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38"/>
  </p:notesMasterIdLst>
  <p:sldIdLst>
    <p:sldId id="256" r:id="rId2"/>
    <p:sldId id="312" r:id="rId3"/>
    <p:sldId id="257" r:id="rId4"/>
    <p:sldId id="364" r:id="rId5"/>
    <p:sldId id="322" r:id="rId6"/>
    <p:sldId id="313" r:id="rId7"/>
    <p:sldId id="363" r:id="rId8"/>
    <p:sldId id="362" r:id="rId9"/>
    <p:sldId id="358" r:id="rId10"/>
    <p:sldId id="359" r:id="rId11"/>
    <p:sldId id="360" r:id="rId12"/>
    <p:sldId id="347" r:id="rId13"/>
    <p:sldId id="314" r:id="rId14"/>
    <p:sldId id="348" r:id="rId15"/>
    <p:sldId id="357" r:id="rId16"/>
    <p:sldId id="315" r:id="rId17"/>
    <p:sldId id="349" r:id="rId18"/>
    <p:sldId id="341" r:id="rId19"/>
    <p:sldId id="316" r:id="rId20"/>
    <p:sldId id="350" r:id="rId21"/>
    <p:sldId id="342" r:id="rId22"/>
    <p:sldId id="356" r:id="rId23"/>
    <p:sldId id="317" r:id="rId24"/>
    <p:sldId id="352" r:id="rId25"/>
    <p:sldId id="318" r:id="rId26"/>
    <p:sldId id="351" r:id="rId27"/>
    <p:sldId id="365" r:id="rId28"/>
    <p:sldId id="320" r:id="rId29"/>
    <p:sldId id="366" r:id="rId30"/>
    <p:sldId id="368" r:id="rId31"/>
    <p:sldId id="367" r:id="rId32"/>
    <p:sldId id="353" r:id="rId33"/>
    <p:sldId id="319" r:id="rId34"/>
    <p:sldId id="354" r:id="rId35"/>
    <p:sldId id="369" r:id="rId36"/>
    <p:sldId id="290" r:id="rId37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39"/>
      <p:bold r:id="rId40"/>
      <p:italic r:id="rId41"/>
      <p:boldItalic r:id="rId42"/>
    </p:embeddedFont>
    <p:embeddedFont>
      <p:font typeface="EB Garamond SemiBold" panose="00000700000000000000" pitchFamily="2" charset="0"/>
      <p:regular r:id="rId43"/>
      <p:bold r:id="rId44"/>
      <p:italic r:id="rId45"/>
      <p:boldItalic r:id="rId46"/>
    </p:embeddedFont>
    <p:embeddedFont>
      <p:font typeface="Open Sans" panose="020B0606030504020204" pitchFamily="34" charset="0"/>
      <p:regular r:id="rId47"/>
      <p:bold r:id="rId48"/>
      <p:italic r:id="rId49"/>
      <p:boldItalic r:id="rId50"/>
    </p:embeddedFont>
    <p:embeddedFont>
      <p:font typeface="微軟正黑體" panose="020B0604030504040204" pitchFamily="34" charset="-120"/>
      <p:regular r:id="rId51"/>
      <p:bold r:id="rId52"/>
    </p:embeddedFont>
    <p:embeddedFont>
      <p:font typeface="標楷體" panose="03000509000000000000" pitchFamily="65" charset="-120"/>
      <p:regular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A94F"/>
    <a:srgbClr val="FFF3DD"/>
    <a:srgbClr val="FFFFFF"/>
    <a:srgbClr val="BE7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F2DEFF4-BB9C-42FA-8652-56F03E75A146}">
  <a:tblStyle styleId="{1F2DEFF4-BB9C-42FA-8652-56F03E75A14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3643" autoAdjust="0"/>
  </p:normalViewPr>
  <p:slideViewPr>
    <p:cSldViewPr snapToGrid="0">
      <p:cViewPr varScale="1">
        <p:scale>
          <a:sx n="137" d="100"/>
          <a:sy n="137" d="100"/>
        </p:scale>
        <p:origin x="762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056B4E-82F7-449A-9269-456E13F8D81E}" type="doc">
      <dgm:prSet loTypeId="urn:microsoft.com/office/officeart/2008/layout/RadialCluster" loCatId="relationship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29773BA1-B67F-4FBE-B84D-3A746D3C8BA5}">
      <dgm:prSet phldrT="[文字]" custT="1"/>
      <dgm:spPr>
        <a:solidFill>
          <a:schemeClr val="accent3"/>
        </a:solidFill>
      </dgm:spPr>
      <dgm:t>
        <a:bodyPr/>
        <a:lstStyle/>
        <a:p>
          <a:r>
            <a:rPr lang="en-US" altLang="zh-TW" sz="6000" b="1" dirty="0">
              <a:solidFill>
                <a:schemeClr val="accent6"/>
              </a:solidFill>
              <a:latin typeface="Comic Sans MS" panose="030F0702030302020204" pitchFamily="66" charset="0"/>
            </a:rPr>
            <a:t>?</a:t>
          </a:r>
          <a:endParaRPr lang="zh-TW" altLang="en-US" sz="6000" b="1" dirty="0">
            <a:solidFill>
              <a:schemeClr val="accent6"/>
            </a:solidFill>
            <a:latin typeface="Comic Sans MS" panose="030F0702030302020204" pitchFamily="66" charset="0"/>
          </a:endParaRPr>
        </a:p>
      </dgm:t>
    </dgm:pt>
    <dgm:pt modelId="{734C8415-789F-4CED-A7DB-8965C2369923}" type="parTrans" cxnId="{CF6A2D1E-E13B-4A1F-8F45-F44E76CF219F}">
      <dgm:prSet/>
      <dgm:spPr/>
      <dgm:t>
        <a:bodyPr/>
        <a:lstStyle/>
        <a:p>
          <a:endParaRPr lang="zh-TW" altLang="en-US" sz="2000">
            <a:latin typeface="Comic Sans MS" panose="030F0702030302020204" pitchFamily="66" charset="0"/>
          </a:endParaRPr>
        </a:p>
      </dgm:t>
    </dgm:pt>
    <dgm:pt modelId="{94386F2F-E951-4649-B178-D70626048838}" type="sibTrans" cxnId="{CF6A2D1E-E13B-4A1F-8F45-F44E76CF219F}">
      <dgm:prSet/>
      <dgm:spPr/>
      <dgm:t>
        <a:bodyPr/>
        <a:lstStyle/>
        <a:p>
          <a:endParaRPr lang="zh-TW" altLang="en-US" sz="2000">
            <a:latin typeface="Comic Sans MS" panose="030F0702030302020204" pitchFamily="66" charset="0"/>
          </a:endParaRPr>
        </a:p>
      </dgm:t>
    </dgm:pt>
    <dgm:pt modelId="{7959992A-71EF-424D-B5E3-9C6BF48CC1C2}">
      <dgm:prSet phldrT="[文字]" custT="1"/>
      <dgm:spPr>
        <a:solidFill>
          <a:schemeClr val="accent2"/>
        </a:solidFill>
      </dgm:spPr>
      <dgm:t>
        <a:bodyPr/>
        <a:lstStyle/>
        <a:p>
          <a:r>
            <a:rPr lang="en-US" altLang="zh-TW" sz="20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rPr>
            <a:t>Wear</a:t>
          </a:r>
          <a:r>
            <a:rPr lang="en-US" altLang="zh-TW" sz="2000" b="1" dirty="0">
              <a:solidFill>
                <a:schemeClr val="tx2"/>
              </a:solidFill>
              <a:latin typeface="Comic Sans MS" panose="030F0702030302020204" pitchFamily="66" charset="0"/>
            </a:rPr>
            <a:t>: sachet</a:t>
          </a:r>
          <a:endParaRPr lang="zh-TW" altLang="en-US" sz="2000" b="1" dirty="0">
            <a:solidFill>
              <a:schemeClr val="tx2"/>
            </a:solidFill>
            <a:latin typeface="Comic Sans MS" panose="030F0702030302020204" pitchFamily="66" charset="0"/>
          </a:endParaRPr>
        </a:p>
      </dgm:t>
    </dgm:pt>
    <dgm:pt modelId="{39F50320-FD00-4967-9CE7-E7CB7FC6FC39}" type="parTrans" cxnId="{90E7D15A-CA13-420F-8BF0-E4727C19836D}">
      <dgm:prSet/>
      <dgm:spPr>
        <a:ln>
          <a:solidFill>
            <a:schemeClr val="accent2"/>
          </a:solidFill>
        </a:ln>
      </dgm:spPr>
      <dgm:t>
        <a:bodyPr/>
        <a:lstStyle/>
        <a:p>
          <a:endParaRPr lang="zh-TW" altLang="en-US" sz="2000">
            <a:latin typeface="Comic Sans MS" panose="030F0702030302020204" pitchFamily="66" charset="0"/>
          </a:endParaRPr>
        </a:p>
      </dgm:t>
    </dgm:pt>
    <dgm:pt modelId="{CB8D02AD-CAF2-4232-8F40-0F7CD15A9756}" type="sibTrans" cxnId="{90E7D15A-CA13-420F-8BF0-E4727C19836D}">
      <dgm:prSet/>
      <dgm:spPr/>
      <dgm:t>
        <a:bodyPr/>
        <a:lstStyle/>
        <a:p>
          <a:endParaRPr lang="zh-TW" altLang="en-US" sz="2000">
            <a:latin typeface="Comic Sans MS" panose="030F0702030302020204" pitchFamily="66" charset="0"/>
          </a:endParaRPr>
        </a:p>
      </dgm:t>
    </dgm:pt>
    <dgm:pt modelId="{557B1F65-CD14-412C-930C-E7ABA5D0C2A0}">
      <dgm:prSet phldrT="[文字]" custT="1"/>
      <dgm:spPr>
        <a:solidFill>
          <a:schemeClr val="accent2"/>
        </a:solidFill>
      </dgm:spPr>
      <dgm:t>
        <a:bodyPr/>
        <a:lstStyle/>
        <a:p>
          <a:r>
            <a:rPr lang="en-US" altLang="zh-TW" sz="20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rPr>
            <a:t>Do</a:t>
          </a:r>
          <a:r>
            <a:rPr lang="en-US" altLang="zh-TW" sz="2000" b="1" dirty="0">
              <a:solidFill>
                <a:schemeClr val="tx2"/>
              </a:solidFill>
              <a:latin typeface="Comic Sans MS" panose="030F0702030302020204" pitchFamily="66" charset="0"/>
            </a:rPr>
            <a:t>: stand an egg</a:t>
          </a:r>
          <a:endParaRPr lang="zh-TW" altLang="en-US" sz="2000" b="1" dirty="0">
            <a:solidFill>
              <a:schemeClr val="tx2"/>
            </a:solidFill>
            <a:latin typeface="Comic Sans MS" panose="030F0702030302020204" pitchFamily="66" charset="0"/>
          </a:endParaRPr>
        </a:p>
      </dgm:t>
    </dgm:pt>
    <dgm:pt modelId="{B4E72264-5992-4C6D-A9A6-5EA31390497F}" type="parTrans" cxnId="{396F313D-612D-43C8-BB65-839B0CF50E61}">
      <dgm:prSet/>
      <dgm:spPr>
        <a:ln>
          <a:solidFill>
            <a:schemeClr val="accent2"/>
          </a:solidFill>
        </a:ln>
      </dgm:spPr>
      <dgm:t>
        <a:bodyPr/>
        <a:lstStyle/>
        <a:p>
          <a:endParaRPr lang="zh-TW" altLang="en-US" sz="2000">
            <a:latin typeface="Comic Sans MS" panose="030F0702030302020204" pitchFamily="66" charset="0"/>
          </a:endParaRPr>
        </a:p>
      </dgm:t>
    </dgm:pt>
    <dgm:pt modelId="{3A7C07A4-1AE3-4196-A55F-BF6F2B0F06FD}" type="sibTrans" cxnId="{396F313D-612D-43C8-BB65-839B0CF50E61}">
      <dgm:prSet/>
      <dgm:spPr/>
      <dgm:t>
        <a:bodyPr/>
        <a:lstStyle/>
        <a:p>
          <a:endParaRPr lang="zh-TW" altLang="en-US" sz="2000">
            <a:latin typeface="Comic Sans MS" panose="030F0702030302020204" pitchFamily="66" charset="0"/>
          </a:endParaRPr>
        </a:p>
      </dgm:t>
    </dgm:pt>
    <dgm:pt modelId="{4E7951ED-4A2D-4D76-9540-D85B836D35BA}">
      <dgm:prSet custT="1"/>
      <dgm:spPr>
        <a:solidFill>
          <a:schemeClr val="accent2"/>
        </a:solidFill>
      </dgm:spPr>
      <dgm:t>
        <a:bodyPr/>
        <a:lstStyle/>
        <a:p>
          <a:r>
            <a:rPr lang="en-US" altLang="zh-TW" sz="20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rPr>
            <a:t>Eat</a:t>
          </a:r>
          <a:r>
            <a:rPr lang="en-US" altLang="zh-TW" sz="2000" b="1" dirty="0">
              <a:solidFill>
                <a:schemeClr val="tx2"/>
              </a:solidFill>
              <a:latin typeface="Comic Sans MS" panose="030F0702030302020204" pitchFamily="66" charset="0"/>
            </a:rPr>
            <a:t>: rice dumplings</a:t>
          </a:r>
          <a:endParaRPr lang="zh-TW" altLang="en-US" sz="2000" b="1" dirty="0">
            <a:solidFill>
              <a:schemeClr val="tx2"/>
            </a:solidFill>
            <a:latin typeface="Comic Sans MS" panose="030F0702030302020204" pitchFamily="66" charset="0"/>
          </a:endParaRPr>
        </a:p>
      </dgm:t>
    </dgm:pt>
    <dgm:pt modelId="{03A8B5C0-CD98-4F80-AFE9-852094C99060}" type="parTrans" cxnId="{60CFB4AB-6BAC-4E5A-AA44-CDC60FF76C94}">
      <dgm:prSet/>
      <dgm:spPr>
        <a:ln>
          <a:solidFill>
            <a:schemeClr val="accent2"/>
          </a:solidFill>
        </a:ln>
      </dgm:spPr>
      <dgm:t>
        <a:bodyPr/>
        <a:lstStyle/>
        <a:p>
          <a:endParaRPr lang="zh-TW" altLang="en-US"/>
        </a:p>
      </dgm:t>
    </dgm:pt>
    <dgm:pt modelId="{94382E20-7429-4B02-BEC7-EFEF6A85A196}" type="sibTrans" cxnId="{60CFB4AB-6BAC-4E5A-AA44-CDC60FF76C94}">
      <dgm:prSet/>
      <dgm:spPr/>
      <dgm:t>
        <a:bodyPr/>
        <a:lstStyle/>
        <a:p>
          <a:endParaRPr lang="zh-TW" altLang="en-US"/>
        </a:p>
      </dgm:t>
    </dgm:pt>
    <dgm:pt modelId="{C3978D56-324C-45CF-AC75-7F0A18983A92}" type="pres">
      <dgm:prSet presAssocID="{0D056B4E-82F7-449A-9269-456E13F8D81E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0F4FEDD0-BE34-420C-9C1D-1CF305F2D718}" type="pres">
      <dgm:prSet presAssocID="{29773BA1-B67F-4FBE-B84D-3A746D3C8BA5}" presName="singleCycle" presStyleCnt="0"/>
      <dgm:spPr/>
    </dgm:pt>
    <dgm:pt modelId="{219C1DE4-89F5-4BBE-91AD-1988924F0934}" type="pres">
      <dgm:prSet presAssocID="{29773BA1-B67F-4FBE-B84D-3A746D3C8BA5}" presName="singleCenter" presStyleLbl="node1" presStyleIdx="0" presStyleCnt="4" custLinFactNeighborX="-14477" custLinFactNeighborY="-23971">
        <dgm:presLayoutVars>
          <dgm:chMax val="7"/>
          <dgm:chPref val="7"/>
        </dgm:presLayoutVars>
      </dgm:prSet>
      <dgm:spPr/>
    </dgm:pt>
    <dgm:pt modelId="{45A0548E-DC56-4597-B0D8-F366AD28613B}" type="pres">
      <dgm:prSet presAssocID="{39F50320-FD00-4967-9CE7-E7CB7FC6FC39}" presName="Name56" presStyleLbl="parChTrans1D2" presStyleIdx="0" presStyleCnt="3"/>
      <dgm:spPr/>
    </dgm:pt>
    <dgm:pt modelId="{548EC355-D915-4DCF-B50C-C01415DC50FA}" type="pres">
      <dgm:prSet presAssocID="{7959992A-71EF-424D-B5E3-9C6BF48CC1C2}" presName="text0" presStyleLbl="node1" presStyleIdx="1" presStyleCnt="4" custScaleX="200220" custScaleY="57257" custRadScaleRad="75841" custRadScaleInc="130933">
        <dgm:presLayoutVars>
          <dgm:bulletEnabled val="1"/>
        </dgm:presLayoutVars>
      </dgm:prSet>
      <dgm:spPr/>
    </dgm:pt>
    <dgm:pt modelId="{071D6CD2-83A0-41BC-833D-0544FCCA2F14}" type="pres">
      <dgm:prSet presAssocID="{B4E72264-5992-4C6D-A9A6-5EA31390497F}" presName="Name56" presStyleLbl="parChTrans1D2" presStyleIdx="1" presStyleCnt="3"/>
      <dgm:spPr/>
    </dgm:pt>
    <dgm:pt modelId="{B9FB7E99-9500-4F23-B7D1-77DC9BC41F1E}" type="pres">
      <dgm:prSet presAssocID="{557B1F65-CD14-412C-930C-E7ABA5D0C2A0}" presName="text0" presStyleLbl="node1" presStyleIdx="2" presStyleCnt="4" custScaleX="235702" custScaleY="57257" custRadScaleRad="154483" custRadScaleInc="-297657">
        <dgm:presLayoutVars>
          <dgm:bulletEnabled val="1"/>
        </dgm:presLayoutVars>
      </dgm:prSet>
      <dgm:spPr/>
    </dgm:pt>
    <dgm:pt modelId="{A7836891-909F-4BC5-94E0-2097E9A87DDF}" type="pres">
      <dgm:prSet presAssocID="{03A8B5C0-CD98-4F80-AFE9-852094C99060}" presName="Name56" presStyleLbl="parChTrans1D2" presStyleIdx="2" presStyleCnt="3"/>
      <dgm:spPr/>
    </dgm:pt>
    <dgm:pt modelId="{A093F471-1C53-411C-A81B-07CC9BD875F0}" type="pres">
      <dgm:prSet presAssocID="{4E7951ED-4A2D-4D76-9540-D85B836D35BA}" presName="text0" presStyleLbl="node1" presStyleIdx="3" presStyleCnt="4" custScaleX="263424" custScaleY="57257" custRadScaleRad="121991" custRadScaleInc="281181">
        <dgm:presLayoutVars>
          <dgm:bulletEnabled val="1"/>
        </dgm:presLayoutVars>
      </dgm:prSet>
      <dgm:spPr/>
    </dgm:pt>
  </dgm:ptLst>
  <dgm:cxnLst>
    <dgm:cxn modelId="{CF6A2D1E-E13B-4A1F-8F45-F44E76CF219F}" srcId="{0D056B4E-82F7-449A-9269-456E13F8D81E}" destId="{29773BA1-B67F-4FBE-B84D-3A746D3C8BA5}" srcOrd="0" destOrd="0" parTransId="{734C8415-789F-4CED-A7DB-8965C2369923}" sibTransId="{94386F2F-E951-4649-B178-D70626048838}"/>
    <dgm:cxn modelId="{396F313D-612D-43C8-BB65-839B0CF50E61}" srcId="{29773BA1-B67F-4FBE-B84D-3A746D3C8BA5}" destId="{557B1F65-CD14-412C-930C-E7ABA5D0C2A0}" srcOrd="1" destOrd="0" parTransId="{B4E72264-5992-4C6D-A9A6-5EA31390497F}" sibTransId="{3A7C07A4-1AE3-4196-A55F-BF6F2B0F06FD}"/>
    <dgm:cxn modelId="{1C0A2F3E-8432-449B-9545-AD9D50C39F27}" type="presOf" srcId="{7959992A-71EF-424D-B5E3-9C6BF48CC1C2}" destId="{548EC355-D915-4DCF-B50C-C01415DC50FA}" srcOrd="0" destOrd="0" presId="urn:microsoft.com/office/officeart/2008/layout/RadialCluster"/>
    <dgm:cxn modelId="{E4ECF646-F428-4AAF-BFF0-34F981467F2E}" type="presOf" srcId="{39F50320-FD00-4967-9CE7-E7CB7FC6FC39}" destId="{45A0548E-DC56-4597-B0D8-F366AD28613B}" srcOrd="0" destOrd="0" presId="urn:microsoft.com/office/officeart/2008/layout/RadialCluster"/>
    <dgm:cxn modelId="{A95AB64B-1BDC-4695-825E-C43601E259A4}" type="presOf" srcId="{4E7951ED-4A2D-4D76-9540-D85B836D35BA}" destId="{A093F471-1C53-411C-A81B-07CC9BD875F0}" srcOrd="0" destOrd="0" presId="urn:microsoft.com/office/officeart/2008/layout/RadialCluster"/>
    <dgm:cxn modelId="{90E7D15A-CA13-420F-8BF0-E4727C19836D}" srcId="{29773BA1-B67F-4FBE-B84D-3A746D3C8BA5}" destId="{7959992A-71EF-424D-B5E3-9C6BF48CC1C2}" srcOrd="0" destOrd="0" parTransId="{39F50320-FD00-4967-9CE7-E7CB7FC6FC39}" sibTransId="{CB8D02AD-CAF2-4232-8F40-0F7CD15A9756}"/>
    <dgm:cxn modelId="{60CFB4AB-6BAC-4E5A-AA44-CDC60FF76C94}" srcId="{29773BA1-B67F-4FBE-B84D-3A746D3C8BA5}" destId="{4E7951ED-4A2D-4D76-9540-D85B836D35BA}" srcOrd="2" destOrd="0" parTransId="{03A8B5C0-CD98-4F80-AFE9-852094C99060}" sibTransId="{94382E20-7429-4B02-BEC7-EFEF6A85A196}"/>
    <dgm:cxn modelId="{3DA183B7-A2FE-4699-806E-15550188057E}" type="presOf" srcId="{557B1F65-CD14-412C-930C-E7ABA5D0C2A0}" destId="{B9FB7E99-9500-4F23-B7D1-77DC9BC41F1E}" srcOrd="0" destOrd="0" presId="urn:microsoft.com/office/officeart/2008/layout/RadialCluster"/>
    <dgm:cxn modelId="{2CFDA6D6-0C14-4E50-91DD-15927DC50BBD}" type="presOf" srcId="{03A8B5C0-CD98-4F80-AFE9-852094C99060}" destId="{A7836891-909F-4BC5-94E0-2097E9A87DDF}" srcOrd="0" destOrd="0" presId="urn:microsoft.com/office/officeart/2008/layout/RadialCluster"/>
    <dgm:cxn modelId="{DC320DDB-7CC4-4664-BA8F-387BC9CFD93E}" type="presOf" srcId="{0D056B4E-82F7-449A-9269-456E13F8D81E}" destId="{C3978D56-324C-45CF-AC75-7F0A18983A92}" srcOrd="0" destOrd="0" presId="urn:microsoft.com/office/officeart/2008/layout/RadialCluster"/>
    <dgm:cxn modelId="{2B6B96E6-8A7E-4ED2-8879-72D81D68C62B}" type="presOf" srcId="{29773BA1-B67F-4FBE-B84D-3A746D3C8BA5}" destId="{219C1DE4-89F5-4BBE-91AD-1988924F0934}" srcOrd="0" destOrd="0" presId="urn:microsoft.com/office/officeart/2008/layout/RadialCluster"/>
    <dgm:cxn modelId="{B9A793FA-15AD-4836-AF21-8971B86DE607}" type="presOf" srcId="{B4E72264-5992-4C6D-A9A6-5EA31390497F}" destId="{071D6CD2-83A0-41BC-833D-0544FCCA2F14}" srcOrd="0" destOrd="0" presId="urn:microsoft.com/office/officeart/2008/layout/RadialCluster"/>
    <dgm:cxn modelId="{32046763-DDFC-4558-8DF0-20198A708E96}" type="presParOf" srcId="{C3978D56-324C-45CF-AC75-7F0A18983A92}" destId="{0F4FEDD0-BE34-420C-9C1D-1CF305F2D718}" srcOrd="0" destOrd="0" presId="urn:microsoft.com/office/officeart/2008/layout/RadialCluster"/>
    <dgm:cxn modelId="{B5FEFAF6-8E1F-424F-A91A-46C0D0303F6D}" type="presParOf" srcId="{0F4FEDD0-BE34-420C-9C1D-1CF305F2D718}" destId="{219C1DE4-89F5-4BBE-91AD-1988924F0934}" srcOrd="0" destOrd="0" presId="urn:microsoft.com/office/officeart/2008/layout/RadialCluster"/>
    <dgm:cxn modelId="{2F861C9A-0E1D-4E95-A174-176394B1FADB}" type="presParOf" srcId="{0F4FEDD0-BE34-420C-9C1D-1CF305F2D718}" destId="{45A0548E-DC56-4597-B0D8-F366AD28613B}" srcOrd="1" destOrd="0" presId="urn:microsoft.com/office/officeart/2008/layout/RadialCluster"/>
    <dgm:cxn modelId="{BF2557F8-CBF3-46F1-917C-78A32BC3A647}" type="presParOf" srcId="{0F4FEDD0-BE34-420C-9C1D-1CF305F2D718}" destId="{548EC355-D915-4DCF-B50C-C01415DC50FA}" srcOrd="2" destOrd="0" presId="urn:microsoft.com/office/officeart/2008/layout/RadialCluster"/>
    <dgm:cxn modelId="{A9E5C7FB-21DD-41AD-93FF-8FC981945C0B}" type="presParOf" srcId="{0F4FEDD0-BE34-420C-9C1D-1CF305F2D718}" destId="{071D6CD2-83A0-41BC-833D-0544FCCA2F14}" srcOrd="3" destOrd="0" presId="urn:microsoft.com/office/officeart/2008/layout/RadialCluster"/>
    <dgm:cxn modelId="{98ED7376-DAF3-4E7B-BC21-8060F6D04E00}" type="presParOf" srcId="{0F4FEDD0-BE34-420C-9C1D-1CF305F2D718}" destId="{B9FB7E99-9500-4F23-B7D1-77DC9BC41F1E}" srcOrd="4" destOrd="0" presId="urn:microsoft.com/office/officeart/2008/layout/RadialCluster"/>
    <dgm:cxn modelId="{794B0884-985B-4DEF-B687-F2545AB07E82}" type="presParOf" srcId="{0F4FEDD0-BE34-420C-9C1D-1CF305F2D718}" destId="{A7836891-909F-4BC5-94E0-2097E9A87DDF}" srcOrd="5" destOrd="0" presId="urn:microsoft.com/office/officeart/2008/layout/RadialCluster"/>
    <dgm:cxn modelId="{417CD317-E0A9-48C7-AE72-B72C2FC2BC4C}" type="presParOf" srcId="{0F4FEDD0-BE34-420C-9C1D-1CF305F2D718}" destId="{A093F471-1C53-411C-A81B-07CC9BD875F0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9C1DE4-89F5-4BBE-91AD-1988924F0934}">
      <dsp:nvSpPr>
        <dsp:cNvPr id="0" name=""/>
        <dsp:cNvSpPr/>
      </dsp:nvSpPr>
      <dsp:spPr>
        <a:xfrm>
          <a:off x="3005649" y="1224146"/>
          <a:ext cx="1503546" cy="1503546"/>
        </a:xfrm>
        <a:prstGeom prst="roundRect">
          <a:avLst/>
        </a:prstGeom>
        <a:solidFill>
          <a:schemeClr val="accent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6000" b="1" kern="1200" dirty="0">
              <a:solidFill>
                <a:schemeClr val="accent6"/>
              </a:solidFill>
              <a:latin typeface="Comic Sans MS" panose="030F0702030302020204" pitchFamily="66" charset="0"/>
            </a:rPr>
            <a:t>?</a:t>
          </a:r>
          <a:endParaRPr lang="zh-TW" altLang="en-US" sz="6000" b="1" kern="1200" dirty="0">
            <a:solidFill>
              <a:schemeClr val="accent6"/>
            </a:solidFill>
            <a:latin typeface="Comic Sans MS" panose="030F0702030302020204" pitchFamily="66" charset="0"/>
          </a:endParaRPr>
        </a:p>
      </dsp:txBody>
      <dsp:txXfrm>
        <a:off x="3079046" y="1297543"/>
        <a:ext cx="1356752" cy="1356752"/>
      </dsp:txXfrm>
    </dsp:sp>
    <dsp:sp modelId="{45A0548E-DC56-4597-B0D8-F366AD28613B}">
      <dsp:nvSpPr>
        <dsp:cNvPr id="0" name=""/>
        <dsp:cNvSpPr/>
      </dsp:nvSpPr>
      <dsp:spPr>
        <a:xfrm rot="1060062">
          <a:off x="4491155" y="2331457"/>
          <a:ext cx="76497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64978" y="0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8EC355-D915-4DCF-B50C-C01415DC50FA}">
      <dsp:nvSpPr>
        <dsp:cNvPr id="0" name=""/>
        <dsp:cNvSpPr/>
      </dsp:nvSpPr>
      <dsp:spPr>
        <a:xfrm>
          <a:off x="5135037" y="2447541"/>
          <a:ext cx="2016968" cy="576793"/>
        </a:xfrm>
        <a:prstGeom prst="roundRect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b="1" kern="12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rPr>
            <a:t>Wear</a:t>
          </a:r>
          <a:r>
            <a:rPr lang="en-US" altLang="zh-TW" sz="2000" b="1" kern="1200" dirty="0">
              <a:solidFill>
                <a:schemeClr val="tx2"/>
              </a:solidFill>
              <a:latin typeface="Comic Sans MS" panose="030F0702030302020204" pitchFamily="66" charset="0"/>
            </a:rPr>
            <a:t>: sachet</a:t>
          </a:r>
          <a:endParaRPr lang="zh-TW" altLang="en-US" sz="2000" b="1" kern="1200" dirty="0">
            <a:solidFill>
              <a:schemeClr val="tx2"/>
            </a:solidFill>
            <a:latin typeface="Comic Sans MS" panose="030F0702030302020204" pitchFamily="66" charset="0"/>
          </a:endParaRPr>
        </a:p>
      </dsp:txBody>
      <dsp:txXfrm>
        <a:off x="5163194" y="2475698"/>
        <a:ext cx="1960654" cy="520479"/>
      </dsp:txXfrm>
    </dsp:sp>
    <dsp:sp modelId="{071D6CD2-83A0-41BC-833D-0544FCCA2F14}">
      <dsp:nvSpPr>
        <dsp:cNvPr id="0" name=""/>
        <dsp:cNvSpPr/>
      </dsp:nvSpPr>
      <dsp:spPr>
        <a:xfrm rot="11853500">
          <a:off x="2274362" y="1625107"/>
          <a:ext cx="74872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48728" y="0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FB7E99-9500-4F23-B7D1-77DC9BC41F1E}">
      <dsp:nvSpPr>
        <dsp:cNvPr id="0" name=""/>
        <dsp:cNvSpPr/>
      </dsp:nvSpPr>
      <dsp:spPr>
        <a:xfrm>
          <a:off x="193160" y="935377"/>
          <a:ext cx="2374405" cy="576793"/>
        </a:xfrm>
        <a:prstGeom prst="roundRect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b="1" kern="12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rPr>
            <a:t>Do</a:t>
          </a:r>
          <a:r>
            <a:rPr lang="en-US" altLang="zh-TW" sz="2000" b="1" kern="1200" dirty="0">
              <a:solidFill>
                <a:schemeClr val="tx2"/>
              </a:solidFill>
              <a:latin typeface="Comic Sans MS" panose="030F0702030302020204" pitchFamily="66" charset="0"/>
            </a:rPr>
            <a:t>: stand an egg</a:t>
          </a:r>
          <a:endParaRPr lang="zh-TW" altLang="en-US" sz="2000" b="1" kern="1200" dirty="0">
            <a:solidFill>
              <a:schemeClr val="tx2"/>
            </a:solidFill>
            <a:latin typeface="Comic Sans MS" panose="030F0702030302020204" pitchFamily="66" charset="0"/>
          </a:endParaRPr>
        </a:p>
      </dsp:txBody>
      <dsp:txXfrm>
        <a:off x="221317" y="963534"/>
        <a:ext cx="2318091" cy="520479"/>
      </dsp:txXfrm>
    </dsp:sp>
    <dsp:sp modelId="{A7836891-909F-4BC5-94E0-2097E9A87DDF}">
      <dsp:nvSpPr>
        <dsp:cNvPr id="0" name=""/>
        <dsp:cNvSpPr/>
      </dsp:nvSpPr>
      <dsp:spPr>
        <a:xfrm rot="20693615">
          <a:off x="4491904" y="1642577"/>
          <a:ext cx="100077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00777" y="0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93F471-1C53-411C-A81B-07CC9BD875F0}">
      <dsp:nvSpPr>
        <dsp:cNvPr id="0" name=""/>
        <dsp:cNvSpPr/>
      </dsp:nvSpPr>
      <dsp:spPr>
        <a:xfrm>
          <a:off x="5216925" y="935376"/>
          <a:ext cx="2653670" cy="576793"/>
        </a:xfrm>
        <a:prstGeom prst="roundRect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b="1" kern="12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rPr>
            <a:t>Eat</a:t>
          </a:r>
          <a:r>
            <a:rPr lang="en-US" altLang="zh-TW" sz="2000" b="1" kern="1200" dirty="0">
              <a:solidFill>
                <a:schemeClr val="tx2"/>
              </a:solidFill>
              <a:latin typeface="Comic Sans MS" panose="030F0702030302020204" pitchFamily="66" charset="0"/>
            </a:rPr>
            <a:t>: rice dumplings</a:t>
          </a:r>
          <a:endParaRPr lang="zh-TW" altLang="en-US" sz="2000" b="1" kern="1200" dirty="0">
            <a:solidFill>
              <a:schemeClr val="tx2"/>
            </a:solidFill>
            <a:latin typeface="Comic Sans MS" panose="030F0702030302020204" pitchFamily="66" charset="0"/>
          </a:endParaRPr>
        </a:p>
      </dsp:txBody>
      <dsp:txXfrm>
        <a:off x="5245082" y="963533"/>
        <a:ext cx="2597356" cy="5204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458667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Koinobori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zh.wikipedia.org/zh-tw/%E7%AB%AF%E5%8D%88_(%E6%97%A5%E6%9C%AC)" TargetMode="Externa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1" name="Google Shape;190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7" name="Google Shape;1957;gce72cba19d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8" name="Google Shape;1958;gce72cba19d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63748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7" name="Google Shape;1957;gce72cba19d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8" name="Google Shape;1958;gce72cba19d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86203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7" name="Google Shape;1957;gce72cba19d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8" name="Google Shape;1958;gce72cba19d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23553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l"/>
            </a:pPr>
            <a:r>
              <a:rPr lang="zh-TW" altLang="en-US" dirty="0"/>
              <a:t>資料來源</a:t>
            </a:r>
            <a:r>
              <a:rPr lang="en-US" altLang="zh-TW" dirty="0"/>
              <a:t>:</a:t>
            </a:r>
            <a:r>
              <a:rPr lang="zh-TW" altLang="en-US" dirty="0"/>
              <a:t> </a:t>
            </a:r>
            <a:r>
              <a:rPr lang="en-GB" altLang="zh-TW" dirty="0">
                <a:hlinkClick r:id="rId3"/>
              </a:rPr>
              <a:t>https://</a:t>
            </a:r>
            <a:r>
              <a:rPr lang="en-GB" altLang="zh-TW" dirty="0" err="1">
                <a:hlinkClick r:id="rId3"/>
              </a:rPr>
              <a:t>en.wikipedia.org</a:t>
            </a:r>
            <a:r>
              <a:rPr lang="en-GB" altLang="zh-TW" dirty="0">
                <a:hlinkClick r:id="rId3"/>
              </a:rPr>
              <a:t>/wiki/</a:t>
            </a:r>
            <a:r>
              <a:rPr lang="en-GB" altLang="zh-TW" dirty="0" err="1">
                <a:hlinkClick r:id="rId3"/>
              </a:rPr>
              <a:t>Koinobori</a:t>
            </a:r>
            <a:endParaRPr lang="en-GB" altLang="zh-TW" dirty="0"/>
          </a:p>
          <a:p>
            <a:pPr marL="171450" indent="-171450">
              <a:buFont typeface="Wingdings" panose="05000000000000000000" pitchFamily="2" charset="2"/>
              <a:buChar char="l"/>
            </a:pPr>
            <a:r>
              <a:rPr lang="zh-TW" altLang="en-US" dirty="0"/>
              <a:t>黑鯉魚代表爸爸、紅鯉魚代表媽媽、藍鯉魚代表小孩</a:t>
            </a:r>
            <a:r>
              <a:rPr lang="en-US" altLang="zh-TW" dirty="0"/>
              <a:t>(</a:t>
            </a:r>
            <a:r>
              <a:rPr lang="zh-TW" altLang="en-US" dirty="0"/>
              <a:t>也會用其他顏色代表</a:t>
            </a:r>
            <a:r>
              <a:rPr lang="en-US" altLang="zh-TW" dirty="0"/>
              <a:t>)</a:t>
            </a:r>
          </a:p>
          <a:p>
            <a:pPr marL="171450" indent="-171450">
              <a:buFont typeface="Wingdings" panose="05000000000000000000" pitchFamily="2" charset="2"/>
              <a:buChar char="l"/>
            </a:pPr>
            <a:r>
              <a:rPr lang="zh-TW" altLang="en-US" dirty="0"/>
              <a:t>資料來源</a:t>
            </a:r>
            <a:r>
              <a:rPr lang="en-US" altLang="zh-TW" dirty="0"/>
              <a:t>:</a:t>
            </a:r>
            <a:r>
              <a:rPr lang="zh-TW" altLang="en-US" dirty="0"/>
              <a:t> </a:t>
            </a:r>
            <a:r>
              <a:rPr lang="en-GB" altLang="zh-TW" dirty="0">
                <a:hlinkClick r:id="rId4"/>
              </a:rPr>
              <a:t>https://</a:t>
            </a:r>
            <a:r>
              <a:rPr lang="en-GB" altLang="zh-TW" dirty="0" err="1">
                <a:hlinkClick r:id="rId4"/>
              </a:rPr>
              <a:t>zh.wikipedia.org</a:t>
            </a:r>
            <a:r>
              <a:rPr lang="en-GB" altLang="zh-TW" dirty="0">
                <a:hlinkClick r:id="rId4"/>
              </a:rPr>
              <a:t>/</a:t>
            </a:r>
            <a:r>
              <a:rPr lang="en-GB" altLang="zh-TW" dirty="0" err="1">
                <a:hlinkClick r:id="rId4"/>
              </a:rPr>
              <a:t>zh-tw</a:t>
            </a:r>
            <a:r>
              <a:rPr lang="en-GB" altLang="zh-TW" dirty="0">
                <a:hlinkClick r:id="rId4"/>
              </a:rPr>
              <a:t>/%</a:t>
            </a:r>
            <a:r>
              <a:rPr lang="en-GB" altLang="zh-TW" dirty="0" err="1">
                <a:hlinkClick r:id="rId4"/>
              </a:rPr>
              <a:t>E7%AB%AF%E5%8D%88</a:t>
            </a:r>
            <a:r>
              <a:rPr lang="en-GB" altLang="zh-TW" dirty="0">
                <a:hlinkClick r:id="rId4"/>
              </a:rPr>
              <a:t>_(%</a:t>
            </a:r>
            <a:r>
              <a:rPr lang="en-GB" altLang="zh-TW" dirty="0" err="1">
                <a:hlinkClick r:id="rId4"/>
              </a:rPr>
              <a:t>E6%97%A5%E6%9C%AC</a:t>
            </a:r>
            <a:r>
              <a:rPr lang="en-GB" altLang="zh-TW" dirty="0">
                <a:hlinkClick r:id="rId4"/>
              </a:rPr>
              <a:t>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176691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GB" altLang="zh-TW" dirty="0"/>
              <a:t>https://</a:t>
            </a:r>
            <a:r>
              <a:rPr lang="en-GB" altLang="zh-TW" dirty="0" err="1"/>
              <a:t>www.creatrip.com</a:t>
            </a:r>
            <a:r>
              <a:rPr lang="en-GB" altLang="zh-TW" dirty="0"/>
              <a:t>/blog/7580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127257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4" name="Google Shape;4074;gcc75d53aea_0_9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5" name="Google Shape;4075;gcc75d53aea_0_9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707c3e161e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" name="Google Shape;705;g707c3e161e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7" name="Google Shape;1957;gce72cba19d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8" name="Google Shape;1958;gce72cba19d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7" name="Google Shape;1957;gce72cba19d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8" name="Google Shape;1958;gce72cba19d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2762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err="1"/>
              <a:t>SF4</a:t>
            </a:r>
            <a:r>
              <a:rPr lang="en-US" altLang="zh-TW" dirty="0"/>
              <a:t> </a:t>
            </a:r>
            <a:r>
              <a:rPr lang="zh-TW" altLang="en-US" dirty="0"/>
              <a:t>的圖片 參考運用</a:t>
            </a:r>
          </a:p>
        </p:txBody>
      </p:sp>
    </p:spTree>
    <p:extLst>
      <p:ext uri="{BB962C8B-B14F-4D97-AF65-F5344CB8AC3E}">
        <p14:creationId xmlns:p14="http://schemas.microsoft.com/office/powerpoint/2010/main" val="1913620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7" name="Google Shape;1957;gce72cba19d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8" name="Google Shape;1958;gce72cba19d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75235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7" name="Google Shape;1957;gce72cba19d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8" name="Google Shape;1958;gce72cba19d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0047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7" name="Google Shape;1957;gce72cba19d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8" name="Google Shape;1958;gce72cba19d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93861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7" name="Google Shape;1957;gce72cba19d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8" name="Google Shape;1958;gce72cba19d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7409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0" y="-311931"/>
            <a:ext cx="9143916" cy="5765058"/>
          </a:xfrm>
          <a:custGeom>
            <a:avLst/>
            <a:gdLst/>
            <a:ahLst/>
            <a:cxnLst/>
            <a:rect l="l" t="t" r="r" b="b"/>
            <a:pathLst>
              <a:path w="175566" h="111856" fill="none" extrusionOk="0">
                <a:moveTo>
                  <a:pt x="0" y="0"/>
                </a:moveTo>
                <a:lnTo>
                  <a:pt x="175566" y="0"/>
                </a:lnTo>
                <a:moveTo>
                  <a:pt x="0" y="3040"/>
                </a:moveTo>
                <a:lnTo>
                  <a:pt x="175566" y="3040"/>
                </a:lnTo>
                <a:moveTo>
                  <a:pt x="0" y="6049"/>
                </a:moveTo>
                <a:lnTo>
                  <a:pt x="175566" y="6049"/>
                </a:lnTo>
                <a:moveTo>
                  <a:pt x="0" y="9089"/>
                </a:moveTo>
                <a:lnTo>
                  <a:pt x="175566" y="9089"/>
                </a:lnTo>
                <a:moveTo>
                  <a:pt x="0" y="12128"/>
                </a:moveTo>
                <a:lnTo>
                  <a:pt x="175566" y="12128"/>
                </a:lnTo>
                <a:moveTo>
                  <a:pt x="0" y="15168"/>
                </a:moveTo>
                <a:lnTo>
                  <a:pt x="175566" y="15168"/>
                </a:lnTo>
                <a:moveTo>
                  <a:pt x="0" y="18207"/>
                </a:moveTo>
                <a:lnTo>
                  <a:pt x="175566" y="18207"/>
                </a:lnTo>
                <a:moveTo>
                  <a:pt x="0" y="21247"/>
                </a:moveTo>
                <a:lnTo>
                  <a:pt x="175566" y="21247"/>
                </a:lnTo>
                <a:moveTo>
                  <a:pt x="0" y="24195"/>
                </a:moveTo>
                <a:lnTo>
                  <a:pt x="175566" y="24195"/>
                </a:lnTo>
                <a:moveTo>
                  <a:pt x="0" y="27235"/>
                </a:moveTo>
                <a:lnTo>
                  <a:pt x="175566" y="27235"/>
                </a:lnTo>
                <a:moveTo>
                  <a:pt x="0" y="30274"/>
                </a:moveTo>
                <a:lnTo>
                  <a:pt x="175566" y="30274"/>
                </a:lnTo>
                <a:moveTo>
                  <a:pt x="0" y="33314"/>
                </a:moveTo>
                <a:lnTo>
                  <a:pt x="175566" y="33314"/>
                </a:lnTo>
                <a:moveTo>
                  <a:pt x="0" y="36353"/>
                </a:moveTo>
                <a:lnTo>
                  <a:pt x="175566" y="36353"/>
                </a:lnTo>
                <a:moveTo>
                  <a:pt x="0" y="39393"/>
                </a:moveTo>
                <a:lnTo>
                  <a:pt x="175566" y="39393"/>
                </a:lnTo>
                <a:moveTo>
                  <a:pt x="0" y="42433"/>
                </a:moveTo>
                <a:lnTo>
                  <a:pt x="175566" y="42433"/>
                </a:lnTo>
                <a:moveTo>
                  <a:pt x="0" y="45472"/>
                </a:moveTo>
                <a:lnTo>
                  <a:pt x="175566" y="45472"/>
                </a:lnTo>
                <a:moveTo>
                  <a:pt x="0" y="48360"/>
                </a:moveTo>
                <a:lnTo>
                  <a:pt x="175566" y="48360"/>
                </a:lnTo>
                <a:moveTo>
                  <a:pt x="0" y="51399"/>
                </a:moveTo>
                <a:lnTo>
                  <a:pt x="175566" y="51399"/>
                </a:lnTo>
                <a:moveTo>
                  <a:pt x="0" y="54439"/>
                </a:moveTo>
                <a:lnTo>
                  <a:pt x="175566" y="54439"/>
                </a:lnTo>
                <a:moveTo>
                  <a:pt x="0" y="57478"/>
                </a:moveTo>
                <a:lnTo>
                  <a:pt x="175566" y="57478"/>
                </a:lnTo>
                <a:moveTo>
                  <a:pt x="0" y="60518"/>
                </a:moveTo>
                <a:lnTo>
                  <a:pt x="175566" y="60518"/>
                </a:lnTo>
                <a:moveTo>
                  <a:pt x="0" y="63557"/>
                </a:moveTo>
                <a:lnTo>
                  <a:pt x="175566" y="63557"/>
                </a:lnTo>
                <a:moveTo>
                  <a:pt x="0" y="66597"/>
                </a:moveTo>
                <a:lnTo>
                  <a:pt x="175566" y="66597"/>
                </a:lnTo>
                <a:moveTo>
                  <a:pt x="0" y="69637"/>
                </a:moveTo>
                <a:lnTo>
                  <a:pt x="175566" y="69637"/>
                </a:lnTo>
                <a:moveTo>
                  <a:pt x="0" y="72676"/>
                </a:moveTo>
                <a:lnTo>
                  <a:pt x="175566" y="72676"/>
                </a:lnTo>
                <a:moveTo>
                  <a:pt x="0" y="75716"/>
                </a:moveTo>
                <a:lnTo>
                  <a:pt x="175566" y="75716"/>
                </a:lnTo>
                <a:moveTo>
                  <a:pt x="0" y="78755"/>
                </a:moveTo>
                <a:lnTo>
                  <a:pt x="175566" y="78755"/>
                </a:lnTo>
                <a:moveTo>
                  <a:pt x="0" y="81795"/>
                </a:moveTo>
                <a:lnTo>
                  <a:pt x="175566" y="81795"/>
                </a:lnTo>
                <a:moveTo>
                  <a:pt x="0" y="84834"/>
                </a:moveTo>
                <a:lnTo>
                  <a:pt x="175566" y="84834"/>
                </a:lnTo>
                <a:moveTo>
                  <a:pt x="0" y="87874"/>
                </a:moveTo>
                <a:lnTo>
                  <a:pt x="175566" y="87874"/>
                </a:lnTo>
                <a:moveTo>
                  <a:pt x="0" y="90701"/>
                </a:moveTo>
                <a:lnTo>
                  <a:pt x="175566" y="90701"/>
                </a:lnTo>
                <a:moveTo>
                  <a:pt x="0" y="93710"/>
                </a:moveTo>
                <a:lnTo>
                  <a:pt x="175566" y="93710"/>
                </a:lnTo>
                <a:moveTo>
                  <a:pt x="0" y="96749"/>
                </a:moveTo>
                <a:lnTo>
                  <a:pt x="175566" y="96749"/>
                </a:lnTo>
                <a:moveTo>
                  <a:pt x="0" y="99789"/>
                </a:moveTo>
                <a:lnTo>
                  <a:pt x="175566" y="99789"/>
                </a:lnTo>
                <a:moveTo>
                  <a:pt x="0" y="102829"/>
                </a:moveTo>
                <a:lnTo>
                  <a:pt x="175566" y="102829"/>
                </a:lnTo>
                <a:moveTo>
                  <a:pt x="0" y="105807"/>
                </a:moveTo>
                <a:lnTo>
                  <a:pt x="175566" y="105807"/>
                </a:lnTo>
                <a:moveTo>
                  <a:pt x="0" y="108847"/>
                </a:moveTo>
                <a:lnTo>
                  <a:pt x="175566" y="108847"/>
                </a:lnTo>
                <a:moveTo>
                  <a:pt x="0" y="111856"/>
                </a:moveTo>
                <a:lnTo>
                  <a:pt x="175566" y="111856"/>
                </a:lnTo>
              </a:path>
            </a:pathLst>
          </a:custGeom>
          <a:noFill/>
          <a:ln w="6075" cap="rnd" cmpd="sng">
            <a:solidFill>
              <a:srgbClr val="EDCCB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-180475" y="3992975"/>
            <a:ext cx="10061400" cy="1234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5721935" y="90376"/>
            <a:ext cx="1234175" cy="1234110"/>
            <a:chOff x="3030437" y="19026"/>
            <a:chExt cx="3083125" cy="3082963"/>
          </a:xfrm>
        </p:grpSpPr>
        <p:sp>
          <p:nvSpPr>
            <p:cNvPr id="12" name="Google Shape;12;p2"/>
            <p:cNvSpPr/>
            <p:nvPr/>
          </p:nvSpPr>
          <p:spPr>
            <a:xfrm>
              <a:off x="3030437" y="19026"/>
              <a:ext cx="3083125" cy="3082963"/>
            </a:xfrm>
            <a:custGeom>
              <a:avLst/>
              <a:gdLst/>
              <a:ahLst/>
              <a:cxnLst/>
              <a:rect l="l" t="t" r="r" b="b"/>
              <a:pathLst>
                <a:path w="79941" h="79942" extrusionOk="0">
                  <a:moveTo>
                    <a:pt x="39971" y="1"/>
                  </a:moveTo>
                  <a:cubicBezTo>
                    <a:pt x="17903" y="1"/>
                    <a:pt x="0" y="17904"/>
                    <a:pt x="0" y="39971"/>
                  </a:cubicBezTo>
                  <a:cubicBezTo>
                    <a:pt x="0" y="62068"/>
                    <a:pt x="17903" y="79941"/>
                    <a:pt x="39971" y="79941"/>
                  </a:cubicBezTo>
                  <a:cubicBezTo>
                    <a:pt x="62068" y="79941"/>
                    <a:pt x="79941" y="62068"/>
                    <a:pt x="79941" y="39971"/>
                  </a:cubicBezTo>
                  <a:cubicBezTo>
                    <a:pt x="79941" y="17904"/>
                    <a:pt x="62068" y="1"/>
                    <a:pt x="399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031594" y="19026"/>
              <a:ext cx="3081967" cy="3082963"/>
            </a:xfrm>
            <a:custGeom>
              <a:avLst/>
              <a:gdLst/>
              <a:ahLst/>
              <a:cxnLst/>
              <a:rect l="l" t="t" r="r" b="b"/>
              <a:pathLst>
                <a:path w="79911" h="79942" fill="none" extrusionOk="0">
                  <a:moveTo>
                    <a:pt x="39941" y="1"/>
                  </a:moveTo>
                  <a:lnTo>
                    <a:pt x="39941" y="79941"/>
                  </a:lnTo>
                  <a:moveTo>
                    <a:pt x="79911" y="39971"/>
                  </a:moveTo>
                  <a:lnTo>
                    <a:pt x="1" y="39971"/>
                  </a:lnTo>
                  <a:moveTo>
                    <a:pt x="68209" y="11703"/>
                  </a:moveTo>
                  <a:lnTo>
                    <a:pt x="11703" y="68239"/>
                  </a:lnTo>
                  <a:moveTo>
                    <a:pt x="68209" y="68239"/>
                  </a:moveTo>
                  <a:lnTo>
                    <a:pt x="11703" y="11703"/>
                  </a:lnTo>
                  <a:moveTo>
                    <a:pt x="53315" y="2311"/>
                  </a:moveTo>
                  <a:lnTo>
                    <a:pt x="26597" y="77661"/>
                  </a:lnTo>
                  <a:moveTo>
                    <a:pt x="77601" y="53345"/>
                  </a:moveTo>
                  <a:lnTo>
                    <a:pt x="2280" y="26627"/>
                  </a:lnTo>
                  <a:moveTo>
                    <a:pt x="76051" y="22797"/>
                  </a:moveTo>
                  <a:lnTo>
                    <a:pt x="3861" y="57175"/>
                  </a:lnTo>
                  <a:moveTo>
                    <a:pt x="22797" y="3891"/>
                  </a:moveTo>
                  <a:lnTo>
                    <a:pt x="57175" y="76050"/>
                  </a:lnTo>
                </a:path>
              </a:pathLst>
            </a:cu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/>
          <p:nvPr/>
        </p:nvSpPr>
        <p:spPr>
          <a:xfrm>
            <a:off x="-180450" y="250375"/>
            <a:ext cx="2290350" cy="567650"/>
          </a:xfrm>
          <a:custGeom>
            <a:avLst/>
            <a:gdLst/>
            <a:ahLst/>
            <a:cxnLst/>
            <a:rect l="l" t="t" r="r" b="b"/>
            <a:pathLst>
              <a:path w="91614" h="22706" extrusionOk="0">
                <a:moveTo>
                  <a:pt x="49817" y="0"/>
                </a:moveTo>
                <a:cubicBezTo>
                  <a:pt x="49798" y="0"/>
                  <a:pt x="49778" y="0"/>
                  <a:pt x="49758" y="0"/>
                </a:cubicBezTo>
                <a:cubicBezTo>
                  <a:pt x="43770" y="61"/>
                  <a:pt x="38876" y="4773"/>
                  <a:pt x="38573" y="10760"/>
                </a:cubicBezTo>
                <a:cubicBezTo>
                  <a:pt x="37388" y="6664"/>
                  <a:pt x="33639" y="4030"/>
                  <a:pt x="29602" y="4030"/>
                </a:cubicBezTo>
                <a:cubicBezTo>
                  <a:pt x="28667" y="4030"/>
                  <a:pt x="27717" y="4171"/>
                  <a:pt x="26779" y="4469"/>
                </a:cubicBezTo>
                <a:cubicBezTo>
                  <a:pt x="21764" y="6080"/>
                  <a:pt x="19058" y="11490"/>
                  <a:pt x="20791" y="16444"/>
                </a:cubicBezTo>
                <a:cubicBezTo>
                  <a:pt x="11429" y="17691"/>
                  <a:pt x="2736" y="19636"/>
                  <a:pt x="0" y="22706"/>
                </a:cubicBezTo>
                <a:lnTo>
                  <a:pt x="91613" y="22706"/>
                </a:lnTo>
                <a:cubicBezTo>
                  <a:pt x="88817" y="19697"/>
                  <a:pt x="81643" y="17751"/>
                  <a:pt x="74014" y="16505"/>
                </a:cubicBezTo>
                <a:cubicBezTo>
                  <a:pt x="74075" y="16141"/>
                  <a:pt x="74105" y="15745"/>
                  <a:pt x="74105" y="15350"/>
                </a:cubicBezTo>
                <a:cubicBezTo>
                  <a:pt x="74125" y="10856"/>
                  <a:pt x="70476" y="7962"/>
                  <a:pt x="66708" y="7962"/>
                </a:cubicBezTo>
                <a:cubicBezTo>
                  <a:pt x="64716" y="7962"/>
                  <a:pt x="62691" y="8770"/>
                  <a:pt x="61157" y="10578"/>
                </a:cubicBezTo>
                <a:cubicBezTo>
                  <a:pt x="60763" y="4610"/>
                  <a:pt x="55809" y="0"/>
                  <a:pt x="4981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flipH="1">
            <a:off x="3217517" y="594763"/>
            <a:ext cx="1354473" cy="498014"/>
          </a:xfrm>
          <a:custGeom>
            <a:avLst/>
            <a:gdLst/>
            <a:ahLst/>
            <a:cxnLst/>
            <a:rect l="l" t="t" r="r" b="b"/>
            <a:pathLst>
              <a:path w="65807" h="24196" extrusionOk="0">
                <a:moveTo>
                  <a:pt x="17447" y="0"/>
                </a:moveTo>
                <a:cubicBezTo>
                  <a:pt x="8693" y="0"/>
                  <a:pt x="1581" y="5411"/>
                  <a:pt x="1581" y="12098"/>
                </a:cubicBezTo>
                <a:cubicBezTo>
                  <a:pt x="1581" y="15684"/>
                  <a:pt x="3678" y="18937"/>
                  <a:pt x="6961" y="21156"/>
                </a:cubicBezTo>
                <a:cubicBezTo>
                  <a:pt x="1824" y="21308"/>
                  <a:pt x="0" y="24195"/>
                  <a:pt x="0" y="24195"/>
                </a:cubicBezTo>
                <a:lnTo>
                  <a:pt x="65807" y="24195"/>
                </a:lnTo>
                <a:cubicBezTo>
                  <a:pt x="64530" y="20274"/>
                  <a:pt x="60123" y="17295"/>
                  <a:pt x="56020" y="15988"/>
                </a:cubicBezTo>
                <a:cubicBezTo>
                  <a:pt x="55099" y="15697"/>
                  <a:pt x="54152" y="15584"/>
                  <a:pt x="53237" y="15584"/>
                </a:cubicBezTo>
                <a:cubicBezTo>
                  <a:pt x="50044" y="15584"/>
                  <a:pt x="47235" y="16961"/>
                  <a:pt x="47235" y="16961"/>
                </a:cubicBezTo>
                <a:cubicBezTo>
                  <a:pt x="47266" y="16718"/>
                  <a:pt x="47266" y="16505"/>
                  <a:pt x="47266" y="16262"/>
                </a:cubicBezTo>
                <a:cubicBezTo>
                  <a:pt x="47266" y="11412"/>
                  <a:pt x="43320" y="8302"/>
                  <a:pt x="39258" y="8302"/>
                </a:cubicBezTo>
                <a:cubicBezTo>
                  <a:pt x="37084" y="8302"/>
                  <a:pt x="34876" y="9193"/>
                  <a:pt x="33223" y="11186"/>
                </a:cubicBezTo>
                <a:cubicBezTo>
                  <a:pt x="32645" y="4924"/>
                  <a:pt x="25806" y="0"/>
                  <a:pt x="1744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6638725" y="193076"/>
            <a:ext cx="2281975" cy="564625"/>
          </a:xfrm>
          <a:custGeom>
            <a:avLst/>
            <a:gdLst/>
            <a:ahLst/>
            <a:cxnLst/>
            <a:rect l="l" t="t" r="r" b="b"/>
            <a:pathLst>
              <a:path w="91279" h="22585" extrusionOk="0">
                <a:moveTo>
                  <a:pt x="49634" y="0"/>
                </a:moveTo>
                <a:cubicBezTo>
                  <a:pt x="49615" y="0"/>
                  <a:pt x="49595" y="0"/>
                  <a:pt x="49576" y="1"/>
                </a:cubicBezTo>
                <a:cubicBezTo>
                  <a:pt x="43618" y="61"/>
                  <a:pt x="38724" y="4773"/>
                  <a:pt x="38421" y="10730"/>
                </a:cubicBezTo>
                <a:cubicBezTo>
                  <a:pt x="37238" y="6666"/>
                  <a:pt x="33540" y="4019"/>
                  <a:pt x="29527" y="4019"/>
                </a:cubicBezTo>
                <a:cubicBezTo>
                  <a:pt x="28589" y="4019"/>
                  <a:pt x="27633" y="4163"/>
                  <a:pt x="26688" y="4469"/>
                </a:cubicBezTo>
                <a:cubicBezTo>
                  <a:pt x="21703" y="6049"/>
                  <a:pt x="18998" y="11429"/>
                  <a:pt x="20730" y="16384"/>
                </a:cubicBezTo>
                <a:cubicBezTo>
                  <a:pt x="11399" y="17600"/>
                  <a:pt x="2736" y="19545"/>
                  <a:pt x="0" y="22584"/>
                </a:cubicBezTo>
                <a:lnTo>
                  <a:pt x="91279" y="22584"/>
                </a:lnTo>
                <a:cubicBezTo>
                  <a:pt x="88513" y="19606"/>
                  <a:pt x="81339" y="17660"/>
                  <a:pt x="73740" y="16445"/>
                </a:cubicBezTo>
                <a:cubicBezTo>
                  <a:pt x="73801" y="16049"/>
                  <a:pt x="73832" y="15654"/>
                  <a:pt x="73832" y="15259"/>
                </a:cubicBezTo>
                <a:cubicBezTo>
                  <a:pt x="73851" y="10793"/>
                  <a:pt x="70216" y="7909"/>
                  <a:pt x="66464" y="7909"/>
                </a:cubicBezTo>
                <a:cubicBezTo>
                  <a:pt x="64470" y="7909"/>
                  <a:pt x="62443" y="8723"/>
                  <a:pt x="60913" y="10548"/>
                </a:cubicBezTo>
                <a:cubicBezTo>
                  <a:pt x="60519" y="4610"/>
                  <a:pt x="55596" y="0"/>
                  <a:pt x="496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710250" y="1092775"/>
            <a:ext cx="5211600" cy="20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latin typeface="EB Garamond SemiBold"/>
                <a:ea typeface="EB Garamond SemiBold"/>
                <a:cs typeface="EB Garamond SemiBold"/>
                <a:sym typeface="EB Garamond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710250" y="2992975"/>
            <a:ext cx="39144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4">
    <p:spTree>
      <p:nvGrpSpPr>
        <p:cNvPr id="1" name="Shape 1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6" name="Google Shape;1846;p38"/>
          <p:cNvSpPr/>
          <p:nvPr/>
        </p:nvSpPr>
        <p:spPr>
          <a:xfrm>
            <a:off x="50" y="-311931"/>
            <a:ext cx="9143916" cy="5765058"/>
          </a:xfrm>
          <a:custGeom>
            <a:avLst/>
            <a:gdLst/>
            <a:ahLst/>
            <a:cxnLst/>
            <a:rect l="l" t="t" r="r" b="b"/>
            <a:pathLst>
              <a:path w="175566" h="111856" fill="none" extrusionOk="0">
                <a:moveTo>
                  <a:pt x="0" y="0"/>
                </a:moveTo>
                <a:lnTo>
                  <a:pt x="175566" y="0"/>
                </a:lnTo>
                <a:moveTo>
                  <a:pt x="0" y="3040"/>
                </a:moveTo>
                <a:lnTo>
                  <a:pt x="175566" y="3040"/>
                </a:lnTo>
                <a:moveTo>
                  <a:pt x="0" y="6049"/>
                </a:moveTo>
                <a:lnTo>
                  <a:pt x="175566" y="6049"/>
                </a:lnTo>
                <a:moveTo>
                  <a:pt x="0" y="9089"/>
                </a:moveTo>
                <a:lnTo>
                  <a:pt x="175566" y="9089"/>
                </a:lnTo>
                <a:moveTo>
                  <a:pt x="0" y="12128"/>
                </a:moveTo>
                <a:lnTo>
                  <a:pt x="175566" y="12128"/>
                </a:lnTo>
                <a:moveTo>
                  <a:pt x="0" y="15168"/>
                </a:moveTo>
                <a:lnTo>
                  <a:pt x="175566" y="15168"/>
                </a:lnTo>
                <a:moveTo>
                  <a:pt x="0" y="18207"/>
                </a:moveTo>
                <a:lnTo>
                  <a:pt x="175566" y="18207"/>
                </a:lnTo>
                <a:moveTo>
                  <a:pt x="0" y="21247"/>
                </a:moveTo>
                <a:lnTo>
                  <a:pt x="175566" y="21247"/>
                </a:lnTo>
                <a:moveTo>
                  <a:pt x="0" y="24195"/>
                </a:moveTo>
                <a:lnTo>
                  <a:pt x="175566" y="24195"/>
                </a:lnTo>
                <a:moveTo>
                  <a:pt x="0" y="27235"/>
                </a:moveTo>
                <a:lnTo>
                  <a:pt x="175566" y="27235"/>
                </a:lnTo>
                <a:moveTo>
                  <a:pt x="0" y="30274"/>
                </a:moveTo>
                <a:lnTo>
                  <a:pt x="175566" y="30274"/>
                </a:lnTo>
                <a:moveTo>
                  <a:pt x="0" y="33314"/>
                </a:moveTo>
                <a:lnTo>
                  <a:pt x="175566" y="33314"/>
                </a:lnTo>
                <a:moveTo>
                  <a:pt x="0" y="36353"/>
                </a:moveTo>
                <a:lnTo>
                  <a:pt x="175566" y="36353"/>
                </a:lnTo>
                <a:moveTo>
                  <a:pt x="0" y="39393"/>
                </a:moveTo>
                <a:lnTo>
                  <a:pt x="175566" y="39393"/>
                </a:lnTo>
                <a:moveTo>
                  <a:pt x="0" y="42433"/>
                </a:moveTo>
                <a:lnTo>
                  <a:pt x="175566" y="42433"/>
                </a:lnTo>
                <a:moveTo>
                  <a:pt x="0" y="45472"/>
                </a:moveTo>
                <a:lnTo>
                  <a:pt x="175566" y="45472"/>
                </a:lnTo>
                <a:moveTo>
                  <a:pt x="0" y="48360"/>
                </a:moveTo>
                <a:lnTo>
                  <a:pt x="175566" y="48360"/>
                </a:lnTo>
                <a:moveTo>
                  <a:pt x="0" y="51399"/>
                </a:moveTo>
                <a:lnTo>
                  <a:pt x="175566" y="51399"/>
                </a:lnTo>
                <a:moveTo>
                  <a:pt x="0" y="54439"/>
                </a:moveTo>
                <a:lnTo>
                  <a:pt x="175566" y="54439"/>
                </a:lnTo>
                <a:moveTo>
                  <a:pt x="0" y="57478"/>
                </a:moveTo>
                <a:lnTo>
                  <a:pt x="175566" y="57478"/>
                </a:lnTo>
                <a:moveTo>
                  <a:pt x="0" y="60518"/>
                </a:moveTo>
                <a:lnTo>
                  <a:pt x="175566" y="60518"/>
                </a:lnTo>
                <a:moveTo>
                  <a:pt x="0" y="63557"/>
                </a:moveTo>
                <a:lnTo>
                  <a:pt x="175566" y="63557"/>
                </a:lnTo>
                <a:moveTo>
                  <a:pt x="0" y="66597"/>
                </a:moveTo>
                <a:lnTo>
                  <a:pt x="175566" y="66597"/>
                </a:lnTo>
                <a:moveTo>
                  <a:pt x="0" y="69637"/>
                </a:moveTo>
                <a:lnTo>
                  <a:pt x="175566" y="69637"/>
                </a:lnTo>
                <a:moveTo>
                  <a:pt x="0" y="72676"/>
                </a:moveTo>
                <a:lnTo>
                  <a:pt x="175566" y="72676"/>
                </a:lnTo>
                <a:moveTo>
                  <a:pt x="0" y="75716"/>
                </a:moveTo>
                <a:lnTo>
                  <a:pt x="175566" y="75716"/>
                </a:lnTo>
                <a:moveTo>
                  <a:pt x="0" y="78755"/>
                </a:moveTo>
                <a:lnTo>
                  <a:pt x="175566" y="78755"/>
                </a:lnTo>
                <a:moveTo>
                  <a:pt x="0" y="81795"/>
                </a:moveTo>
                <a:lnTo>
                  <a:pt x="175566" y="81795"/>
                </a:lnTo>
                <a:moveTo>
                  <a:pt x="0" y="84834"/>
                </a:moveTo>
                <a:lnTo>
                  <a:pt x="175566" y="84834"/>
                </a:lnTo>
                <a:moveTo>
                  <a:pt x="0" y="87874"/>
                </a:moveTo>
                <a:lnTo>
                  <a:pt x="175566" y="87874"/>
                </a:lnTo>
                <a:moveTo>
                  <a:pt x="0" y="90701"/>
                </a:moveTo>
                <a:lnTo>
                  <a:pt x="175566" y="90701"/>
                </a:lnTo>
                <a:moveTo>
                  <a:pt x="0" y="93710"/>
                </a:moveTo>
                <a:lnTo>
                  <a:pt x="175566" y="93710"/>
                </a:lnTo>
                <a:moveTo>
                  <a:pt x="0" y="96749"/>
                </a:moveTo>
                <a:lnTo>
                  <a:pt x="175566" y="96749"/>
                </a:lnTo>
                <a:moveTo>
                  <a:pt x="0" y="99789"/>
                </a:moveTo>
                <a:lnTo>
                  <a:pt x="175566" y="99789"/>
                </a:lnTo>
                <a:moveTo>
                  <a:pt x="0" y="102829"/>
                </a:moveTo>
                <a:lnTo>
                  <a:pt x="175566" y="102829"/>
                </a:lnTo>
                <a:moveTo>
                  <a:pt x="0" y="105807"/>
                </a:moveTo>
                <a:lnTo>
                  <a:pt x="175566" y="105807"/>
                </a:lnTo>
                <a:moveTo>
                  <a:pt x="0" y="108847"/>
                </a:moveTo>
                <a:lnTo>
                  <a:pt x="175566" y="108847"/>
                </a:lnTo>
                <a:moveTo>
                  <a:pt x="0" y="111856"/>
                </a:moveTo>
                <a:lnTo>
                  <a:pt x="175566" y="111856"/>
                </a:lnTo>
              </a:path>
            </a:pathLst>
          </a:custGeom>
          <a:noFill/>
          <a:ln w="6075" cap="rnd" cmpd="sng">
            <a:solidFill>
              <a:srgbClr val="EDCCB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47" name="Google Shape;1847;p38"/>
          <p:cNvGrpSpPr/>
          <p:nvPr/>
        </p:nvGrpSpPr>
        <p:grpSpPr>
          <a:xfrm>
            <a:off x="6391712" y="0"/>
            <a:ext cx="988141" cy="987781"/>
            <a:chOff x="3030437" y="19026"/>
            <a:chExt cx="3083125" cy="3082963"/>
          </a:xfrm>
        </p:grpSpPr>
        <p:sp>
          <p:nvSpPr>
            <p:cNvPr id="1848" name="Google Shape;1848;p38"/>
            <p:cNvSpPr/>
            <p:nvPr/>
          </p:nvSpPr>
          <p:spPr>
            <a:xfrm>
              <a:off x="3030437" y="19026"/>
              <a:ext cx="3083125" cy="3082963"/>
            </a:xfrm>
            <a:custGeom>
              <a:avLst/>
              <a:gdLst/>
              <a:ahLst/>
              <a:cxnLst/>
              <a:rect l="l" t="t" r="r" b="b"/>
              <a:pathLst>
                <a:path w="79941" h="79942" extrusionOk="0">
                  <a:moveTo>
                    <a:pt x="39971" y="1"/>
                  </a:moveTo>
                  <a:cubicBezTo>
                    <a:pt x="17903" y="1"/>
                    <a:pt x="0" y="17904"/>
                    <a:pt x="0" y="39971"/>
                  </a:cubicBezTo>
                  <a:cubicBezTo>
                    <a:pt x="0" y="62068"/>
                    <a:pt x="17903" y="79941"/>
                    <a:pt x="39971" y="79941"/>
                  </a:cubicBezTo>
                  <a:cubicBezTo>
                    <a:pt x="62068" y="79941"/>
                    <a:pt x="79941" y="62068"/>
                    <a:pt x="79941" y="39971"/>
                  </a:cubicBezTo>
                  <a:cubicBezTo>
                    <a:pt x="79941" y="17904"/>
                    <a:pt x="62068" y="1"/>
                    <a:pt x="399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38"/>
            <p:cNvSpPr/>
            <p:nvPr/>
          </p:nvSpPr>
          <p:spPr>
            <a:xfrm>
              <a:off x="3031594" y="19026"/>
              <a:ext cx="3081967" cy="3082963"/>
            </a:xfrm>
            <a:custGeom>
              <a:avLst/>
              <a:gdLst/>
              <a:ahLst/>
              <a:cxnLst/>
              <a:rect l="l" t="t" r="r" b="b"/>
              <a:pathLst>
                <a:path w="79911" h="79942" fill="none" extrusionOk="0">
                  <a:moveTo>
                    <a:pt x="39941" y="1"/>
                  </a:moveTo>
                  <a:lnTo>
                    <a:pt x="39941" y="79941"/>
                  </a:lnTo>
                  <a:moveTo>
                    <a:pt x="79911" y="39971"/>
                  </a:moveTo>
                  <a:lnTo>
                    <a:pt x="1" y="39971"/>
                  </a:lnTo>
                  <a:moveTo>
                    <a:pt x="68209" y="11703"/>
                  </a:moveTo>
                  <a:lnTo>
                    <a:pt x="11703" y="68239"/>
                  </a:lnTo>
                  <a:moveTo>
                    <a:pt x="68209" y="68239"/>
                  </a:moveTo>
                  <a:lnTo>
                    <a:pt x="11703" y="11703"/>
                  </a:lnTo>
                  <a:moveTo>
                    <a:pt x="53315" y="2311"/>
                  </a:moveTo>
                  <a:lnTo>
                    <a:pt x="26597" y="77661"/>
                  </a:lnTo>
                  <a:moveTo>
                    <a:pt x="77601" y="53345"/>
                  </a:moveTo>
                  <a:lnTo>
                    <a:pt x="2280" y="26627"/>
                  </a:lnTo>
                  <a:moveTo>
                    <a:pt x="76051" y="22797"/>
                  </a:moveTo>
                  <a:lnTo>
                    <a:pt x="3861" y="57175"/>
                  </a:lnTo>
                  <a:moveTo>
                    <a:pt x="22797" y="3891"/>
                  </a:moveTo>
                  <a:lnTo>
                    <a:pt x="57175" y="76050"/>
                  </a:lnTo>
                </a:path>
              </a:pathLst>
            </a:cu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50" name="Google Shape;1850;p38"/>
          <p:cNvSpPr/>
          <p:nvPr/>
        </p:nvSpPr>
        <p:spPr>
          <a:xfrm>
            <a:off x="6865442" y="300314"/>
            <a:ext cx="2278552" cy="563778"/>
          </a:xfrm>
          <a:custGeom>
            <a:avLst/>
            <a:gdLst/>
            <a:ahLst/>
            <a:cxnLst/>
            <a:rect l="l" t="t" r="r" b="b"/>
            <a:pathLst>
              <a:path w="91279" h="22585" extrusionOk="0">
                <a:moveTo>
                  <a:pt x="49634" y="0"/>
                </a:moveTo>
                <a:cubicBezTo>
                  <a:pt x="49615" y="0"/>
                  <a:pt x="49595" y="0"/>
                  <a:pt x="49576" y="1"/>
                </a:cubicBezTo>
                <a:cubicBezTo>
                  <a:pt x="43618" y="61"/>
                  <a:pt x="38724" y="4773"/>
                  <a:pt x="38421" y="10730"/>
                </a:cubicBezTo>
                <a:cubicBezTo>
                  <a:pt x="37238" y="6666"/>
                  <a:pt x="33540" y="4019"/>
                  <a:pt x="29527" y="4019"/>
                </a:cubicBezTo>
                <a:cubicBezTo>
                  <a:pt x="28589" y="4019"/>
                  <a:pt x="27633" y="4163"/>
                  <a:pt x="26688" y="4469"/>
                </a:cubicBezTo>
                <a:cubicBezTo>
                  <a:pt x="21703" y="6049"/>
                  <a:pt x="18998" y="11429"/>
                  <a:pt x="20730" y="16384"/>
                </a:cubicBezTo>
                <a:cubicBezTo>
                  <a:pt x="11399" y="17600"/>
                  <a:pt x="2736" y="19545"/>
                  <a:pt x="0" y="22584"/>
                </a:cubicBezTo>
                <a:lnTo>
                  <a:pt x="91279" y="22584"/>
                </a:lnTo>
                <a:cubicBezTo>
                  <a:pt x="88513" y="19606"/>
                  <a:pt x="81339" y="17660"/>
                  <a:pt x="73740" y="16445"/>
                </a:cubicBezTo>
                <a:cubicBezTo>
                  <a:pt x="73801" y="16049"/>
                  <a:pt x="73832" y="15654"/>
                  <a:pt x="73832" y="15259"/>
                </a:cubicBezTo>
                <a:cubicBezTo>
                  <a:pt x="73851" y="10793"/>
                  <a:pt x="70216" y="7909"/>
                  <a:pt x="66464" y="7909"/>
                </a:cubicBezTo>
                <a:cubicBezTo>
                  <a:pt x="64470" y="7909"/>
                  <a:pt x="62443" y="8723"/>
                  <a:pt x="60913" y="10548"/>
                </a:cubicBezTo>
                <a:cubicBezTo>
                  <a:pt x="60519" y="4610"/>
                  <a:pt x="55596" y="0"/>
                  <a:pt x="496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51" name="Google Shape;1851;p38"/>
          <p:cNvGrpSpPr/>
          <p:nvPr/>
        </p:nvGrpSpPr>
        <p:grpSpPr>
          <a:xfrm>
            <a:off x="12" y="-5"/>
            <a:ext cx="896706" cy="1938155"/>
            <a:chOff x="-2854350" y="-2698250"/>
            <a:chExt cx="1073000" cy="2319200"/>
          </a:xfrm>
        </p:grpSpPr>
        <p:sp>
          <p:nvSpPr>
            <p:cNvPr id="1852" name="Google Shape;1852;p38"/>
            <p:cNvSpPr/>
            <p:nvPr/>
          </p:nvSpPr>
          <p:spPr>
            <a:xfrm>
              <a:off x="-2469075" y="-812975"/>
              <a:ext cx="251550" cy="433925"/>
            </a:xfrm>
            <a:custGeom>
              <a:avLst/>
              <a:gdLst/>
              <a:ahLst/>
              <a:cxnLst/>
              <a:rect l="l" t="t" r="r" b="b"/>
              <a:pathLst>
                <a:path w="10062" h="17357" extrusionOk="0">
                  <a:moveTo>
                    <a:pt x="1247" y="1"/>
                  </a:moveTo>
                  <a:lnTo>
                    <a:pt x="760" y="1521"/>
                  </a:lnTo>
                  <a:lnTo>
                    <a:pt x="1672" y="1521"/>
                  </a:lnTo>
                  <a:lnTo>
                    <a:pt x="0" y="15746"/>
                  </a:lnTo>
                  <a:lnTo>
                    <a:pt x="1399" y="16080"/>
                  </a:lnTo>
                  <a:lnTo>
                    <a:pt x="2554" y="7539"/>
                  </a:lnTo>
                  <a:lnTo>
                    <a:pt x="1794" y="16962"/>
                  </a:lnTo>
                  <a:lnTo>
                    <a:pt x="3253" y="17357"/>
                  </a:lnTo>
                  <a:lnTo>
                    <a:pt x="3891" y="7296"/>
                  </a:lnTo>
                  <a:lnTo>
                    <a:pt x="3891" y="17022"/>
                  </a:lnTo>
                  <a:lnTo>
                    <a:pt x="5715" y="16840"/>
                  </a:lnTo>
                  <a:lnTo>
                    <a:pt x="5441" y="6779"/>
                  </a:lnTo>
                  <a:lnTo>
                    <a:pt x="6171" y="16506"/>
                  </a:lnTo>
                  <a:lnTo>
                    <a:pt x="8086" y="16202"/>
                  </a:lnTo>
                  <a:lnTo>
                    <a:pt x="6870" y="6019"/>
                  </a:lnTo>
                  <a:lnTo>
                    <a:pt x="8724" y="15563"/>
                  </a:lnTo>
                  <a:lnTo>
                    <a:pt x="10061" y="15047"/>
                  </a:lnTo>
                  <a:lnTo>
                    <a:pt x="8116" y="1521"/>
                  </a:lnTo>
                  <a:lnTo>
                    <a:pt x="9241" y="1521"/>
                  </a:lnTo>
                  <a:lnTo>
                    <a:pt x="8846" y="366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38"/>
            <p:cNvSpPr/>
            <p:nvPr/>
          </p:nvSpPr>
          <p:spPr>
            <a:xfrm>
              <a:off x="-2854350" y="-1546250"/>
              <a:ext cx="1073000" cy="747000"/>
            </a:xfrm>
            <a:custGeom>
              <a:avLst/>
              <a:gdLst/>
              <a:ahLst/>
              <a:cxnLst/>
              <a:rect l="l" t="t" r="r" b="b"/>
              <a:pathLst>
                <a:path w="42920" h="29880" extrusionOk="0">
                  <a:moveTo>
                    <a:pt x="20123" y="0"/>
                  </a:moveTo>
                  <a:cubicBezTo>
                    <a:pt x="20123" y="0"/>
                    <a:pt x="7387" y="639"/>
                    <a:pt x="2949" y="10973"/>
                  </a:cubicBezTo>
                  <a:cubicBezTo>
                    <a:pt x="1" y="17812"/>
                    <a:pt x="8177" y="29879"/>
                    <a:pt x="21460" y="29879"/>
                  </a:cubicBezTo>
                  <a:cubicBezTo>
                    <a:pt x="34773" y="29879"/>
                    <a:pt x="42920" y="17842"/>
                    <a:pt x="39971" y="10973"/>
                  </a:cubicBezTo>
                  <a:cubicBezTo>
                    <a:pt x="35503" y="639"/>
                    <a:pt x="22798" y="0"/>
                    <a:pt x="227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38"/>
            <p:cNvSpPr/>
            <p:nvPr/>
          </p:nvSpPr>
          <p:spPr>
            <a:xfrm>
              <a:off x="-2854350" y="-1387450"/>
              <a:ext cx="1073000" cy="588200"/>
            </a:xfrm>
            <a:custGeom>
              <a:avLst/>
              <a:gdLst/>
              <a:ahLst/>
              <a:cxnLst/>
              <a:rect l="l" t="t" r="r" b="b"/>
              <a:pathLst>
                <a:path w="42920" h="23528" extrusionOk="0">
                  <a:moveTo>
                    <a:pt x="36932" y="1"/>
                  </a:moveTo>
                  <a:cubicBezTo>
                    <a:pt x="36658" y="6506"/>
                    <a:pt x="30518" y="14712"/>
                    <a:pt x="21430" y="14712"/>
                  </a:cubicBezTo>
                  <a:cubicBezTo>
                    <a:pt x="12341" y="14712"/>
                    <a:pt x="6232" y="6536"/>
                    <a:pt x="5958" y="31"/>
                  </a:cubicBezTo>
                  <a:cubicBezTo>
                    <a:pt x="4682" y="1399"/>
                    <a:pt x="3679" y="2949"/>
                    <a:pt x="2949" y="4651"/>
                  </a:cubicBezTo>
                  <a:cubicBezTo>
                    <a:pt x="1" y="11490"/>
                    <a:pt x="8147" y="23527"/>
                    <a:pt x="21460" y="23527"/>
                  </a:cubicBezTo>
                  <a:cubicBezTo>
                    <a:pt x="34773" y="23527"/>
                    <a:pt x="42920" y="11490"/>
                    <a:pt x="39971" y="4651"/>
                  </a:cubicBezTo>
                  <a:cubicBezTo>
                    <a:pt x="39242" y="2919"/>
                    <a:pt x="38208" y="1369"/>
                    <a:pt x="369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38"/>
            <p:cNvSpPr/>
            <p:nvPr/>
          </p:nvSpPr>
          <p:spPr>
            <a:xfrm>
              <a:off x="-2643850" y="-1478250"/>
              <a:ext cx="380725" cy="327450"/>
            </a:xfrm>
            <a:custGeom>
              <a:avLst/>
              <a:gdLst/>
              <a:ahLst/>
              <a:cxnLst/>
              <a:rect l="l" t="t" r="r" b="b"/>
              <a:pathLst>
                <a:path w="15229" h="13098" extrusionOk="0">
                  <a:moveTo>
                    <a:pt x="4950" y="0"/>
                  </a:moveTo>
                  <a:cubicBezTo>
                    <a:pt x="4212" y="0"/>
                    <a:pt x="3521" y="94"/>
                    <a:pt x="2949" y="320"/>
                  </a:cubicBezTo>
                  <a:cubicBezTo>
                    <a:pt x="274" y="1353"/>
                    <a:pt x="0" y="5001"/>
                    <a:pt x="882" y="7280"/>
                  </a:cubicBezTo>
                  <a:cubicBezTo>
                    <a:pt x="2037" y="10229"/>
                    <a:pt x="4621" y="12356"/>
                    <a:pt x="7721" y="12964"/>
                  </a:cubicBezTo>
                  <a:cubicBezTo>
                    <a:pt x="8187" y="13051"/>
                    <a:pt x="8667" y="13097"/>
                    <a:pt x="9148" y="13097"/>
                  </a:cubicBezTo>
                  <a:cubicBezTo>
                    <a:pt x="10518" y="13097"/>
                    <a:pt x="11892" y="12725"/>
                    <a:pt x="12949" y="11870"/>
                  </a:cubicBezTo>
                  <a:cubicBezTo>
                    <a:pt x="14651" y="10472"/>
                    <a:pt x="15229" y="7979"/>
                    <a:pt x="14590" y="5882"/>
                  </a:cubicBezTo>
                  <a:cubicBezTo>
                    <a:pt x="13952" y="3785"/>
                    <a:pt x="12250" y="2083"/>
                    <a:pt x="10274" y="1201"/>
                  </a:cubicBezTo>
                  <a:cubicBezTo>
                    <a:pt x="8949" y="593"/>
                    <a:pt x="6800" y="0"/>
                    <a:pt x="49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38"/>
            <p:cNvSpPr/>
            <p:nvPr/>
          </p:nvSpPr>
          <p:spPr>
            <a:xfrm>
              <a:off x="-2437150" y="-1605625"/>
              <a:ext cx="227975" cy="48000"/>
            </a:xfrm>
            <a:custGeom>
              <a:avLst/>
              <a:gdLst/>
              <a:ahLst/>
              <a:cxnLst/>
              <a:rect l="l" t="t" r="r" b="b"/>
              <a:pathLst>
                <a:path w="9119" h="1920" extrusionOk="0">
                  <a:moveTo>
                    <a:pt x="4998" y="1"/>
                  </a:moveTo>
                  <a:cubicBezTo>
                    <a:pt x="2297" y="1"/>
                    <a:pt x="0" y="339"/>
                    <a:pt x="0" y="339"/>
                  </a:cubicBezTo>
                  <a:lnTo>
                    <a:pt x="882" y="1919"/>
                  </a:lnTo>
                  <a:lnTo>
                    <a:pt x="8572" y="1919"/>
                  </a:lnTo>
                  <a:lnTo>
                    <a:pt x="9119" y="339"/>
                  </a:lnTo>
                  <a:cubicBezTo>
                    <a:pt x="7802" y="85"/>
                    <a:pt x="6349" y="1"/>
                    <a:pt x="49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38"/>
            <p:cNvSpPr/>
            <p:nvPr/>
          </p:nvSpPr>
          <p:spPr>
            <a:xfrm>
              <a:off x="-2461475" y="-1591675"/>
              <a:ext cx="277375" cy="58350"/>
            </a:xfrm>
            <a:custGeom>
              <a:avLst/>
              <a:gdLst/>
              <a:ahLst/>
              <a:cxnLst/>
              <a:rect l="l" t="t" r="r" b="b"/>
              <a:pathLst>
                <a:path w="11095" h="2334" extrusionOk="0">
                  <a:moveTo>
                    <a:pt x="6070" y="0"/>
                  </a:moveTo>
                  <a:cubicBezTo>
                    <a:pt x="2783" y="0"/>
                    <a:pt x="0" y="419"/>
                    <a:pt x="0" y="419"/>
                  </a:cubicBezTo>
                  <a:lnTo>
                    <a:pt x="1064" y="2334"/>
                  </a:lnTo>
                  <a:lnTo>
                    <a:pt x="10426" y="2334"/>
                  </a:lnTo>
                  <a:lnTo>
                    <a:pt x="11095" y="419"/>
                  </a:lnTo>
                  <a:cubicBezTo>
                    <a:pt x="9484" y="105"/>
                    <a:pt x="7714" y="0"/>
                    <a:pt x="60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38"/>
            <p:cNvSpPr/>
            <p:nvPr/>
          </p:nvSpPr>
          <p:spPr>
            <a:xfrm>
              <a:off x="-2383200" y="-2698250"/>
              <a:ext cx="137550" cy="1108700"/>
            </a:xfrm>
            <a:custGeom>
              <a:avLst/>
              <a:gdLst/>
              <a:ahLst/>
              <a:cxnLst/>
              <a:rect l="l" t="t" r="r" b="b"/>
              <a:pathLst>
                <a:path w="5502" h="44348" extrusionOk="0">
                  <a:moveTo>
                    <a:pt x="2766" y="1"/>
                  </a:moveTo>
                  <a:cubicBezTo>
                    <a:pt x="2736" y="1"/>
                    <a:pt x="2675" y="61"/>
                    <a:pt x="2675" y="92"/>
                  </a:cubicBezTo>
                  <a:lnTo>
                    <a:pt x="2675" y="7478"/>
                  </a:lnTo>
                  <a:lnTo>
                    <a:pt x="31" y="44226"/>
                  </a:lnTo>
                  <a:cubicBezTo>
                    <a:pt x="0" y="44287"/>
                    <a:pt x="61" y="44348"/>
                    <a:pt x="122" y="44348"/>
                  </a:cubicBezTo>
                  <a:cubicBezTo>
                    <a:pt x="152" y="44348"/>
                    <a:pt x="182" y="44317"/>
                    <a:pt x="213" y="44256"/>
                  </a:cubicBezTo>
                  <a:lnTo>
                    <a:pt x="2766" y="8815"/>
                  </a:lnTo>
                  <a:lnTo>
                    <a:pt x="5319" y="44256"/>
                  </a:lnTo>
                  <a:cubicBezTo>
                    <a:pt x="5319" y="44317"/>
                    <a:pt x="5350" y="44348"/>
                    <a:pt x="5411" y="44348"/>
                  </a:cubicBezTo>
                  <a:cubicBezTo>
                    <a:pt x="5471" y="44348"/>
                    <a:pt x="5502" y="44287"/>
                    <a:pt x="5502" y="44256"/>
                  </a:cubicBezTo>
                  <a:lnTo>
                    <a:pt x="2857" y="7508"/>
                  </a:lnTo>
                  <a:lnTo>
                    <a:pt x="2857" y="92"/>
                  </a:lnTo>
                  <a:cubicBezTo>
                    <a:pt x="2857" y="61"/>
                    <a:pt x="2827" y="1"/>
                    <a:pt x="27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38"/>
            <p:cNvSpPr/>
            <p:nvPr/>
          </p:nvSpPr>
          <p:spPr>
            <a:xfrm>
              <a:off x="-2691725" y="-1549300"/>
              <a:ext cx="737125" cy="750050"/>
            </a:xfrm>
            <a:custGeom>
              <a:avLst/>
              <a:gdLst/>
              <a:ahLst/>
              <a:cxnLst/>
              <a:rect l="l" t="t" r="r" b="b"/>
              <a:pathLst>
                <a:path w="29485" h="30002" fill="none" extrusionOk="0">
                  <a:moveTo>
                    <a:pt x="17235" y="1"/>
                  </a:moveTo>
                  <a:cubicBezTo>
                    <a:pt x="17235" y="1"/>
                    <a:pt x="29272" y="8724"/>
                    <a:pt x="29393" y="13983"/>
                  </a:cubicBezTo>
                  <a:cubicBezTo>
                    <a:pt x="29484" y="19211"/>
                    <a:pt x="18420" y="29636"/>
                    <a:pt x="18420" y="29636"/>
                  </a:cubicBezTo>
                  <a:moveTo>
                    <a:pt x="15411" y="30001"/>
                  </a:moveTo>
                  <a:cubicBezTo>
                    <a:pt x="15411" y="30001"/>
                    <a:pt x="22220" y="19606"/>
                    <a:pt x="22220" y="14226"/>
                  </a:cubicBezTo>
                  <a:cubicBezTo>
                    <a:pt x="22220" y="10973"/>
                    <a:pt x="15168" y="1"/>
                    <a:pt x="15168" y="1"/>
                  </a:cubicBezTo>
                  <a:moveTo>
                    <a:pt x="12280" y="274"/>
                  </a:moveTo>
                  <a:cubicBezTo>
                    <a:pt x="12280" y="274"/>
                    <a:pt x="244" y="9028"/>
                    <a:pt x="122" y="14256"/>
                  </a:cubicBezTo>
                  <a:cubicBezTo>
                    <a:pt x="0" y="19515"/>
                    <a:pt x="9484" y="29272"/>
                    <a:pt x="9484" y="29272"/>
                  </a:cubicBezTo>
                  <a:moveTo>
                    <a:pt x="14621" y="1"/>
                  </a:moveTo>
                  <a:cubicBezTo>
                    <a:pt x="14621" y="1"/>
                    <a:pt x="7569" y="10973"/>
                    <a:pt x="7569" y="14226"/>
                  </a:cubicBezTo>
                  <a:cubicBezTo>
                    <a:pt x="7569" y="19606"/>
                    <a:pt x="13223" y="29879"/>
                    <a:pt x="13223" y="29879"/>
                  </a:cubicBezTo>
                </a:path>
              </a:pathLst>
            </a:custGeom>
            <a:noFill/>
            <a:ln w="22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60" name="Google Shape;1860;p38"/>
          <p:cNvSpPr/>
          <p:nvPr/>
        </p:nvSpPr>
        <p:spPr>
          <a:xfrm>
            <a:off x="4541264" y="97875"/>
            <a:ext cx="1784733" cy="441593"/>
          </a:xfrm>
          <a:custGeom>
            <a:avLst/>
            <a:gdLst/>
            <a:ahLst/>
            <a:cxnLst/>
            <a:rect l="l" t="t" r="r" b="b"/>
            <a:pathLst>
              <a:path w="91279" h="22585" extrusionOk="0">
                <a:moveTo>
                  <a:pt x="49634" y="0"/>
                </a:moveTo>
                <a:cubicBezTo>
                  <a:pt x="49615" y="0"/>
                  <a:pt x="49595" y="0"/>
                  <a:pt x="49576" y="1"/>
                </a:cubicBezTo>
                <a:cubicBezTo>
                  <a:pt x="43618" y="61"/>
                  <a:pt x="38724" y="4773"/>
                  <a:pt x="38421" y="10730"/>
                </a:cubicBezTo>
                <a:cubicBezTo>
                  <a:pt x="37238" y="6666"/>
                  <a:pt x="33540" y="4019"/>
                  <a:pt x="29527" y="4019"/>
                </a:cubicBezTo>
                <a:cubicBezTo>
                  <a:pt x="28589" y="4019"/>
                  <a:pt x="27633" y="4163"/>
                  <a:pt x="26688" y="4469"/>
                </a:cubicBezTo>
                <a:cubicBezTo>
                  <a:pt x="21703" y="6049"/>
                  <a:pt x="18998" y="11429"/>
                  <a:pt x="20730" y="16384"/>
                </a:cubicBezTo>
                <a:cubicBezTo>
                  <a:pt x="11399" y="17600"/>
                  <a:pt x="2736" y="19545"/>
                  <a:pt x="0" y="22584"/>
                </a:cubicBezTo>
                <a:lnTo>
                  <a:pt x="91279" y="22584"/>
                </a:lnTo>
                <a:cubicBezTo>
                  <a:pt x="88513" y="19606"/>
                  <a:pt x="81339" y="17660"/>
                  <a:pt x="73740" y="16445"/>
                </a:cubicBezTo>
                <a:cubicBezTo>
                  <a:pt x="73801" y="16049"/>
                  <a:pt x="73832" y="15654"/>
                  <a:pt x="73832" y="15259"/>
                </a:cubicBezTo>
                <a:cubicBezTo>
                  <a:pt x="73851" y="10793"/>
                  <a:pt x="70216" y="7909"/>
                  <a:pt x="66464" y="7909"/>
                </a:cubicBezTo>
                <a:cubicBezTo>
                  <a:pt x="64470" y="7909"/>
                  <a:pt x="62443" y="8723"/>
                  <a:pt x="60913" y="10548"/>
                </a:cubicBezTo>
                <a:cubicBezTo>
                  <a:pt x="60519" y="4610"/>
                  <a:pt x="55596" y="0"/>
                  <a:pt x="496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61" name="Google Shape;1861;p38"/>
          <p:cNvGrpSpPr/>
          <p:nvPr/>
        </p:nvGrpSpPr>
        <p:grpSpPr>
          <a:xfrm rot="933636">
            <a:off x="8454047" y="4258806"/>
            <a:ext cx="474626" cy="474626"/>
            <a:chOff x="776975" y="-2135297"/>
            <a:chExt cx="564620" cy="564620"/>
          </a:xfrm>
        </p:grpSpPr>
        <p:sp>
          <p:nvSpPr>
            <p:cNvPr id="1862" name="Google Shape;1862;p38"/>
            <p:cNvSpPr/>
            <p:nvPr/>
          </p:nvSpPr>
          <p:spPr>
            <a:xfrm>
              <a:off x="995755" y="-2135297"/>
              <a:ext cx="126117" cy="285572"/>
            </a:xfrm>
            <a:custGeom>
              <a:avLst/>
              <a:gdLst/>
              <a:ahLst/>
              <a:cxnLst/>
              <a:rect l="l" t="t" r="r" b="b"/>
              <a:pathLst>
                <a:path w="4135" h="9363" extrusionOk="0">
                  <a:moveTo>
                    <a:pt x="2098" y="0"/>
                  </a:moveTo>
                  <a:cubicBezTo>
                    <a:pt x="1" y="4681"/>
                    <a:pt x="2098" y="9362"/>
                    <a:pt x="2098" y="9362"/>
                  </a:cubicBezTo>
                  <a:cubicBezTo>
                    <a:pt x="4135" y="4681"/>
                    <a:pt x="2098" y="0"/>
                    <a:pt x="2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38"/>
            <p:cNvSpPr/>
            <p:nvPr/>
          </p:nvSpPr>
          <p:spPr>
            <a:xfrm>
              <a:off x="1059745" y="-2135297"/>
              <a:ext cx="62128" cy="285572"/>
            </a:xfrm>
            <a:custGeom>
              <a:avLst/>
              <a:gdLst/>
              <a:ahLst/>
              <a:cxnLst/>
              <a:rect l="l" t="t" r="r" b="b"/>
              <a:pathLst>
                <a:path w="2037" h="9363" extrusionOk="0">
                  <a:moveTo>
                    <a:pt x="0" y="0"/>
                  </a:moveTo>
                  <a:lnTo>
                    <a:pt x="0" y="31"/>
                  </a:lnTo>
                  <a:lnTo>
                    <a:pt x="0" y="9332"/>
                  </a:lnTo>
                  <a:lnTo>
                    <a:pt x="0" y="9362"/>
                  </a:lnTo>
                  <a:cubicBezTo>
                    <a:pt x="2037" y="4681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38"/>
            <p:cNvSpPr/>
            <p:nvPr/>
          </p:nvSpPr>
          <p:spPr>
            <a:xfrm>
              <a:off x="995755" y="-1856248"/>
              <a:ext cx="126117" cy="285572"/>
            </a:xfrm>
            <a:custGeom>
              <a:avLst/>
              <a:gdLst/>
              <a:ahLst/>
              <a:cxnLst/>
              <a:rect l="l" t="t" r="r" b="b"/>
              <a:pathLst>
                <a:path w="4135" h="9363" extrusionOk="0">
                  <a:moveTo>
                    <a:pt x="2098" y="0"/>
                  </a:moveTo>
                  <a:cubicBezTo>
                    <a:pt x="1" y="4681"/>
                    <a:pt x="2098" y="9362"/>
                    <a:pt x="2098" y="9362"/>
                  </a:cubicBezTo>
                  <a:cubicBezTo>
                    <a:pt x="4135" y="4681"/>
                    <a:pt x="2098" y="0"/>
                    <a:pt x="2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38"/>
            <p:cNvSpPr/>
            <p:nvPr/>
          </p:nvSpPr>
          <p:spPr>
            <a:xfrm>
              <a:off x="1059745" y="-1856248"/>
              <a:ext cx="62128" cy="285572"/>
            </a:xfrm>
            <a:custGeom>
              <a:avLst/>
              <a:gdLst/>
              <a:ahLst/>
              <a:cxnLst/>
              <a:rect l="l" t="t" r="r" b="b"/>
              <a:pathLst>
                <a:path w="2037" h="9363" extrusionOk="0">
                  <a:moveTo>
                    <a:pt x="0" y="0"/>
                  </a:moveTo>
                  <a:lnTo>
                    <a:pt x="0" y="31"/>
                  </a:lnTo>
                  <a:lnTo>
                    <a:pt x="0" y="9332"/>
                  </a:lnTo>
                  <a:lnTo>
                    <a:pt x="0" y="9362"/>
                  </a:lnTo>
                  <a:cubicBezTo>
                    <a:pt x="2037" y="4681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38"/>
            <p:cNvSpPr/>
            <p:nvPr/>
          </p:nvSpPr>
          <p:spPr>
            <a:xfrm>
              <a:off x="1056024" y="-1880984"/>
              <a:ext cx="285572" cy="56090"/>
            </a:xfrm>
            <a:custGeom>
              <a:avLst/>
              <a:gdLst/>
              <a:ahLst/>
              <a:cxnLst/>
              <a:rect l="l" t="t" r="r" b="b"/>
              <a:pathLst>
                <a:path w="9363" h="1839" extrusionOk="0">
                  <a:moveTo>
                    <a:pt x="4855" y="1"/>
                  </a:moveTo>
                  <a:cubicBezTo>
                    <a:pt x="2081" y="1"/>
                    <a:pt x="1" y="933"/>
                    <a:pt x="1" y="933"/>
                  </a:cubicBezTo>
                  <a:cubicBezTo>
                    <a:pt x="1561" y="1612"/>
                    <a:pt x="3121" y="1838"/>
                    <a:pt x="4508" y="1838"/>
                  </a:cubicBezTo>
                  <a:cubicBezTo>
                    <a:pt x="7282" y="1838"/>
                    <a:pt x="9362" y="933"/>
                    <a:pt x="9362" y="933"/>
                  </a:cubicBezTo>
                  <a:cubicBezTo>
                    <a:pt x="7802" y="234"/>
                    <a:pt x="6242" y="1"/>
                    <a:pt x="48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38"/>
            <p:cNvSpPr/>
            <p:nvPr/>
          </p:nvSpPr>
          <p:spPr>
            <a:xfrm>
              <a:off x="1056024" y="-1852527"/>
              <a:ext cx="285572" cy="27633"/>
            </a:xfrm>
            <a:custGeom>
              <a:avLst/>
              <a:gdLst/>
              <a:ahLst/>
              <a:cxnLst/>
              <a:rect l="l" t="t" r="r" b="b"/>
              <a:pathLst>
                <a:path w="9363" h="906" extrusionOk="0">
                  <a:moveTo>
                    <a:pt x="1" y="0"/>
                  </a:moveTo>
                  <a:cubicBezTo>
                    <a:pt x="1561" y="679"/>
                    <a:pt x="3121" y="905"/>
                    <a:pt x="4508" y="905"/>
                  </a:cubicBezTo>
                  <a:cubicBezTo>
                    <a:pt x="7282" y="905"/>
                    <a:pt x="9362" y="0"/>
                    <a:pt x="93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38"/>
            <p:cNvSpPr/>
            <p:nvPr/>
          </p:nvSpPr>
          <p:spPr>
            <a:xfrm>
              <a:off x="776975" y="-1880984"/>
              <a:ext cx="285572" cy="56090"/>
            </a:xfrm>
            <a:custGeom>
              <a:avLst/>
              <a:gdLst/>
              <a:ahLst/>
              <a:cxnLst/>
              <a:rect l="l" t="t" r="r" b="b"/>
              <a:pathLst>
                <a:path w="9363" h="1839" extrusionOk="0">
                  <a:moveTo>
                    <a:pt x="4855" y="1"/>
                  </a:moveTo>
                  <a:cubicBezTo>
                    <a:pt x="2081" y="1"/>
                    <a:pt x="0" y="933"/>
                    <a:pt x="0" y="933"/>
                  </a:cubicBezTo>
                  <a:cubicBezTo>
                    <a:pt x="1561" y="1612"/>
                    <a:pt x="3121" y="1838"/>
                    <a:pt x="4508" y="1838"/>
                  </a:cubicBezTo>
                  <a:cubicBezTo>
                    <a:pt x="7282" y="1838"/>
                    <a:pt x="9362" y="933"/>
                    <a:pt x="9362" y="933"/>
                  </a:cubicBezTo>
                  <a:cubicBezTo>
                    <a:pt x="7802" y="234"/>
                    <a:pt x="6242" y="1"/>
                    <a:pt x="48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38"/>
            <p:cNvSpPr/>
            <p:nvPr/>
          </p:nvSpPr>
          <p:spPr>
            <a:xfrm>
              <a:off x="776975" y="-1852527"/>
              <a:ext cx="285572" cy="27633"/>
            </a:xfrm>
            <a:custGeom>
              <a:avLst/>
              <a:gdLst/>
              <a:ahLst/>
              <a:cxnLst/>
              <a:rect l="l" t="t" r="r" b="b"/>
              <a:pathLst>
                <a:path w="9363" h="906" extrusionOk="0">
                  <a:moveTo>
                    <a:pt x="0" y="0"/>
                  </a:moveTo>
                  <a:cubicBezTo>
                    <a:pt x="1561" y="679"/>
                    <a:pt x="3121" y="905"/>
                    <a:pt x="4508" y="905"/>
                  </a:cubicBezTo>
                  <a:cubicBezTo>
                    <a:pt x="7282" y="905"/>
                    <a:pt x="9362" y="0"/>
                    <a:pt x="93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38"/>
            <p:cNvSpPr/>
            <p:nvPr/>
          </p:nvSpPr>
          <p:spPr>
            <a:xfrm>
              <a:off x="1057884" y="-2034249"/>
              <a:ext cx="183580" cy="183579"/>
            </a:xfrm>
            <a:custGeom>
              <a:avLst/>
              <a:gdLst/>
              <a:ahLst/>
              <a:cxnLst/>
              <a:rect l="l" t="t" r="r" b="b"/>
              <a:pathLst>
                <a:path w="6019" h="6019" extrusionOk="0">
                  <a:moveTo>
                    <a:pt x="6019" y="1"/>
                  </a:moveTo>
                  <a:lnTo>
                    <a:pt x="6019" y="1"/>
                  </a:lnTo>
                  <a:cubicBezTo>
                    <a:pt x="1642" y="1672"/>
                    <a:pt x="0" y="6019"/>
                    <a:pt x="0" y="6019"/>
                  </a:cubicBezTo>
                  <a:cubicBezTo>
                    <a:pt x="4316" y="4317"/>
                    <a:pt x="6019" y="1"/>
                    <a:pt x="60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38"/>
            <p:cNvSpPr/>
            <p:nvPr/>
          </p:nvSpPr>
          <p:spPr>
            <a:xfrm>
              <a:off x="1057884" y="-2034249"/>
              <a:ext cx="183580" cy="183579"/>
            </a:xfrm>
            <a:custGeom>
              <a:avLst/>
              <a:gdLst/>
              <a:ahLst/>
              <a:cxnLst/>
              <a:rect l="l" t="t" r="r" b="b"/>
              <a:pathLst>
                <a:path w="6019" h="6019" extrusionOk="0">
                  <a:moveTo>
                    <a:pt x="5988" y="1"/>
                  </a:moveTo>
                  <a:lnTo>
                    <a:pt x="0" y="5988"/>
                  </a:lnTo>
                  <a:lnTo>
                    <a:pt x="0" y="6019"/>
                  </a:lnTo>
                  <a:cubicBezTo>
                    <a:pt x="4317" y="4317"/>
                    <a:pt x="6019" y="1"/>
                    <a:pt x="6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38"/>
            <p:cNvSpPr/>
            <p:nvPr/>
          </p:nvSpPr>
          <p:spPr>
            <a:xfrm>
              <a:off x="878023" y="-1854388"/>
              <a:ext cx="183580" cy="183580"/>
            </a:xfrm>
            <a:custGeom>
              <a:avLst/>
              <a:gdLst/>
              <a:ahLst/>
              <a:cxnLst/>
              <a:rect l="l" t="t" r="r" b="b"/>
              <a:pathLst>
                <a:path w="6019" h="6019" extrusionOk="0">
                  <a:moveTo>
                    <a:pt x="6019" y="0"/>
                  </a:moveTo>
                  <a:cubicBezTo>
                    <a:pt x="1642" y="1672"/>
                    <a:pt x="1" y="6019"/>
                    <a:pt x="1" y="6019"/>
                  </a:cubicBezTo>
                  <a:cubicBezTo>
                    <a:pt x="4317" y="4317"/>
                    <a:pt x="6019" y="1"/>
                    <a:pt x="60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38"/>
            <p:cNvSpPr/>
            <p:nvPr/>
          </p:nvSpPr>
          <p:spPr>
            <a:xfrm>
              <a:off x="878023" y="-1854388"/>
              <a:ext cx="183580" cy="183580"/>
            </a:xfrm>
            <a:custGeom>
              <a:avLst/>
              <a:gdLst/>
              <a:ahLst/>
              <a:cxnLst/>
              <a:rect l="l" t="t" r="r" b="b"/>
              <a:pathLst>
                <a:path w="6019" h="6019" extrusionOk="0">
                  <a:moveTo>
                    <a:pt x="5989" y="0"/>
                  </a:moveTo>
                  <a:lnTo>
                    <a:pt x="1" y="5988"/>
                  </a:lnTo>
                  <a:lnTo>
                    <a:pt x="1" y="6019"/>
                  </a:lnTo>
                  <a:cubicBezTo>
                    <a:pt x="4317" y="4316"/>
                    <a:pt x="6019" y="0"/>
                    <a:pt x="60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38"/>
            <p:cNvSpPr/>
            <p:nvPr/>
          </p:nvSpPr>
          <p:spPr>
            <a:xfrm>
              <a:off x="1056939" y="-1854388"/>
              <a:ext cx="183610" cy="183580"/>
            </a:xfrm>
            <a:custGeom>
              <a:avLst/>
              <a:gdLst/>
              <a:ahLst/>
              <a:cxnLst/>
              <a:rect l="l" t="t" r="r" b="b"/>
              <a:pathLst>
                <a:path w="6020" h="6019" extrusionOk="0">
                  <a:moveTo>
                    <a:pt x="1" y="0"/>
                  </a:moveTo>
                  <a:cubicBezTo>
                    <a:pt x="1703" y="4316"/>
                    <a:pt x="6019" y="6019"/>
                    <a:pt x="6019" y="6019"/>
                  </a:cubicBezTo>
                  <a:cubicBezTo>
                    <a:pt x="4378" y="1672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38"/>
            <p:cNvSpPr/>
            <p:nvPr/>
          </p:nvSpPr>
          <p:spPr>
            <a:xfrm>
              <a:off x="1056939" y="-1854388"/>
              <a:ext cx="183610" cy="183580"/>
            </a:xfrm>
            <a:custGeom>
              <a:avLst/>
              <a:gdLst/>
              <a:ahLst/>
              <a:cxnLst/>
              <a:rect l="l" t="t" r="r" b="b"/>
              <a:pathLst>
                <a:path w="6020" h="6019" extrusionOk="0">
                  <a:moveTo>
                    <a:pt x="1" y="0"/>
                  </a:moveTo>
                  <a:cubicBezTo>
                    <a:pt x="1703" y="4316"/>
                    <a:pt x="6019" y="6019"/>
                    <a:pt x="6019" y="6019"/>
                  </a:cubicBezTo>
                  <a:lnTo>
                    <a:pt x="6019" y="5988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38"/>
            <p:cNvSpPr/>
            <p:nvPr/>
          </p:nvSpPr>
          <p:spPr>
            <a:xfrm>
              <a:off x="877108" y="-2034249"/>
              <a:ext cx="183580" cy="183579"/>
            </a:xfrm>
            <a:custGeom>
              <a:avLst/>
              <a:gdLst/>
              <a:ahLst/>
              <a:cxnLst/>
              <a:rect l="l" t="t" r="r" b="b"/>
              <a:pathLst>
                <a:path w="6019" h="6019" extrusionOk="0">
                  <a:moveTo>
                    <a:pt x="0" y="1"/>
                  </a:moveTo>
                  <a:lnTo>
                    <a:pt x="0" y="1"/>
                  </a:lnTo>
                  <a:cubicBezTo>
                    <a:pt x="1702" y="4317"/>
                    <a:pt x="6019" y="6019"/>
                    <a:pt x="6019" y="6019"/>
                  </a:cubicBezTo>
                  <a:cubicBezTo>
                    <a:pt x="4377" y="167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38"/>
            <p:cNvSpPr/>
            <p:nvPr/>
          </p:nvSpPr>
          <p:spPr>
            <a:xfrm>
              <a:off x="877108" y="-2034249"/>
              <a:ext cx="183580" cy="183579"/>
            </a:xfrm>
            <a:custGeom>
              <a:avLst/>
              <a:gdLst/>
              <a:ahLst/>
              <a:cxnLst/>
              <a:rect l="l" t="t" r="r" b="b"/>
              <a:pathLst>
                <a:path w="6019" h="6019" extrusionOk="0">
                  <a:moveTo>
                    <a:pt x="0" y="1"/>
                  </a:moveTo>
                  <a:cubicBezTo>
                    <a:pt x="1702" y="4317"/>
                    <a:pt x="6019" y="6019"/>
                    <a:pt x="6019" y="6019"/>
                  </a:cubicBezTo>
                  <a:lnTo>
                    <a:pt x="6019" y="5988"/>
                  </a:lnTo>
                  <a:lnTo>
                    <a:pt x="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8" name="Google Shape;1878;p38"/>
          <p:cNvGrpSpPr/>
          <p:nvPr/>
        </p:nvGrpSpPr>
        <p:grpSpPr>
          <a:xfrm rot="3445948">
            <a:off x="7820829" y="4576321"/>
            <a:ext cx="476414" cy="476414"/>
            <a:chOff x="1465150" y="-2135247"/>
            <a:chExt cx="564620" cy="564620"/>
          </a:xfrm>
        </p:grpSpPr>
        <p:sp>
          <p:nvSpPr>
            <p:cNvPr id="1879" name="Google Shape;1879;p38"/>
            <p:cNvSpPr/>
            <p:nvPr/>
          </p:nvSpPr>
          <p:spPr>
            <a:xfrm>
              <a:off x="1683930" y="-2135247"/>
              <a:ext cx="126117" cy="285572"/>
            </a:xfrm>
            <a:custGeom>
              <a:avLst/>
              <a:gdLst/>
              <a:ahLst/>
              <a:cxnLst/>
              <a:rect l="l" t="t" r="r" b="b"/>
              <a:pathLst>
                <a:path w="4135" h="9363" extrusionOk="0">
                  <a:moveTo>
                    <a:pt x="2098" y="0"/>
                  </a:moveTo>
                  <a:cubicBezTo>
                    <a:pt x="1" y="4681"/>
                    <a:pt x="2098" y="9362"/>
                    <a:pt x="2098" y="9362"/>
                  </a:cubicBezTo>
                  <a:cubicBezTo>
                    <a:pt x="4135" y="4681"/>
                    <a:pt x="2098" y="0"/>
                    <a:pt x="20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38"/>
            <p:cNvSpPr/>
            <p:nvPr/>
          </p:nvSpPr>
          <p:spPr>
            <a:xfrm>
              <a:off x="1747920" y="-2135247"/>
              <a:ext cx="62128" cy="285572"/>
            </a:xfrm>
            <a:custGeom>
              <a:avLst/>
              <a:gdLst/>
              <a:ahLst/>
              <a:cxnLst/>
              <a:rect l="l" t="t" r="r" b="b"/>
              <a:pathLst>
                <a:path w="2037" h="9363" extrusionOk="0">
                  <a:moveTo>
                    <a:pt x="0" y="0"/>
                  </a:moveTo>
                  <a:lnTo>
                    <a:pt x="0" y="31"/>
                  </a:lnTo>
                  <a:lnTo>
                    <a:pt x="0" y="9332"/>
                  </a:lnTo>
                  <a:lnTo>
                    <a:pt x="0" y="9362"/>
                  </a:lnTo>
                  <a:cubicBezTo>
                    <a:pt x="2037" y="4681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38"/>
            <p:cNvSpPr/>
            <p:nvPr/>
          </p:nvSpPr>
          <p:spPr>
            <a:xfrm>
              <a:off x="1683930" y="-1856198"/>
              <a:ext cx="126117" cy="285572"/>
            </a:xfrm>
            <a:custGeom>
              <a:avLst/>
              <a:gdLst/>
              <a:ahLst/>
              <a:cxnLst/>
              <a:rect l="l" t="t" r="r" b="b"/>
              <a:pathLst>
                <a:path w="4135" h="9363" extrusionOk="0">
                  <a:moveTo>
                    <a:pt x="2098" y="0"/>
                  </a:moveTo>
                  <a:cubicBezTo>
                    <a:pt x="1" y="4681"/>
                    <a:pt x="2098" y="9362"/>
                    <a:pt x="2098" y="9362"/>
                  </a:cubicBezTo>
                  <a:cubicBezTo>
                    <a:pt x="4135" y="4681"/>
                    <a:pt x="2098" y="0"/>
                    <a:pt x="20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38"/>
            <p:cNvSpPr/>
            <p:nvPr/>
          </p:nvSpPr>
          <p:spPr>
            <a:xfrm>
              <a:off x="1747920" y="-1856198"/>
              <a:ext cx="62128" cy="285572"/>
            </a:xfrm>
            <a:custGeom>
              <a:avLst/>
              <a:gdLst/>
              <a:ahLst/>
              <a:cxnLst/>
              <a:rect l="l" t="t" r="r" b="b"/>
              <a:pathLst>
                <a:path w="2037" h="9363" extrusionOk="0">
                  <a:moveTo>
                    <a:pt x="0" y="0"/>
                  </a:moveTo>
                  <a:lnTo>
                    <a:pt x="0" y="31"/>
                  </a:lnTo>
                  <a:lnTo>
                    <a:pt x="0" y="9332"/>
                  </a:lnTo>
                  <a:lnTo>
                    <a:pt x="0" y="9362"/>
                  </a:lnTo>
                  <a:cubicBezTo>
                    <a:pt x="2037" y="4681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38"/>
            <p:cNvSpPr/>
            <p:nvPr/>
          </p:nvSpPr>
          <p:spPr>
            <a:xfrm>
              <a:off x="1744199" y="-1880934"/>
              <a:ext cx="285572" cy="56090"/>
            </a:xfrm>
            <a:custGeom>
              <a:avLst/>
              <a:gdLst/>
              <a:ahLst/>
              <a:cxnLst/>
              <a:rect l="l" t="t" r="r" b="b"/>
              <a:pathLst>
                <a:path w="9363" h="1839" extrusionOk="0">
                  <a:moveTo>
                    <a:pt x="4855" y="1"/>
                  </a:moveTo>
                  <a:cubicBezTo>
                    <a:pt x="2081" y="1"/>
                    <a:pt x="1" y="933"/>
                    <a:pt x="1" y="933"/>
                  </a:cubicBezTo>
                  <a:cubicBezTo>
                    <a:pt x="1561" y="1612"/>
                    <a:pt x="3121" y="1838"/>
                    <a:pt x="4508" y="1838"/>
                  </a:cubicBezTo>
                  <a:cubicBezTo>
                    <a:pt x="7282" y="1838"/>
                    <a:pt x="9362" y="933"/>
                    <a:pt x="9362" y="933"/>
                  </a:cubicBezTo>
                  <a:cubicBezTo>
                    <a:pt x="7802" y="234"/>
                    <a:pt x="6242" y="1"/>
                    <a:pt x="4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38"/>
            <p:cNvSpPr/>
            <p:nvPr/>
          </p:nvSpPr>
          <p:spPr>
            <a:xfrm>
              <a:off x="1744199" y="-1852477"/>
              <a:ext cx="285572" cy="27633"/>
            </a:xfrm>
            <a:custGeom>
              <a:avLst/>
              <a:gdLst/>
              <a:ahLst/>
              <a:cxnLst/>
              <a:rect l="l" t="t" r="r" b="b"/>
              <a:pathLst>
                <a:path w="9363" h="906" extrusionOk="0">
                  <a:moveTo>
                    <a:pt x="1" y="0"/>
                  </a:moveTo>
                  <a:cubicBezTo>
                    <a:pt x="1561" y="679"/>
                    <a:pt x="3121" y="905"/>
                    <a:pt x="4508" y="905"/>
                  </a:cubicBezTo>
                  <a:cubicBezTo>
                    <a:pt x="7282" y="905"/>
                    <a:pt x="9362" y="0"/>
                    <a:pt x="9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38"/>
            <p:cNvSpPr/>
            <p:nvPr/>
          </p:nvSpPr>
          <p:spPr>
            <a:xfrm>
              <a:off x="1465150" y="-1880934"/>
              <a:ext cx="285572" cy="56090"/>
            </a:xfrm>
            <a:custGeom>
              <a:avLst/>
              <a:gdLst/>
              <a:ahLst/>
              <a:cxnLst/>
              <a:rect l="l" t="t" r="r" b="b"/>
              <a:pathLst>
                <a:path w="9363" h="1839" extrusionOk="0">
                  <a:moveTo>
                    <a:pt x="4855" y="1"/>
                  </a:moveTo>
                  <a:cubicBezTo>
                    <a:pt x="2081" y="1"/>
                    <a:pt x="0" y="933"/>
                    <a:pt x="0" y="933"/>
                  </a:cubicBezTo>
                  <a:cubicBezTo>
                    <a:pt x="1561" y="1612"/>
                    <a:pt x="3121" y="1838"/>
                    <a:pt x="4508" y="1838"/>
                  </a:cubicBezTo>
                  <a:cubicBezTo>
                    <a:pt x="7282" y="1838"/>
                    <a:pt x="9362" y="933"/>
                    <a:pt x="9362" y="933"/>
                  </a:cubicBezTo>
                  <a:cubicBezTo>
                    <a:pt x="7802" y="234"/>
                    <a:pt x="6242" y="1"/>
                    <a:pt x="48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38"/>
            <p:cNvSpPr/>
            <p:nvPr/>
          </p:nvSpPr>
          <p:spPr>
            <a:xfrm>
              <a:off x="1465150" y="-1852477"/>
              <a:ext cx="285572" cy="27633"/>
            </a:xfrm>
            <a:custGeom>
              <a:avLst/>
              <a:gdLst/>
              <a:ahLst/>
              <a:cxnLst/>
              <a:rect l="l" t="t" r="r" b="b"/>
              <a:pathLst>
                <a:path w="9363" h="906" extrusionOk="0">
                  <a:moveTo>
                    <a:pt x="0" y="0"/>
                  </a:moveTo>
                  <a:cubicBezTo>
                    <a:pt x="1561" y="679"/>
                    <a:pt x="3121" y="905"/>
                    <a:pt x="4508" y="905"/>
                  </a:cubicBezTo>
                  <a:cubicBezTo>
                    <a:pt x="7282" y="905"/>
                    <a:pt x="9362" y="0"/>
                    <a:pt x="9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38"/>
            <p:cNvSpPr/>
            <p:nvPr/>
          </p:nvSpPr>
          <p:spPr>
            <a:xfrm>
              <a:off x="1746059" y="-2034199"/>
              <a:ext cx="183580" cy="183579"/>
            </a:xfrm>
            <a:custGeom>
              <a:avLst/>
              <a:gdLst/>
              <a:ahLst/>
              <a:cxnLst/>
              <a:rect l="l" t="t" r="r" b="b"/>
              <a:pathLst>
                <a:path w="6019" h="6019" extrusionOk="0">
                  <a:moveTo>
                    <a:pt x="6019" y="1"/>
                  </a:moveTo>
                  <a:lnTo>
                    <a:pt x="6019" y="1"/>
                  </a:lnTo>
                  <a:cubicBezTo>
                    <a:pt x="1642" y="1672"/>
                    <a:pt x="0" y="6019"/>
                    <a:pt x="0" y="6019"/>
                  </a:cubicBezTo>
                  <a:cubicBezTo>
                    <a:pt x="4316" y="4317"/>
                    <a:pt x="6019" y="1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38"/>
            <p:cNvSpPr/>
            <p:nvPr/>
          </p:nvSpPr>
          <p:spPr>
            <a:xfrm>
              <a:off x="1746059" y="-2034199"/>
              <a:ext cx="183580" cy="183579"/>
            </a:xfrm>
            <a:custGeom>
              <a:avLst/>
              <a:gdLst/>
              <a:ahLst/>
              <a:cxnLst/>
              <a:rect l="l" t="t" r="r" b="b"/>
              <a:pathLst>
                <a:path w="6019" h="6019" extrusionOk="0">
                  <a:moveTo>
                    <a:pt x="5988" y="1"/>
                  </a:moveTo>
                  <a:lnTo>
                    <a:pt x="0" y="5988"/>
                  </a:lnTo>
                  <a:lnTo>
                    <a:pt x="0" y="6019"/>
                  </a:lnTo>
                  <a:cubicBezTo>
                    <a:pt x="4317" y="4317"/>
                    <a:pt x="6019" y="1"/>
                    <a:pt x="60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38"/>
            <p:cNvSpPr/>
            <p:nvPr/>
          </p:nvSpPr>
          <p:spPr>
            <a:xfrm>
              <a:off x="1566198" y="-1854338"/>
              <a:ext cx="183580" cy="183580"/>
            </a:xfrm>
            <a:custGeom>
              <a:avLst/>
              <a:gdLst/>
              <a:ahLst/>
              <a:cxnLst/>
              <a:rect l="l" t="t" r="r" b="b"/>
              <a:pathLst>
                <a:path w="6019" h="6019" extrusionOk="0">
                  <a:moveTo>
                    <a:pt x="6019" y="0"/>
                  </a:moveTo>
                  <a:cubicBezTo>
                    <a:pt x="1642" y="1672"/>
                    <a:pt x="1" y="6019"/>
                    <a:pt x="1" y="6019"/>
                  </a:cubicBezTo>
                  <a:cubicBezTo>
                    <a:pt x="4317" y="4317"/>
                    <a:pt x="6019" y="1"/>
                    <a:pt x="60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38"/>
            <p:cNvSpPr/>
            <p:nvPr/>
          </p:nvSpPr>
          <p:spPr>
            <a:xfrm>
              <a:off x="1566198" y="-1854338"/>
              <a:ext cx="183580" cy="183580"/>
            </a:xfrm>
            <a:custGeom>
              <a:avLst/>
              <a:gdLst/>
              <a:ahLst/>
              <a:cxnLst/>
              <a:rect l="l" t="t" r="r" b="b"/>
              <a:pathLst>
                <a:path w="6019" h="6019" extrusionOk="0">
                  <a:moveTo>
                    <a:pt x="5989" y="0"/>
                  </a:moveTo>
                  <a:lnTo>
                    <a:pt x="1" y="5988"/>
                  </a:lnTo>
                  <a:lnTo>
                    <a:pt x="1" y="6019"/>
                  </a:lnTo>
                  <a:cubicBezTo>
                    <a:pt x="4317" y="4316"/>
                    <a:pt x="6019" y="0"/>
                    <a:pt x="60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38"/>
            <p:cNvSpPr/>
            <p:nvPr/>
          </p:nvSpPr>
          <p:spPr>
            <a:xfrm>
              <a:off x="1745114" y="-1854338"/>
              <a:ext cx="183610" cy="183580"/>
            </a:xfrm>
            <a:custGeom>
              <a:avLst/>
              <a:gdLst/>
              <a:ahLst/>
              <a:cxnLst/>
              <a:rect l="l" t="t" r="r" b="b"/>
              <a:pathLst>
                <a:path w="6020" h="6019" extrusionOk="0">
                  <a:moveTo>
                    <a:pt x="1" y="0"/>
                  </a:moveTo>
                  <a:cubicBezTo>
                    <a:pt x="1703" y="4316"/>
                    <a:pt x="6019" y="6019"/>
                    <a:pt x="6019" y="6019"/>
                  </a:cubicBezTo>
                  <a:cubicBezTo>
                    <a:pt x="4378" y="1672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38"/>
            <p:cNvSpPr/>
            <p:nvPr/>
          </p:nvSpPr>
          <p:spPr>
            <a:xfrm>
              <a:off x="1745114" y="-1854338"/>
              <a:ext cx="183610" cy="183580"/>
            </a:xfrm>
            <a:custGeom>
              <a:avLst/>
              <a:gdLst/>
              <a:ahLst/>
              <a:cxnLst/>
              <a:rect l="l" t="t" r="r" b="b"/>
              <a:pathLst>
                <a:path w="6020" h="6019" extrusionOk="0">
                  <a:moveTo>
                    <a:pt x="1" y="0"/>
                  </a:moveTo>
                  <a:cubicBezTo>
                    <a:pt x="1703" y="4316"/>
                    <a:pt x="6019" y="6019"/>
                    <a:pt x="6019" y="6019"/>
                  </a:cubicBezTo>
                  <a:lnTo>
                    <a:pt x="6019" y="5988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38"/>
            <p:cNvSpPr/>
            <p:nvPr/>
          </p:nvSpPr>
          <p:spPr>
            <a:xfrm>
              <a:off x="1565283" y="-2034199"/>
              <a:ext cx="183580" cy="183579"/>
            </a:xfrm>
            <a:custGeom>
              <a:avLst/>
              <a:gdLst/>
              <a:ahLst/>
              <a:cxnLst/>
              <a:rect l="l" t="t" r="r" b="b"/>
              <a:pathLst>
                <a:path w="6019" h="6019" extrusionOk="0">
                  <a:moveTo>
                    <a:pt x="0" y="1"/>
                  </a:moveTo>
                  <a:lnTo>
                    <a:pt x="0" y="1"/>
                  </a:lnTo>
                  <a:cubicBezTo>
                    <a:pt x="1702" y="4317"/>
                    <a:pt x="6019" y="6019"/>
                    <a:pt x="6019" y="6019"/>
                  </a:cubicBezTo>
                  <a:cubicBezTo>
                    <a:pt x="4377" y="167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38"/>
            <p:cNvSpPr/>
            <p:nvPr/>
          </p:nvSpPr>
          <p:spPr>
            <a:xfrm>
              <a:off x="1565283" y="-2034199"/>
              <a:ext cx="183580" cy="183579"/>
            </a:xfrm>
            <a:custGeom>
              <a:avLst/>
              <a:gdLst/>
              <a:ahLst/>
              <a:cxnLst/>
              <a:rect l="l" t="t" r="r" b="b"/>
              <a:pathLst>
                <a:path w="6019" h="6019" extrusionOk="0">
                  <a:moveTo>
                    <a:pt x="0" y="1"/>
                  </a:moveTo>
                  <a:cubicBezTo>
                    <a:pt x="1702" y="4317"/>
                    <a:pt x="6019" y="6019"/>
                    <a:pt x="6019" y="6019"/>
                  </a:cubicBezTo>
                  <a:lnTo>
                    <a:pt x="6019" y="5988"/>
                  </a:lnTo>
                  <a:lnTo>
                    <a:pt x="3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and text">
  <p:cSld name="Big title and text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7"/>
          <p:cNvSpPr txBox="1">
            <a:spLocks noGrp="1"/>
          </p:cNvSpPr>
          <p:nvPr>
            <p:ph type="title"/>
          </p:nvPr>
        </p:nvSpPr>
        <p:spPr>
          <a:xfrm>
            <a:off x="2764061" y="1993257"/>
            <a:ext cx="36159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8" name="Google Shape;288;p27"/>
          <p:cNvSpPr txBox="1">
            <a:spLocks noGrp="1"/>
          </p:cNvSpPr>
          <p:nvPr>
            <p:ph type="subTitle" idx="1"/>
          </p:nvPr>
        </p:nvSpPr>
        <p:spPr>
          <a:xfrm flipH="1">
            <a:off x="1855361" y="824625"/>
            <a:ext cx="5433300" cy="75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89" name="Google Shape;289;p27"/>
          <p:cNvSpPr/>
          <p:nvPr/>
        </p:nvSpPr>
        <p:spPr>
          <a:xfrm>
            <a:off x="8647975" y="411349"/>
            <a:ext cx="137116" cy="130649"/>
          </a:xfrm>
          <a:custGeom>
            <a:avLst/>
            <a:gdLst/>
            <a:ahLst/>
            <a:cxnLst/>
            <a:rect l="l" t="t" r="r" b="b"/>
            <a:pathLst>
              <a:path w="4346" h="4141" extrusionOk="0">
                <a:moveTo>
                  <a:pt x="2067" y="1"/>
                </a:moveTo>
                <a:cubicBezTo>
                  <a:pt x="969" y="1"/>
                  <a:pt x="0" y="941"/>
                  <a:pt x="112" y="2155"/>
                </a:cubicBezTo>
                <a:lnTo>
                  <a:pt x="228" y="2654"/>
                </a:lnTo>
                <a:cubicBezTo>
                  <a:pt x="344" y="2968"/>
                  <a:pt x="541" y="3247"/>
                  <a:pt x="808" y="3467"/>
                </a:cubicBezTo>
                <a:lnTo>
                  <a:pt x="1006" y="3676"/>
                </a:lnTo>
                <a:lnTo>
                  <a:pt x="1447" y="3955"/>
                </a:lnTo>
                <a:cubicBezTo>
                  <a:pt x="1721" y="4082"/>
                  <a:pt x="2002" y="4141"/>
                  <a:pt x="2275" y="4141"/>
                </a:cubicBezTo>
                <a:cubicBezTo>
                  <a:pt x="3371" y="4141"/>
                  <a:pt x="4345" y="3201"/>
                  <a:pt x="4234" y="1993"/>
                </a:cubicBezTo>
                <a:cubicBezTo>
                  <a:pt x="4199" y="1830"/>
                  <a:pt x="4164" y="1656"/>
                  <a:pt x="4129" y="1493"/>
                </a:cubicBezTo>
                <a:cubicBezTo>
                  <a:pt x="4002" y="1180"/>
                  <a:pt x="3804" y="889"/>
                  <a:pt x="3549" y="669"/>
                </a:cubicBezTo>
                <a:lnTo>
                  <a:pt x="3340" y="471"/>
                </a:lnTo>
                <a:lnTo>
                  <a:pt x="2910" y="193"/>
                </a:lnTo>
                <a:cubicBezTo>
                  <a:pt x="2631" y="61"/>
                  <a:pt x="2345" y="1"/>
                  <a:pt x="20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27"/>
          <p:cNvSpPr/>
          <p:nvPr/>
        </p:nvSpPr>
        <p:spPr>
          <a:xfrm>
            <a:off x="8710824" y="189454"/>
            <a:ext cx="71682" cy="68211"/>
          </a:xfrm>
          <a:custGeom>
            <a:avLst/>
            <a:gdLst/>
            <a:ahLst/>
            <a:cxnLst/>
            <a:rect l="l" t="t" r="r" b="b"/>
            <a:pathLst>
              <a:path w="2272" h="2162" extrusionOk="0">
                <a:moveTo>
                  <a:pt x="1070" y="1"/>
                </a:moveTo>
                <a:cubicBezTo>
                  <a:pt x="1046" y="1"/>
                  <a:pt x="1023" y="2"/>
                  <a:pt x="999" y="3"/>
                </a:cubicBezTo>
                <a:cubicBezTo>
                  <a:pt x="430" y="61"/>
                  <a:pt x="1" y="572"/>
                  <a:pt x="59" y="1153"/>
                </a:cubicBezTo>
                <a:lnTo>
                  <a:pt x="117" y="1420"/>
                </a:lnTo>
                <a:cubicBezTo>
                  <a:pt x="187" y="1582"/>
                  <a:pt x="291" y="1733"/>
                  <a:pt x="419" y="1849"/>
                </a:cubicBezTo>
                <a:cubicBezTo>
                  <a:pt x="442" y="1873"/>
                  <a:pt x="465" y="1896"/>
                  <a:pt x="488" y="1919"/>
                </a:cubicBezTo>
                <a:lnTo>
                  <a:pt x="709" y="2058"/>
                </a:lnTo>
                <a:cubicBezTo>
                  <a:pt x="860" y="2129"/>
                  <a:pt x="1015" y="2161"/>
                  <a:pt x="1165" y="2161"/>
                </a:cubicBezTo>
                <a:cubicBezTo>
                  <a:pt x="1754" y="2161"/>
                  <a:pt x="2272" y="1661"/>
                  <a:pt x="2207" y="1013"/>
                </a:cubicBezTo>
                <a:lnTo>
                  <a:pt x="2149" y="746"/>
                </a:lnTo>
                <a:cubicBezTo>
                  <a:pt x="2091" y="584"/>
                  <a:pt x="1986" y="433"/>
                  <a:pt x="1847" y="317"/>
                </a:cubicBezTo>
                <a:lnTo>
                  <a:pt x="1777" y="247"/>
                </a:lnTo>
                <a:lnTo>
                  <a:pt x="1557" y="108"/>
                </a:lnTo>
                <a:cubicBezTo>
                  <a:pt x="1404" y="36"/>
                  <a:pt x="1234" y="1"/>
                  <a:pt x="10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27"/>
          <p:cNvSpPr/>
          <p:nvPr/>
        </p:nvSpPr>
        <p:spPr>
          <a:xfrm>
            <a:off x="8738683" y="642867"/>
            <a:ext cx="71303" cy="67990"/>
          </a:xfrm>
          <a:custGeom>
            <a:avLst/>
            <a:gdLst/>
            <a:ahLst/>
            <a:cxnLst/>
            <a:rect l="l" t="t" r="r" b="b"/>
            <a:pathLst>
              <a:path w="2260" h="2155" extrusionOk="0">
                <a:moveTo>
                  <a:pt x="1113" y="1"/>
                </a:moveTo>
                <a:cubicBezTo>
                  <a:pt x="1075" y="1"/>
                  <a:pt x="1037" y="3"/>
                  <a:pt x="999" y="8"/>
                </a:cubicBezTo>
                <a:cubicBezTo>
                  <a:pt x="418" y="54"/>
                  <a:pt x="0" y="565"/>
                  <a:pt x="47" y="1146"/>
                </a:cubicBezTo>
                <a:lnTo>
                  <a:pt x="105" y="1413"/>
                </a:lnTo>
                <a:cubicBezTo>
                  <a:pt x="174" y="1575"/>
                  <a:pt x="279" y="1726"/>
                  <a:pt x="418" y="1842"/>
                </a:cubicBezTo>
                <a:lnTo>
                  <a:pt x="476" y="1912"/>
                </a:lnTo>
                <a:lnTo>
                  <a:pt x="709" y="2051"/>
                </a:lnTo>
                <a:cubicBezTo>
                  <a:pt x="857" y="2122"/>
                  <a:pt x="1010" y="2154"/>
                  <a:pt x="1158" y="2154"/>
                </a:cubicBezTo>
                <a:cubicBezTo>
                  <a:pt x="1742" y="2154"/>
                  <a:pt x="2260" y="1654"/>
                  <a:pt x="2195" y="1006"/>
                </a:cubicBezTo>
                <a:lnTo>
                  <a:pt x="2207" y="1006"/>
                </a:lnTo>
                <a:lnTo>
                  <a:pt x="2137" y="739"/>
                </a:lnTo>
                <a:cubicBezTo>
                  <a:pt x="2079" y="577"/>
                  <a:pt x="1974" y="426"/>
                  <a:pt x="1835" y="310"/>
                </a:cubicBezTo>
                <a:lnTo>
                  <a:pt x="1765" y="240"/>
                </a:lnTo>
                <a:lnTo>
                  <a:pt x="1545" y="101"/>
                </a:lnTo>
                <a:cubicBezTo>
                  <a:pt x="1406" y="36"/>
                  <a:pt x="1260" y="1"/>
                  <a:pt x="111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27"/>
          <p:cNvSpPr/>
          <p:nvPr/>
        </p:nvSpPr>
        <p:spPr>
          <a:xfrm>
            <a:off x="8388161" y="505891"/>
            <a:ext cx="71682" cy="68211"/>
          </a:xfrm>
          <a:custGeom>
            <a:avLst/>
            <a:gdLst/>
            <a:ahLst/>
            <a:cxnLst/>
            <a:rect l="l" t="t" r="r" b="b"/>
            <a:pathLst>
              <a:path w="2272" h="2162" extrusionOk="0">
                <a:moveTo>
                  <a:pt x="1070" y="1"/>
                </a:moveTo>
                <a:cubicBezTo>
                  <a:pt x="1046" y="1"/>
                  <a:pt x="1023" y="2"/>
                  <a:pt x="999" y="3"/>
                </a:cubicBezTo>
                <a:cubicBezTo>
                  <a:pt x="430" y="61"/>
                  <a:pt x="1" y="572"/>
                  <a:pt x="59" y="1153"/>
                </a:cubicBezTo>
                <a:lnTo>
                  <a:pt x="117" y="1420"/>
                </a:lnTo>
                <a:cubicBezTo>
                  <a:pt x="187" y="1582"/>
                  <a:pt x="291" y="1733"/>
                  <a:pt x="419" y="1849"/>
                </a:cubicBezTo>
                <a:cubicBezTo>
                  <a:pt x="442" y="1873"/>
                  <a:pt x="465" y="1896"/>
                  <a:pt x="488" y="1919"/>
                </a:cubicBezTo>
                <a:lnTo>
                  <a:pt x="709" y="2058"/>
                </a:lnTo>
                <a:cubicBezTo>
                  <a:pt x="860" y="2129"/>
                  <a:pt x="1015" y="2161"/>
                  <a:pt x="1165" y="2161"/>
                </a:cubicBezTo>
                <a:cubicBezTo>
                  <a:pt x="1754" y="2161"/>
                  <a:pt x="2272" y="1661"/>
                  <a:pt x="2207" y="1013"/>
                </a:cubicBezTo>
                <a:lnTo>
                  <a:pt x="2149" y="746"/>
                </a:lnTo>
                <a:cubicBezTo>
                  <a:pt x="2091" y="584"/>
                  <a:pt x="1986" y="433"/>
                  <a:pt x="1847" y="317"/>
                </a:cubicBezTo>
                <a:lnTo>
                  <a:pt x="1777" y="247"/>
                </a:lnTo>
                <a:lnTo>
                  <a:pt x="1557" y="108"/>
                </a:lnTo>
                <a:cubicBezTo>
                  <a:pt x="1404" y="36"/>
                  <a:pt x="1234" y="1"/>
                  <a:pt x="10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27"/>
          <p:cNvSpPr/>
          <p:nvPr/>
        </p:nvSpPr>
        <p:spPr>
          <a:xfrm>
            <a:off x="622650" y="4542850"/>
            <a:ext cx="242525" cy="343953"/>
          </a:xfrm>
          <a:custGeom>
            <a:avLst/>
            <a:gdLst/>
            <a:ahLst/>
            <a:cxnLst/>
            <a:rect l="l" t="t" r="r" b="b"/>
            <a:pathLst>
              <a:path w="7687" h="12407" extrusionOk="0">
                <a:moveTo>
                  <a:pt x="1628" y="0"/>
                </a:moveTo>
                <a:cubicBezTo>
                  <a:pt x="1" y="0"/>
                  <a:pt x="860" y="12135"/>
                  <a:pt x="2994" y="12402"/>
                </a:cubicBezTo>
                <a:cubicBezTo>
                  <a:pt x="3018" y="12405"/>
                  <a:pt x="3042" y="12406"/>
                  <a:pt x="3066" y="12406"/>
                </a:cubicBezTo>
                <a:cubicBezTo>
                  <a:pt x="5188" y="12406"/>
                  <a:pt x="7686" y="968"/>
                  <a:pt x="5746" y="337"/>
                </a:cubicBezTo>
                <a:cubicBezTo>
                  <a:pt x="5639" y="302"/>
                  <a:pt x="5537" y="286"/>
                  <a:pt x="5439" y="286"/>
                </a:cubicBezTo>
                <a:cubicBezTo>
                  <a:pt x="3768" y="286"/>
                  <a:pt x="3540" y="5098"/>
                  <a:pt x="3540" y="5098"/>
                </a:cubicBezTo>
                <a:cubicBezTo>
                  <a:pt x="3540" y="5098"/>
                  <a:pt x="3261" y="35"/>
                  <a:pt x="1635" y="0"/>
                </a:cubicBezTo>
                <a:cubicBezTo>
                  <a:pt x="1633" y="0"/>
                  <a:pt x="1631" y="0"/>
                  <a:pt x="162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27"/>
          <p:cNvSpPr/>
          <p:nvPr/>
        </p:nvSpPr>
        <p:spPr>
          <a:xfrm>
            <a:off x="481430" y="4474772"/>
            <a:ext cx="71619" cy="68085"/>
          </a:xfrm>
          <a:custGeom>
            <a:avLst/>
            <a:gdLst/>
            <a:ahLst/>
            <a:cxnLst/>
            <a:rect l="l" t="t" r="r" b="b"/>
            <a:pathLst>
              <a:path w="2270" h="2158" extrusionOk="0">
                <a:moveTo>
                  <a:pt x="1102" y="0"/>
                </a:moveTo>
                <a:cubicBezTo>
                  <a:pt x="519" y="0"/>
                  <a:pt x="1" y="501"/>
                  <a:pt x="65" y="1149"/>
                </a:cubicBezTo>
                <a:lnTo>
                  <a:pt x="124" y="1416"/>
                </a:lnTo>
                <a:cubicBezTo>
                  <a:pt x="182" y="1578"/>
                  <a:pt x="286" y="1729"/>
                  <a:pt x="425" y="1845"/>
                </a:cubicBezTo>
                <a:lnTo>
                  <a:pt x="483" y="1915"/>
                </a:lnTo>
                <a:lnTo>
                  <a:pt x="716" y="2054"/>
                </a:lnTo>
                <a:cubicBezTo>
                  <a:pt x="864" y="2125"/>
                  <a:pt x="1017" y="2157"/>
                  <a:pt x="1166" y="2157"/>
                </a:cubicBezTo>
                <a:cubicBezTo>
                  <a:pt x="1749" y="2157"/>
                  <a:pt x="2269" y="1657"/>
                  <a:pt x="2214" y="1009"/>
                </a:cubicBezTo>
                <a:lnTo>
                  <a:pt x="2156" y="742"/>
                </a:lnTo>
                <a:cubicBezTo>
                  <a:pt x="2086" y="580"/>
                  <a:pt x="1981" y="429"/>
                  <a:pt x="1842" y="313"/>
                </a:cubicBezTo>
                <a:lnTo>
                  <a:pt x="1784" y="243"/>
                </a:lnTo>
                <a:lnTo>
                  <a:pt x="1552" y="104"/>
                </a:lnTo>
                <a:cubicBezTo>
                  <a:pt x="1403" y="33"/>
                  <a:pt x="1251" y="0"/>
                  <a:pt x="110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7251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/>
          <p:nvPr/>
        </p:nvSpPr>
        <p:spPr>
          <a:xfrm>
            <a:off x="50" y="-311931"/>
            <a:ext cx="9143916" cy="5765058"/>
          </a:xfrm>
          <a:custGeom>
            <a:avLst/>
            <a:gdLst/>
            <a:ahLst/>
            <a:cxnLst/>
            <a:rect l="l" t="t" r="r" b="b"/>
            <a:pathLst>
              <a:path w="175566" h="111856" fill="none" extrusionOk="0">
                <a:moveTo>
                  <a:pt x="0" y="0"/>
                </a:moveTo>
                <a:lnTo>
                  <a:pt x="175566" y="0"/>
                </a:lnTo>
                <a:moveTo>
                  <a:pt x="0" y="3040"/>
                </a:moveTo>
                <a:lnTo>
                  <a:pt x="175566" y="3040"/>
                </a:lnTo>
                <a:moveTo>
                  <a:pt x="0" y="6049"/>
                </a:moveTo>
                <a:lnTo>
                  <a:pt x="175566" y="6049"/>
                </a:lnTo>
                <a:moveTo>
                  <a:pt x="0" y="9089"/>
                </a:moveTo>
                <a:lnTo>
                  <a:pt x="175566" y="9089"/>
                </a:lnTo>
                <a:moveTo>
                  <a:pt x="0" y="12128"/>
                </a:moveTo>
                <a:lnTo>
                  <a:pt x="175566" y="12128"/>
                </a:lnTo>
                <a:moveTo>
                  <a:pt x="0" y="15168"/>
                </a:moveTo>
                <a:lnTo>
                  <a:pt x="175566" y="15168"/>
                </a:lnTo>
                <a:moveTo>
                  <a:pt x="0" y="18207"/>
                </a:moveTo>
                <a:lnTo>
                  <a:pt x="175566" y="18207"/>
                </a:lnTo>
                <a:moveTo>
                  <a:pt x="0" y="21247"/>
                </a:moveTo>
                <a:lnTo>
                  <a:pt x="175566" y="21247"/>
                </a:lnTo>
                <a:moveTo>
                  <a:pt x="0" y="24195"/>
                </a:moveTo>
                <a:lnTo>
                  <a:pt x="175566" y="24195"/>
                </a:lnTo>
                <a:moveTo>
                  <a:pt x="0" y="27235"/>
                </a:moveTo>
                <a:lnTo>
                  <a:pt x="175566" y="27235"/>
                </a:lnTo>
                <a:moveTo>
                  <a:pt x="0" y="30274"/>
                </a:moveTo>
                <a:lnTo>
                  <a:pt x="175566" y="30274"/>
                </a:lnTo>
                <a:moveTo>
                  <a:pt x="0" y="33314"/>
                </a:moveTo>
                <a:lnTo>
                  <a:pt x="175566" y="33314"/>
                </a:lnTo>
                <a:moveTo>
                  <a:pt x="0" y="36353"/>
                </a:moveTo>
                <a:lnTo>
                  <a:pt x="175566" y="36353"/>
                </a:lnTo>
                <a:moveTo>
                  <a:pt x="0" y="39393"/>
                </a:moveTo>
                <a:lnTo>
                  <a:pt x="175566" y="39393"/>
                </a:lnTo>
                <a:moveTo>
                  <a:pt x="0" y="42433"/>
                </a:moveTo>
                <a:lnTo>
                  <a:pt x="175566" y="42433"/>
                </a:lnTo>
                <a:moveTo>
                  <a:pt x="0" y="45472"/>
                </a:moveTo>
                <a:lnTo>
                  <a:pt x="175566" y="45472"/>
                </a:lnTo>
                <a:moveTo>
                  <a:pt x="0" y="48360"/>
                </a:moveTo>
                <a:lnTo>
                  <a:pt x="175566" y="48360"/>
                </a:lnTo>
                <a:moveTo>
                  <a:pt x="0" y="51399"/>
                </a:moveTo>
                <a:lnTo>
                  <a:pt x="175566" y="51399"/>
                </a:lnTo>
                <a:moveTo>
                  <a:pt x="0" y="54439"/>
                </a:moveTo>
                <a:lnTo>
                  <a:pt x="175566" y="54439"/>
                </a:lnTo>
                <a:moveTo>
                  <a:pt x="0" y="57478"/>
                </a:moveTo>
                <a:lnTo>
                  <a:pt x="175566" y="57478"/>
                </a:lnTo>
                <a:moveTo>
                  <a:pt x="0" y="60518"/>
                </a:moveTo>
                <a:lnTo>
                  <a:pt x="175566" y="60518"/>
                </a:lnTo>
                <a:moveTo>
                  <a:pt x="0" y="63557"/>
                </a:moveTo>
                <a:lnTo>
                  <a:pt x="175566" y="63557"/>
                </a:lnTo>
                <a:moveTo>
                  <a:pt x="0" y="66597"/>
                </a:moveTo>
                <a:lnTo>
                  <a:pt x="175566" y="66597"/>
                </a:lnTo>
                <a:moveTo>
                  <a:pt x="0" y="69637"/>
                </a:moveTo>
                <a:lnTo>
                  <a:pt x="175566" y="69637"/>
                </a:lnTo>
                <a:moveTo>
                  <a:pt x="0" y="72676"/>
                </a:moveTo>
                <a:lnTo>
                  <a:pt x="175566" y="72676"/>
                </a:lnTo>
                <a:moveTo>
                  <a:pt x="0" y="75716"/>
                </a:moveTo>
                <a:lnTo>
                  <a:pt x="175566" y="75716"/>
                </a:lnTo>
                <a:moveTo>
                  <a:pt x="0" y="78755"/>
                </a:moveTo>
                <a:lnTo>
                  <a:pt x="175566" y="78755"/>
                </a:lnTo>
                <a:moveTo>
                  <a:pt x="0" y="81795"/>
                </a:moveTo>
                <a:lnTo>
                  <a:pt x="175566" y="81795"/>
                </a:lnTo>
                <a:moveTo>
                  <a:pt x="0" y="84834"/>
                </a:moveTo>
                <a:lnTo>
                  <a:pt x="175566" y="84834"/>
                </a:lnTo>
                <a:moveTo>
                  <a:pt x="0" y="87874"/>
                </a:moveTo>
                <a:lnTo>
                  <a:pt x="175566" y="87874"/>
                </a:lnTo>
                <a:moveTo>
                  <a:pt x="0" y="90701"/>
                </a:moveTo>
                <a:lnTo>
                  <a:pt x="175566" y="90701"/>
                </a:lnTo>
                <a:moveTo>
                  <a:pt x="0" y="93710"/>
                </a:moveTo>
                <a:lnTo>
                  <a:pt x="175566" y="93710"/>
                </a:lnTo>
                <a:moveTo>
                  <a:pt x="0" y="96749"/>
                </a:moveTo>
                <a:lnTo>
                  <a:pt x="175566" y="96749"/>
                </a:lnTo>
                <a:moveTo>
                  <a:pt x="0" y="99789"/>
                </a:moveTo>
                <a:lnTo>
                  <a:pt x="175566" y="99789"/>
                </a:lnTo>
                <a:moveTo>
                  <a:pt x="0" y="102829"/>
                </a:moveTo>
                <a:lnTo>
                  <a:pt x="175566" y="102829"/>
                </a:lnTo>
                <a:moveTo>
                  <a:pt x="0" y="105807"/>
                </a:moveTo>
                <a:lnTo>
                  <a:pt x="175566" y="105807"/>
                </a:lnTo>
                <a:moveTo>
                  <a:pt x="0" y="108847"/>
                </a:moveTo>
                <a:lnTo>
                  <a:pt x="175566" y="108847"/>
                </a:lnTo>
                <a:moveTo>
                  <a:pt x="0" y="111856"/>
                </a:moveTo>
                <a:lnTo>
                  <a:pt x="175566" y="111856"/>
                </a:lnTo>
              </a:path>
            </a:pathLst>
          </a:custGeom>
          <a:noFill/>
          <a:ln w="6075" cap="rnd" cmpd="sng">
            <a:solidFill>
              <a:srgbClr val="EDCCB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4"/>
          <p:cNvGrpSpPr/>
          <p:nvPr/>
        </p:nvGrpSpPr>
        <p:grpSpPr>
          <a:xfrm>
            <a:off x="8433750" y="4118053"/>
            <a:ext cx="564620" cy="564620"/>
            <a:chOff x="1465150" y="-2135247"/>
            <a:chExt cx="564620" cy="564620"/>
          </a:xfrm>
        </p:grpSpPr>
        <p:sp>
          <p:nvSpPr>
            <p:cNvPr id="34" name="Google Shape;34;p4"/>
            <p:cNvSpPr/>
            <p:nvPr/>
          </p:nvSpPr>
          <p:spPr>
            <a:xfrm>
              <a:off x="1683930" y="-2135247"/>
              <a:ext cx="126117" cy="285572"/>
            </a:xfrm>
            <a:custGeom>
              <a:avLst/>
              <a:gdLst/>
              <a:ahLst/>
              <a:cxnLst/>
              <a:rect l="l" t="t" r="r" b="b"/>
              <a:pathLst>
                <a:path w="4135" h="9363" extrusionOk="0">
                  <a:moveTo>
                    <a:pt x="2098" y="0"/>
                  </a:moveTo>
                  <a:cubicBezTo>
                    <a:pt x="1" y="4681"/>
                    <a:pt x="2098" y="9362"/>
                    <a:pt x="2098" y="9362"/>
                  </a:cubicBezTo>
                  <a:cubicBezTo>
                    <a:pt x="4135" y="4681"/>
                    <a:pt x="2098" y="0"/>
                    <a:pt x="20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1747920" y="-2135247"/>
              <a:ext cx="62128" cy="285572"/>
            </a:xfrm>
            <a:custGeom>
              <a:avLst/>
              <a:gdLst/>
              <a:ahLst/>
              <a:cxnLst/>
              <a:rect l="l" t="t" r="r" b="b"/>
              <a:pathLst>
                <a:path w="2037" h="9363" extrusionOk="0">
                  <a:moveTo>
                    <a:pt x="0" y="0"/>
                  </a:moveTo>
                  <a:lnTo>
                    <a:pt x="0" y="31"/>
                  </a:lnTo>
                  <a:lnTo>
                    <a:pt x="0" y="9332"/>
                  </a:lnTo>
                  <a:lnTo>
                    <a:pt x="0" y="9362"/>
                  </a:lnTo>
                  <a:cubicBezTo>
                    <a:pt x="2037" y="4681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4"/>
            <p:cNvSpPr/>
            <p:nvPr/>
          </p:nvSpPr>
          <p:spPr>
            <a:xfrm>
              <a:off x="1683930" y="-1856198"/>
              <a:ext cx="126117" cy="285572"/>
            </a:xfrm>
            <a:custGeom>
              <a:avLst/>
              <a:gdLst/>
              <a:ahLst/>
              <a:cxnLst/>
              <a:rect l="l" t="t" r="r" b="b"/>
              <a:pathLst>
                <a:path w="4135" h="9363" extrusionOk="0">
                  <a:moveTo>
                    <a:pt x="2098" y="0"/>
                  </a:moveTo>
                  <a:cubicBezTo>
                    <a:pt x="1" y="4681"/>
                    <a:pt x="2098" y="9362"/>
                    <a:pt x="2098" y="9362"/>
                  </a:cubicBezTo>
                  <a:cubicBezTo>
                    <a:pt x="4135" y="4681"/>
                    <a:pt x="2098" y="0"/>
                    <a:pt x="20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1747920" y="-1856198"/>
              <a:ext cx="62128" cy="285572"/>
            </a:xfrm>
            <a:custGeom>
              <a:avLst/>
              <a:gdLst/>
              <a:ahLst/>
              <a:cxnLst/>
              <a:rect l="l" t="t" r="r" b="b"/>
              <a:pathLst>
                <a:path w="2037" h="9363" extrusionOk="0">
                  <a:moveTo>
                    <a:pt x="0" y="0"/>
                  </a:moveTo>
                  <a:lnTo>
                    <a:pt x="0" y="31"/>
                  </a:lnTo>
                  <a:lnTo>
                    <a:pt x="0" y="9332"/>
                  </a:lnTo>
                  <a:lnTo>
                    <a:pt x="0" y="9362"/>
                  </a:lnTo>
                  <a:cubicBezTo>
                    <a:pt x="2037" y="4681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1744199" y="-1880934"/>
              <a:ext cx="285572" cy="56090"/>
            </a:xfrm>
            <a:custGeom>
              <a:avLst/>
              <a:gdLst/>
              <a:ahLst/>
              <a:cxnLst/>
              <a:rect l="l" t="t" r="r" b="b"/>
              <a:pathLst>
                <a:path w="9363" h="1839" extrusionOk="0">
                  <a:moveTo>
                    <a:pt x="4855" y="1"/>
                  </a:moveTo>
                  <a:cubicBezTo>
                    <a:pt x="2081" y="1"/>
                    <a:pt x="1" y="933"/>
                    <a:pt x="1" y="933"/>
                  </a:cubicBezTo>
                  <a:cubicBezTo>
                    <a:pt x="1561" y="1612"/>
                    <a:pt x="3121" y="1838"/>
                    <a:pt x="4508" y="1838"/>
                  </a:cubicBezTo>
                  <a:cubicBezTo>
                    <a:pt x="7282" y="1838"/>
                    <a:pt x="9362" y="933"/>
                    <a:pt x="9362" y="933"/>
                  </a:cubicBezTo>
                  <a:cubicBezTo>
                    <a:pt x="7802" y="234"/>
                    <a:pt x="6242" y="1"/>
                    <a:pt x="4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1744199" y="-1852477"/>
              <a:ext cx="285572" cy="27633"/>
            </a:xfrm>
            <a:custGeom>
              <a:avLst/>
              <a:gdLst/>
              <a:ahLst/>
              <a:cxnLst/>
              <a:rect l="l" t="t" r="r" b="b"/>
              <a:pathLst>
                <a:path w="9363" h="906" extrusionOk="0">
                  <a:moveTo>
                    <a:pt x="1" y="0"/>
                  </a:moveTo>
                  <a:cubicBezTo>
                    <a:pt x="1561" y="679"/>
                    <a:pt x="3121" y="905"/>
                    <a:pt x="4508" y="905"/>
                  </a:cubicBezTo>
                  <a:cubicBezTo>
                    <a:pt x="7282" y="905"/>
                    <a:pt x="9362" y="0"/>
                    <a:pt x="9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1465150" y="-1880934"/>
              <a:ext cx="285572" cy="56090"/>
            </a:xfrm>
            <a:custGeom>
              <a:avLst/>
              <a:gdLst/>
              <a:ahLst/>
              <a:cxnLst/>
              <a:rect l="l" t="t" r="r" b="b"/>
              <a:pathLst>
                <a:path w="9363" h="1839" extrusionOk="0">
                  <a:moveTo>
                    <a:pt x="4855" y="1"/>
                  </a:moveTo>
                  <a:cubicBezTo>
                    <a:pt x="2081" y="1"/>
                    <a:pt x="0" y="933"/>
                    <a:pt x="0" y="933"/>
                  </a:cubicBezTo>
                  <a:cubicBezTo>
                    <a:pt x="1561" y="1612"/>
                    <a:pt x="3121" y="1838"/>
                    <a:pt x="4508" y="1838"/>
                  </a:cubicBezTo>
                  <a:cubicBezTo>
                    <a:pt x="7282" y="1838"/>
                    <a:pt x="9362" y="933"/>
                    <a:pt x="9362" y="933"/>
                  </a:cubicBezTo>
                  <a:cubicBezTo>
                    <a:pt x="7802" y="234"/>
                    <a:pt x="6242" y="1"/>
                    <a:pt x="48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1465150" y="-1852477"/>
              <a:ext cx="285572" cy="27633"/>
            </a:xfrm>
            <a:custGeom>
              <a:avLst/>
              <a:gdLst/>
              <a:ahLst/>
              <a:cxnLst/>
              <a:rect l="l" t="t" r="r" b="b"/>
              <a:pathLst>
                <a:path w="9363" h="906" extrusionOk="0">
                  <a:moveTo>
                    <a:pt x="0" y="0"/>
                  </a:moveTo>
                  <a:cubicBezTo>
                    <a:pt x="1561" y="679"/>
                    <a:pt x="3121" y="905"/>
                    <a:pt x="4508" y="905"/>
                  </a:cubicBezTo>
                  <a:cubicBezTo>
                    <a:pt x="7282" y="905"/>
                    <a:pt x="9362" y="0"/>
                    <a:pt x="9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1746059" y="-2034199"/>
              <a:ext cx="183580" cy="183579"/>
            </a:xfrm>
            <a:custGeom>
              <a:avLst/>
              <a:gdLst/>
              <a:ahLst/>
              <a:cxnLst/>
              <a:rect l="l" t="t" r="r" b="b"/>
              <a:pathLst>
                <a:path w="6019" h="6019" extrusionOk="0">
                  <a:moveTo>
                    <a:pt x="6019" y="1"/>
                  </a:moveTo>
                  <a:lnTo>
                    <a:pt x="6019" y="1"/>
                  </a:lnTo>
                  <a:cubicBezTo>
                    <a:pt x="1642" y="1672"/>
                    <a:pt x="0" y="6019"/>
                    <a:pt x="0" y="6019"/>
                  </a:cubicBezTo>
                  <a:cubicBezTo>
                    <a:pt x="4316" y="4317"/>
                    <a:pt x="6019" y="1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1746059" y="-2034199"/>
              <a:ext cx="183580" cy="183579"/>
            </a:xfrm>
            <a:custGeom>
              <a:avLst/>
              <a:gdLst/>
              <a:ahLst/>
              <a:cxnLst/>
              <a:rect l="l" t="t" r="r" b="b"/>
              <a:pathLst>
                <a:path w="6019" h="6019" extrusionOk="0">
                  <a:moveTo>
                    <a:pt x="5988" y="1"/>
                  </a:moveTo>
                  <a:lnTo>
                    <a:pt x="0" y="5988"/>
                  </a:lnTo>
                  <a:lnTo>
                    <a:pt x="0" y="6019"/>
                  </a:lnTo>
                  <a:cubicBezTo>
                    <a:pt x="4317" y="4317"/>
                    <a:pt x="6019" y="1"/>
                    <a:pt x="60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1566198" y="-1854338"/>
              <a:ext cx="183580" cy="183580"/>
            </a:xfrm>
            <a:custGeom>
              <a:avLst/>
              <a:gdLst/>
              <a:ahLst/>
              <a:cxnLst/>
              <a:rect l="l" t="t" r="r" b="b"/>
              <a:pathLst>
                <a:path w="6019" h="6019" extrusionOk="0">
                  <a:moveTo>
                    <a:pt x="6019" y="0"/>
                  </a:moveTo>
                  <a:cubicBezTo>
                    <a:pt x="1642" y="1672"/>
                    <a:pt x="1" y="6019"/>
                    <a:pt x="1" y="6019"/>
                  </a:cubicBezTo>
                  <a:cubicBezTo>
                    <a:pt x="4317" y="4317"/>
                    <a:pt x="6019" y="1"/>
                    <a:pt x="60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1566198" y="-1854338"/>
              <a:ext cx="183580" cy="183580"/>
            </a:xfrm>
            <a:custGeom>
              <a:avLst/>
              <a:gdLst/>
              <a:ahLst/>
              <a:cxnLst/>
              <a:rect l="l" t="t" r="r" b="b"/>
              <a:pathLst>
                <a:path w="6019" h="6019" extrusionOk="0">
                  <a:moveTo>
                    <a:pt x="5989" y="0"/>
                  </a:moveTo>
                  <a:lnTo>
                    <a:pt x="1" y="5988"/>
                  </a:lnTo>
                  <a:lnTo>
                    <a:pt x="1" y="6019"/>
                  </a:lnTo>
                  <a:cubicBezTo>
                    <a:pt x="4317" y="4316"/>
                    <a:pt x="6019" y="0"/>
                    <a:pt x="60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>
              <a:off x="1745114" y="-1854338"/>
              <a:ext cx="183610" cy="183580"/>
            </a:xfrm>
            <a:custGeom>
              <a:avLst/>
              <a:gdLst/>
              <a:ahLst/>
              <a:cxnLst/>
              <a:rect l="l" t="t" r="r" b="b"/>
              <a:pathLst>
                <a:path w="6020" h="6019" extrusionOk="0">
                  <a:moveTo>
                    <a:pt x="1" y="0"/>
                  </a:moveTo>
                  <a:cubicBezTo>
                    <a:pt x="1703" y="4316"/>
                    <a:pt x="6019" y="6019"/>
                    <a:pt x="6019" y="6019"/>
                  </a:cubicBezTo>
                  <a:cubicBezTo>
                    <a:pt x="4378" y="1672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4"/>
            <p:cNvSpPr/>
            <p:nvPr/>
          </p:nvSpPr>
          <p:spPr>
            <a:xfrm>
              <a:off x="1745114" y="-1854338"/>
              <a:ext cx="183610" cy="183580"/>
            </a:xfrm>
            <a:custGeom>
              <a:avLst/>
              <a:gdLst/>
              <a:ahLst/>
              <a:cxnLst/>
              <a:rect l="l" t="t" r="r" b="b"/>
              <a:pathLst>
                <a:path w="6020" h="6019" extrusionOk="0">
                  <a:moveTo>
                    <a:pt x="1" y="0"/>
                  </a:moveTo>
                  <a:cubicBezTo>
                    <a:pt x="1703" y="4316"/>
                    <a:pt x="6019" y="6019"/>
                    <a:pt x="6019" y="6019"/>
                  </a:cubicBezTo>
                  <a:lnTo>
                    <a:pt x="6019" y="5988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4"/>
            <p:cNvSpPr/>
            <p:nvPr/>
          </p:nvSpPr>
          <p:spPr>
            <a:xfrm>
              <a:off x="1565283" y="-2034199"/>
              <a:ext cx="183580" cy="183579"/>
            </a:xfrm>
            <a:custGeom>
              <a:avLst/>
              <a:gdLst/>
              <a:ahLst/>
              <a:cxnLst/>
              <a:rect l="l" t="t" r="r" b="b"/>
              <a:pathLst>
                <a:path w="6019" h="6019" extrusionOk="0">
                  <a:moveTo>
                    <a:pt x="0" y="1"/>
                  </a:moveTo>
                  <a:lnTo>
                    <a:pt x="0" y="1"/>
                  </a:lnTo>
                  <a:cubicBezTo>
                    <a:pt x="1702" y="4317"/>
                    <a:pt x="6019" y="6019"/>
                    <a:pt x="6019" y="6019"/>
                  </a:cubicBezTo>
                  <a:cubicBezTo>
                    <a:pt x="4377" y="167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>
              <a:off x="1565283" y="-2034199"/>
              <a:ext cx="183580" cy="183579"/>
            </a:xfrm>
            <a:custGeom>
              <a:avLst/>
              <a:gdLst/>
              <a:ahLst/>
              <a:cxnLst/>
              <a:rect l="l" t="t" r="r" b="b"/>
              <a:pathLst>
                <a:path w="6019" h="6019" extrusionOk="0">
                  <a:moveTo>
                    <a:pt x="0" y="1"/>
                  </a:moveTo>
                  <a:cubicBezTo>
                    <a:pt x="1702" y="4317"/>
                    <a:pt x="6019" y="6019"/>
                    <a:pt x="6019" y="6019"/>
                  </a:cubicBezTo>
                  <a:lnTo>
                    <a:pt x="6019" y="5988"/>
                  </a:lnTo>
                  <a:lnTo>
                    <a:pt x="3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" name="Google Shape;50;p4"/>
          <p:cNvGrpSpPr/>
          <p:nvPr/>
        </p:nvGrpSpPr>
        <p:grpSpPr>
          <a:xfrm>
            <a:off x="8043100" y="4604025"/>
            <a:ext cx="444300" cy="444300"/>
            <a:chOff x="1465150" y="-2135247"/>
            <a:chExt cx="564620" cy="564620"/>
          </a:xfrm>
        </p:grpSpPr>
        <p:sp>
          <p:nvSpPr>
            <p:cNvPr id="51" name="Google Shape;51;p4"/>
            <p:cNvSpPr/>
            <p:nvPr/>
          </p:nvSpPr>
          <p:spPr>
            <a:xfrm>
              <a:off x="1683930" y="-2135247"/>
              <a:ext cx="126117" cy="285572"/>
            </a:xfrm>
            <a:custGeom>
              <a:avLst/>
              <a:gdLst/>
              <a:ahLst/>
              <a:cxnLst/>
              <a:rect l="l" t="t" r="r" b="b"/>
              <a:pathLst>
                <a:path w="4135" h="9363" extrusionOk="0">
                  <a:moveTo>
                    <a:pt x="2098" y="0"/>
                  </a:moveTo>
                  <a:cubicBezTo>
                    <a:pt x="1" y="4681"/>
                    <a:pt x="2098" y="9362"/>
                    <a:pt x="2098" y="9362"/>
                  </a:cubicBezTo>
                  <a:cubicBezTo>
                    <a:pt x="4135" y="4681"/>
                    <a:pt x="2098" y="0"/>
                    <a:pt x="20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1747920" y="-2135247"/>
              <a:ext cx="62128" cy="285572"/>
            </a:xfrm>
            <a:custGeom>
              <a:avLst/>
              <a:gdLst/>
              <a:ahLst/>
              <a:cxnLst/>
              <a:rect l="l" t="t" r="r" b="b"/>
              <a:pathLst>
                <a:path w="2037" h="9363" extrusionOk="0">
                  <a:moveTo>
                    <a:pt x="0" y="0"/>
                  </a:moveTo>
                  <a:lnTo>
                    <a:pt x="0" y="31"/>
                  </a:lnTo>
                  <a:lnTo>
                    <a:pt x="0" y="9332"/>
                  </a:lnTo>
                  <a:lnTo>
                    <a:pt x="0" y="9362"/>
                  </a:lnTo>
                  <a:cubicBezTo>
                    <a:pt x="2037" y="4681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1683930" y="-1856198"/>
              <a:ext cx="126117" cy="285572"/>
            </a:xfrm>
            <a:custGeom>
              <a:avLst/>
              <a:gdLst/>
              <a:ahLst/>
              <a:cxnLst/>
              <a:rect l="l" t="t" r="r" b="b"/>
              <a:pathLst>
                <a:path w="4135" h="9363" extrusionOk="0">
                  <a:moveTo>
                    <a:pt x="2098" y="0"/>
                  </a:moveTo>
                  <a:cubicBezTo>
                    <a:pt x="1" y="4681"/>
                    <a:pt x="2098" y="9362"/>
                    <a:pt x="2098" y="9362"/>
                  </a:cubicBezTo>
                  <a:cubicBezTo>
                    <a:pt x="4135" y="4681"/>
                    <a:pt x="2098" y="0"/>
                    <a:pt x="20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1747920" y="-1856198"/>
              <a:ext cx="62128" cy="285572"/>
            </a:xfrm>
            <a:custGeom>
              <a:avLst/>
              <a:gdLst/>
              <a:ahLst/>
              <a:cxnLst/>
              <a:rect l="l" t="t" r="r" b="b"/>
              <a:pathLst>
                <a:path w="2037" h="9363" extrusionOk="0">
                  <a:moveTo>
                    <a:pt x="0" y="0"/>
                  </a:moveTo>
                  <a:lnTo>
                    <a:pt x="0" y="31"/>
                  </a:lnTo>
                  <a:lnTo>
                    <a:pt x="0" y="9332"/>
                  </a:lnTo>
                  <a:lnTo>
                    <a:pt x="0" y="9362"/>
                  </a:lnTo>
                  <a:cubicBezTo>
                    <a:pt x="2037" y="4681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1744199" y="-1880934"/>
              <a:ext cx="285572" cy="56090"/>
            </a:xfrm>
            <a:custGeom>
              <a:avLst/>
              <a:gdLst/>
              <a:ahLst/>
              <a:cxnLst/>
              <a:rect l="l" t="t" r="r" b="b"/>
              <a:pathLst>
                <a:path w="9363" h="1839" extrusionOk="0">
                  <a:moveTo>
                    <a:pt x="4855" y="1"/>
                  </a:moveTo>
                  <a:cubicBezTo>
                    <a:pt x="2081" y="1"/>
                    <a:pt x="1" y="933"/>
                    <a:pt x="1" y="933"/>
                  </a:cubicBezTo>
                  <a:cubicBezTo>
                    <a:pt x="1561" y="1612"/>
                    <a:pt x="3121" y="1838"/>
                    <a:pt x="4508" y="1838"/>
                  </a:cubicBezTo>
                  <a:cubicBezTo>
                    <a:pt x="7282" y="1838"/>
                    <a:pt x="9362" y="933"/>
                    <a:pt x="9362" y="933"/>
                  </a:cubicBezTo>
                  <a:cubicBezTo>
                    <a:pt x="7802" y="234"/>
                    <a:pt x="6242" y="1"/>
                    <a:pt x="4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1744199" y="-1852477"/>
              <a:ext cx="285572" cy="27633"/>
            </a:xfrm>
            <a:custGeom>
              <a:avLst/>
              <a:gdLst/>
              <a:ahLst/>
              <a:cxnLst/>
              <a:rect l="l" t="t" r="r" b="b"/>
              <a:pathLst>
                <a:path w="9363" h="906" extrusionOk="0">
                  <a:moveTo>
                    <a:pt x="1" y="0"/>
                  </a:moveTo>
                  <a:cubicBezTo>
                    <a:pt x="1561" y="679"/>
                    <a:pt x="3121" y="905"/>
                    <a:pt x="4508" y="905"/>
                  </a:cubicBezTo>
                  <a:cubicBezTo>
                    <a:pt x="7282" y="905"/>
                    <a:pt x="9362" y="0"/>
                    <a:pt x="9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1465150" y="-1880934"/>
              <a:ext cx="285572" cy="56090"/>
            </a:xfrm>
            <a:custGeom>
              <a:avLst/>
              <a:gdLst/>
              <a:ahLst/>
              <a:cxnLst/>
              <a:rect l="l" t="t" r="r" b="b"/>
              <a:pathLst>
                <a:path w="9363" h="1839" extrusionOk="0">
                  <a:moveTo>
                    <a:pt x="4855" y="1"/>
                  </a:moveTo>
                  <a:cubicBezTo>
                    <a:pt x="2081" y="1"/>
                    <a:pt x="0" y="933"/>
                    <a:pt x="0" y="933"/>
                  </a:cubicBezTo>
                  <a:cubicBezTo>
                    <a:pt x="1561" y="1612"/>
                    <a:pt x="3121" y="1838"/>
                    <a:pt x="4508" y="1838"/>
                  </a:cubicBezTo>
                  <a:cubicBezTo>
                    <a:pt x="7282" y="1838"/>
                    <a:pt x="9362" y="933"/>
                    <a:pt x="9362" y="933"/>
                  </a:cubicBezTo>
                  <a:cubicBezTo>
                    <a:pt x="7802" y="234"/>
                    <a:pt x="6242" y="1"/>
                    <a:pt x="48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1465150" y="-1852477"/>
              <a:ext cx="285572" cy="27633"/>
            </a:xfrm>
            <a:custGeom>
              <a:avLst/>
              <a:gdLst/>
              <a:ahLst/>
              <a:cxnLst/>
              <a:rect l="l" t="t" r="r" b="b"/>
              <a:pathLst>
                <a:path w="9363" h="906" extrusionOk="0">
                  <a:moveTo>
                    <a:pt x="0" y="0"/>
                  </a:moveTo>
                  <a:cubicBezTo>
                    <a:pt x="1561" y="679"/>
                    <a:pt x="3121" y="905"/>
                    <a:pt x="4508" y="905"/>
                  </a:cubicBezTo>
                  <a:cubicBezTo>
                    <a:pt x="7282" y="905"/>
                    <a:pt x="9362" y="0"/>
                    <a:pt x="9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1746059" y="-2034199"/>
              <a:ext cx="183580" cy="183579"/>
            </a:xfrm>
            <a:custGeom>
              <a:avLst/>
              <a:gdLst/>
              <a:ahLst/>
              <a:cxnLst/>
              <a:rect l="l" t="t" r="r" b="b"/>
              <a:pathLst>
                <a:path w="6019" h="6019" extrusionOk="0">
                  <a:moveTo>
                    <a:pt x="6019" y="1"/>
                  </a:moveTo>
                  <a:lnTo>
                    <a:pt x="6019" y="1"/>
                  </a:lnTo>
                  <a:cubicBezTo>
                    <a:pt x="1642" y="1672"/>
                    <a:pt x="0" y="6019"/>
                    <a:pt x="0" y="6019"/>
                  </a:cubicBezTo>
                  <a:cubicBezTo>
                    <a:pt x="4316" y="4317"/>
                    <a:pt x="6019" y="1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1746059" y="-2034199"/>
              <a:ext cx="183580" cy="183579"/>
            </a:xfrm>
            <a:custGeom>
              <a:avLst/>
              <a:gdLst/>
              <a:ahLst/>
              <a:cxnLst/>
              <a:rect l="l" t="t" r="r" b="b"/>
              <a:pathLst>
                <a:path w="6019" h="6019" extrusionOk="0">
                  <a:moveTo>
                    <a:pt x="5988" y="1"/>
                  </a:moveTo>
                  <a:lnTo>
                    <a:pt x="0" y="5988"/>
                  </a:lnTo>
                  <a:lnTo>
                    <a:pt x="0" y="6019"/>
                  </a:lnTo>
                  <a:cubicBezTo>
                    <a:pt x="4317" y="4317"/>
                    <a:pt x="6019" y="1"/>
                    <a:pt x="60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1566198" y="-1854338"/>
              <a:ext cx="183580" cy="183580"/>
            </a:xfrm>
            <a:custGeom>
              <a:avLst/>
              <a:gdLst/>
              <a:ahLst/>
              <a:cxnLst/>
              <a:rect l="l" t="t" r="r" b="b"/>
              <a:pathLst>
                <a:path w="6019" h="6019" extrusionOk="0">
                  <a:moveTo>
                    <a:pt x="6019" y="0"/>
                  </a:moveTo>
                  <a:cubicBezTo>
                    <a:pt x="1642" y="1672"/>
                    <a:pt x="1" y="6019"/>
                    <a:pt x="1" y="6019"/>
                  </a:cubicBezTo>
                  <a:cubicBezTo>
                    <a:pt x="4317" y="4317"/>
                    <a:pt x="6019" y="1"/>
                    <a:pt x="60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1566198" y="-1854338"/>
              <a:ext cx="183580" cy="183580"/>
            </a:xfrm>
            <a:custGeom>
              <a:avLst/>
              <a:gdLst/>
              <a:ahLst/>
              <a:cxnLst/>
              <a:rect l="l" t="t" r="r" b="b"/>
              <a:pathLst>
                <a:path w="6019" h="6019" extrusionOk="0">
                  <a:moveTo>
                    <a:pt x="5989" y="0"/>
                  </a:moveTo>
                  <a:lnTo>
                    <a:pt x="1" y="5988"/>
                  </a:lnTo>
                  <a:lnTo>
                    <a:pt x="1" y="6019"/>
                  </a:lnTo>
                  <a:cubicBezTo>
                    <a:pt x="4317" y="4316"/>
                    <a:pt x="6019" y="0"/>
                    <a:pt x="60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1745114" y="-1854338"/>
              <a:ext cx="183610" cy="183580"/>
            </a:xfrm>
            <a:custGeom>
              <a:avLst/>
              <a:gdLst/>
              <a:ahLst/>
              <a:cxnLst/>
              <a:rect l="l" t="t" r="r" b="b"/>
              <a:pathLst>
                <a:path w="6020" h="6019" extrusionOk="0">
                  <a:moveTo>
                    <a:pt x="1" y="0"/>
                  </a:moveTo>
                  <a:cubicBezTo>
                    <a:pt x="1703" y="4316"/>
                    <a:pt x="6019" y="6019"/>
                    <a:pt x="6019" y="6019"/>
                  </a:cubicBezTo>
                  <a:cubicBezTo>
                    <a:pt x="4378" y="1672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1745114" y="-1854338"/>
              <a:ext cx="183610" cy="183580"/>
            </a:xfrm>
            <a:custGeom>
              <a:avLst/>
              <a:gdLst/>
              <a:ahLst/>
              <a:cxnLst/>
              <a:rect l="l" t="t" r="r" b="b"/>
              <a:pathLst>
                <a:path w="6020" h="6019" extrusionOk="0">
                  <a:moveTo>
                    <a:pt x="1" y="0"/>
                  </a:moveTo>
                  <a:cubicBezTo>
                    <a:pt x="1703" y="4316"/>
                    <a:pt x="6019" y="6019"/>
                    <a:pt x="6019" y="6019"/>
                  </a:cubicBezTo>
                  <a:lnTo>
                    <a:pt x="6019" y="5988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4"/>
            <p:cNvSpPr/>
            <p:nvPr/>
          </p:nvSpPr>
          <p:spPr>
            <a:xfrm>
              <a:off x="1565283" y="-2034199"/>
              <a:ext cx="183580" cy="183579"/>
            </a:xfrm>
            <a:custGeom>
              <a:avLst/>
              <a:gdLst/>
              <a:ahLst/>
              <a:cxnLst/>
              <a:rect l="l" t="t" r="r" b="b"/>
              <a:pathLst>
                <a:path w="6019" h="6019" extrusionOk="0">
                  <a:moveTo>
                    <a:pt x="0" y="1"/>
                  </a:moveTo>
                  <a:lnTo>
                    <a:pt x="0" y="1"/>
                  </a:lnTo>
                  <a:cubicBezTo>
                    <a:pt x="1702" y="4317"/>
                    <a:pt x="6019" y="6019"/>
                    <a:pt x="6019" y="6019"/>
                  </a:cubicBezTo>
                  <a:cubicBezTo>
                    <a:pt x="4377" y="167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1565283" y="-2034199"/>
              <a:ext cx="183580" cy="183579"/>
            </a:xfrm>
            <a:custGeom>
              <a:avLst/>
              <a:gdLst/>
              <a:ahLst/>
              <a:cxnLst/>
              <a:rect l="l" t="t" r="r" b="b"/>
              <a:pathLst>
                <a:path w="6019" h="6019" extrusionOk="0">
                  <a:moveTo>
                    <a:pt x="0" y="1"/>
                  </a:moveTo>
                  <a:cubicBezTo>
                    <a:pt x="1702" y="4317"/>
                    <a:pt x="6019" y="6019"/>
                    <a:pt x="6019" y="6019"/>
                  </a:cubicBezTo>
                  <a:lnTo>
                    <a:pt x="6019" y="5988"/>
                  </a:lnTo>
                  <a:lnTo>
                    <a:pt x="3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" name="Google Shape;67;p4"/>
          <p:cNvSpPr/>
          <p:nvPr/>
        </p:nvSpPr>
        <p:spPr>
          <a:xfrm>
            <a:off x="6409599" y="259053"/>
            <a:ext cx="2077806" cy="514972"/>
          </a:xfrm>
          <a:custGeom>
            <a:avLst/>
            <a:gdLst/>
            <a:ahLst/>
            <a:cxnLst/>
            <a:rect l="l" t="t" r="r" b="b"/>
            <a:pathLst>
              <a:path w="91614" h="22706" extrusionOk="0">
                <a:moveTo>
                  <a:pt x="49817" y="0"/>
                </a:moveTo>
                <a:cubicBezTo>
                  <a:pt x="49798" y="0"/>
                  <a:pt x="49778" y="0"/>
                  <a:pt x="49758" y="0"/>
                </a:cubicBezTo>
                <a:cubicBezTo>
                  <a:pt x="43770" y="61"/>
                  <a:pt x="38876" y="4773"/>
                  <a:pt x="38573" y="10760"/>
                </a:cubicBezTo>
                <a:cubicBezTo>
                  <a:pt x="37388" y="6664"/>
                  <a:pt x="33639" y="4030"/>
                  <a:pt x="29602" y="4030"/>
                </a:cubicBezTo>
                <a:cubicBezTo>
                  <a:pt x="28667" y="4030"/>
                  <a:pt x="27717" y="4171"/>
                  <a:pt x="26779" y="4469"/>
                </a:cubicBezTo>
                <a:cubicBezTo>
                  <a:pt x="21764" y="6080"/>
                  <a:pt x="19058" y="11490"/>
                  <a:pt x="20791" y="16444"/>
                </a:cubicBezTo>
                <a:cubicBezTo>
                  <a:pt x="11429" y="17691"/>
                  <a:pt x="2736" y="19636"/>
                  <a:pt x="0" y="22706"/>
                </a:cubicBezTo>
                <a:lnTo>
                  <a:pt x="91613" y="22706"/>
                </a:lnTo>
                <a:cubicBezTo>
                  <a:pt x="88817" y="19697"/>
                  <a:pt x="81643" y="17751"/>
                  <a:pt x="74014" y="16505"/>
                </a:cubicBezTo>
                <a:cubicBezTo>
                  <a:pt x="74075" y="16141"/>
                  <a:pt x="74105" y="15745"/>
                  <a:pt x="74105" y="15350"/>
                </a:cubicBezTo>
                <a:cubicBezTo>
                  <a:pt x="74125" y="10856"/>
                  <a:pt x="70476" y="7962"/>
                  <a:pt x="66708" y="7962"/>
                </a:cubicBezTo>
                <a:cubicBezTo>
                  <a:pt x="64716" y="7962"/>
                  <a:pt x="62691" y="8770"/>
                  <a:pt x="61157" y="10578"/>
                </a:cubicBezTo>
                <a:cubicBezTo>
                  <a:pt x="60763" y="4610"/>
                  <a:pt x="55809" y="0"/>
                  <a:pt x="4981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" name="Google Shape;68;p4"/>
          <p:cNvGrpSpPr/>
          <p:nvPr/>
        </p:nvGrpSpPr>
        <p:grpSpPr>
          <a:xfrm>
            <a:off x="8009596" y="-377299"/>
            <a:ext cx="848314" cy="1833560"/>
            <a:chOff x="-2854350" y="-2698250"/>
            <a:chExt cx="1073000" cy="2319200"/>
          </a:xfrm>
        </p:grpSpPr>
        <p:sp>
          <p:nvSpPr>
            <p:cNvPr id="69" name="Google Shape;69;p4"/>
            <p:cNvSpPr/>
            <p:nvPr/>
          </p:nvSpPr>
          <p:spPr>
            <a:xfrm>
              <a:off x="-2469075" y="-812975"/>
              <a:ext cx="251550" cy="433925"/>
            </a:xfrm>
            <a:custGeom>
              <a:avLst/>
              <a:gdLst/>
              <a:ahLst/>
              <a:cxnLst/>
              <a:rect l="l" t="t" r="r" b="b"/>
              <a:pathLst>
                <a:path w="10062" h="17357" extrusionOk="0">
                  <a:moveTo>
                    <a:pt x="1247" y="1"/>
                  </a:moveTo>
                  <a:lnTo>
                    <a:pt x="760" y="1521"/>
                  </a:lnTo>
                  <a:lnTo>
                    <a:pt x="1672" y="1521"/>
                  </a:lnTo>
                  <a:lnTo>
                    <a:pt x="0" y="15746"/>
                  </a:lnTo>
                  <a:lnTo>
                    <a:pt x="1399" y="16080"/>
                  </a:lnTo>
                  <a:lnTo>
                    <a:pt x="2554" y="7539"/>
                  </a:lnTo>
                  <a:lnTo>
                    <a:pt x="1794" y="16962"/>
                  </a:lnTo>
                  <a:lnTo>
                    <a:pt x="3253" y="17357"/>
                  </a:lnTo>
                  <a:lnTo>
                    <a:pt x="3891" y="7296"/>
                  </a:lnTo>
                  <a:lnTo>
                    <a:pt x="3891" y="17022"/>
                  </a:lnTo>
                  <a:lnTo>
                    <a:pt x="5715" y="16840"/>
                  </a:lnTo>
                  <a:lnTo>
                    <a:pt x="5441" y="6779"/>
                  </a:lnTo>
                  <a:lnTo>
                    <a:pt x="6171" y="16506"/>
                  </a:lnTo>
                  <a:lnTo>
                    <a:pt x="8086" y="16202"/>
                  </a:lnTo>
                  <a:lnTo>
                    <a:pt x="6870" y="6019"/>
                  </a:lnTo>
                  <a:lnTo>
                    <a:pt x="8724" y="15563"/>
                  </a:lnTo>
                  <a:lnTo>
                    <a:pt x="10061" y="15047"/>
                  </a:lnTo>
                  <a:lnTo>
                    <a:pt x="8116" y="1521"/>
                  </a:lnTo>
                  <a:lnTo>
                    <a:pt x="9241" y="1521"/>
                  </a:lnTo>
                  <a:lnTo>
                    <a:pt x="8846" y="366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-2854350" y="-1546250"/>
              <a:ext cx="1073000" cy="747000"/>
            </a:xfrm>
            <a:custGeom>
              <a:avLst/>
              <a:gdLst/>
              <a:ahLst/>
              <a:cxnLst/>
              <a:rect l="l" t="t" r="r" b="b"/>
              <a:pathLst>
                <a:path w="42920" h="29880" extrusionOk="0">
                  <a:moveTo>
                    <a:pt x="20123" y="0"/>
                  </a:moveTo>
                  <a:cubicBezTo>
                    <a:pt x="20123" y="0"/>
                    <a:pt x="7387" y="639"/>
                    <a:pt x="2949" y="10973"/>
                  </a:cubicBezTo>
                  <a:cubicBezTo>
                    <a:pt x="1" y="17812"/>
                    <a:pt x="8177" y="29879"/>
                    <a:pt x="21460" y="29879"/>
                  </a:cubicBezTo>
                  <a:cubicBezTo>
                    <a:pt x="34773" y="29879"/>
                    <a:pt x="42920" y="17842"/>
                    <a:pt x="39971" y="10973"/>
                  </a:cubicBezTo>
                  <a:cubicBezTo>
                    <a:pt x="35503" y="639"/>
                    <a:pt x="22798" y="0"/>
                    <a:pt x="227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-2854350" y="-1387450"/>
              <a:ext cx="1073000" cy="588200"/>
            </a:xfrm>
            <a:custGeom>
              <a:avLst/>
              <a:gdLst/>
              <a:ahLst/>
              <a:cxnLst/>
              <a:rect l="l" t="t" r="r" b="b"/>
              <a:pathLst>
                <a:path w="42920" h="23528" extrusionOk="0">
                  <a:moveTo>
                    <a:pt x="36932" y="1"/>
                  </a:moveTo>
                  <a:cubicBezTo>
                    <a:pt x="36658" y="6506"/>
                    <a:pt x="30518" y="14712"/>
                    <a:pt x="21430" y="14712"/>
                  </a:cubicBezTo>
                  <a:cubicBezTo>
                    <a:pt x="12341" y="14712"/>
                    <a:pt x="6232" y="6536"/>
                    <a:pt x="5958" y="31"/>
                  </a:cubicBezTo>
                  <a:cubicBezTo>
                    <a:pt x="4682" y="1399"/>
                    <a:pt x="3679" y="2949"/>
                    <a:pt x="2949" y="4651"/>
                  </a:cubicBezTo>
                  <a:cubicBezTo>
                    <a:pt x="1" y="11490"/>
                    <a:pt x="8147" y="23527"/>
                    <a:pt x="21460" y="23527"/>
                  </a:cubicBezTo>
                  <a:cubicBezTo>
                    <a:pt x="34773" y="23527"/>
                    <a:pt x="42920" y="11490"/>
                    <a:pt x="39971" y="4651"/>
                  </a:cubicBezTo>
                  <a:cubicBezTo>
                    <a:pt x="39242" y="2919"/>
                    <a:pt x="38208" y="1369"/>
                    <a:pt x="369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-2643850" y="-1478250"/>
              <a:ext cx="380725" cy="327450"/>
            </a:xfrm>
            <a:custGeom>
              <a:avLst/>
              <a:gdLst/>
              <a:ahLst/>
              <a:cxnLst/>
              <a:rect l="l" t="t" r="r" b="b"/>
              <a:pathLst>
                <a:path w="15229" h="13098" extrusionOk="0">
                  <a:moveTo>
                    <a:pt x="4950" y="0"/>
                  </a:moveTo>
                  <a:cubicBezTo>
                    <a:pt x="4212" y="0"/>
                    <a:pt x="3521" y="94"/>
                    <a:pt x="2949" y="320"/>
                  </a:cubicBezTo>
                  <a:cubicBezTo>
                    <a:pt x="274" y="1353"/>
                    <a:pt x="0" y="5001"/>
                    <a:pt x="882" y="7280"/>
                  </a:cubicBezTo>
                  <a:cubicBezTo>
                    <a:pt x="2037" y="10229"/>
                    <a:pt x="4621" y="12356"/>
                    <a:pt x="7721" y="12964"/>
                  </a:cubicBezTo>
                  <a:cubicBezTo>
                    <a:pt x="8187" y="13051"/>
                    <a:pt x="8667" y="13097"/>
                    <a:pt x="9148" y="13097"/>
                  </a:cubicBezTo>
                  <a:cubicBezTo>
                    <a:pt x="10518" y="13097"/>
                    <a:pt x="11892" y="12725"/>
                    <a:pt x="12949" y="11870"/>
                  </a:cubicBezTo>
                  <a:cubicBezTo>
                    <a:pt x="14651" y="10472"/>
                    <a:pt x="15229" y="7979"/>
                    <a:pt x="14590" y="5882"/>
                  </a:cubicBezTo>
                  <a:cubicBezTo>
                    <a:pt x="13952" y="3785"/>
                    <a:pt x="12250" y="2083"/>
                    <a:pt x="10274" y="1201"/>
                  </a:cubicBezTo>
                  <a:cubicBezTo>
                    <a:pt x="8949" y="593"/>
                    <a:pt x="6800" y="0"/>
                    <a:pt x="49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-2437150" y="-1605625"/>
              <a:ext cx="227975" cy="48000"/>
            </a:xfrm>
            <a:custGeom>
              <a:avLst/>
              <a:gdLst/>
              <a:ahLst/>
              <a:cxnLst/>
              <a:rect l="l" t="t" r="r" b="b"/>
              <a:pathLst>
                <a:path w="9119" h="1920" extrusionOk="0">
                  <a:moveTo>
                    <a:pt x="4998" y="1"/>
                  </a:moveTo>
                  <a:cubicBezTo>
                    <a:pt x="2297" y="1"/>
                    <a:pt x="0" y="339"/>
                    <a:pt x="0" y="339"/>
                  </a:cubicBezTo>
                  <a:lnTo>
                    <a:pt x="882" y="1919"/>
                  </a:lnTo>
                  <a:lnTo>
                    <a:pt x="8572" y="1919"/>
                  </a:lnTo>
                  <a:lnTo>
                    <a:pt x="9119" y="339"/>
                  </a:lnTo>
                  <a:cubicBezTo>
                    <a:pt x="7802" y="85"/>
                    <a:pt x="6349" y="1"/>
                    <a:pt x="49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-2461475" y="-1591675"/>
              <a:ext cx="277375" cy="58350"/>
            </a:xfrm>
            <a:custGeom>
              <a:avLst/>
              <a:gdLst/>
              <a:ahLst/>
              <a:cxnLst/>
              <a:rect l="l" t="t" r="r" b="b"/>
              <a:pathLst>
                <a:path w="11095" h="2334" extrusionOk="0">
                  <a:moveTo>
                    <a:pt x="6070" y="0"/>
                  </a:moveTo>
                  <a:cubicBezTo>
                    <a:pt x="2783" y="0"/>
                    <a:pt x="0" y="419"/>
                    <a:pt x="0" y="419"/>
                  </a:cubicBezTo>
                  <a:lnTo>
                    <a:pt x="1064" y="2334"/>
                  </a:lnTo>
                  <a:lnTo>
                    <a:pt x="10426" y="2334"/>
                  </a:lnTo>
                  <a:lnTo>
                    <a:pt x="11095" y="419"/>
                  </a:lnTo>
                  <a:cubicBezTo>
                    <a:pt x="9484" y="105"/>
                    <a:pt x="7714" y="0"/>
                    <a:pt x="60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-2383200" y="-2698250"/>
              <a:ext cx="137550" cy="1108700"/>
            </a:xfrm>
            <a:custGeom>
              <a:avLst/>
              <a:gdLst/>
              <a:ahLst/>
              <a:cxnLst/>
              <a:rect l="l" t="t" r="r" b="b"/>
              <a:pathLst>
                <a:path w="5502" h="44348" extrusionOk="0">
                  <a:moveTo>
                    <a:pt x="2766" y="1"/>
                  </a:moveTo>
                  <a:cubicBezTo>
                    <a:pt x="2736" y="1"/>
                    <a:pt x="2675" y="61"/>
                    <a:pt x="2675" y="92"/>
                  </a:cubicBezTo>
                  <a:lnTo>
                    <a:pt x="2675" y="7478"/>
                  </a:lnTo>
                  <a:lnTo>
                    <a:pt x="31" y="44226"/>
                  </a:lnTo>
                  <a:cubicBezTo>
                    <a:pt x="0" y="44287"/>
                    <a:pt x="61" y="44348"/>
                    <a:pt x="122" y="44348"/>
                  </a:cubicBezTo>
                  <a:cubicBezTo>
                    <a:pt x="152" y="44348"/>
                    <a:pt x="182" y="44317"/>
                    <a:pt x="213" y="44256"/>
                  </a:cubicBezTo>
                  <a:lnTo>
                    <a:pt x="2766" y="8815"/>
                  </a:lnTo>
                  <a:lnTo>
                    <a:pt x="5319" y="44256"/>
                  </a:lnTo>
                  <a:cubicBezTo>
                    <a:pt x="5319" y="44317"/>
                    <a:pt x="5350" y="44348"/>
                    <a:pt x="5411" y="44348"/>
                  </a:cubicBezTo>
                  <a:cubicBezTo>
                    <a:pt x="5471" y="44348"/>
                    <a:pt x="5502" y="44287"/>
                    <a:pt x="5502" y="44256"/>
                  </a:cubicBezTo>
                  <a:lnTo>
                    <a:pt x="2857" y="7508"/>
                  </a:lnTo>
                  <a:lnTo>
                    <a:pt x="2857" y="92"/>
                  </a:lnTo>
                  <a:cubicBezTo>
                    <a:pt x="2857" y="61"/>
                    <a:pt x="2827" y="1"/>
                    <a:pt x="27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-2691725" y="-1549300"/>
              <a:ext cx="737125" cy="750050"/>
            </a:xfrm>
            <a:custGeom>
              <a:avLst/>
              <a:gdLst/>
              <a:ahLst/>
              <a:cxnLst/>
              <a:rect l="l" t="t" r="r" b="b"/>
              <a:pathLst>
                <a:path w="29485" h="30002" fill="none" extrusionOk="0">
                  <a:moveTo>
                    <a:pt x="17235" y="1"/>
                  </a:moveTo>
                  <a:cubicBezTo>
                    <a:pt x="17235" y="1"/>
                    <a:pt x="29272" y="8724"/>
                    <a:pt x="29393" y="13983"/>
                  </a:cubicBezTo>
                  <a:cubicBezTo>
                    <a:pt x="29484" y="19211"/>
                    <a:pt x="18420" y="29636"/>
                    <a:pt x="18420" y="29636"/>
                  </a:cubicBezTo>
                  <a:moveTo>
                    <a:pt x="15411" y="30001"/>
                  </a:moveTo>
                  <a:cubicBezTo>
                    <a:pt x="15411" y="30001"/>
                    <a:pt x="22220" y="19606"/>
                    <a:pt x="22220" y="14226"/>
                  </a:cubicBezTo>
                  <a:cubicBezTo>
                    <a:pt x="22220" y="10973"/>
                    <a:pt x="15168" y="1"/>
                    <a:pt x="15168" y="1"/>
                  </a:cubicBezTo>
                  <a:moveTo>
                    <a:pt x="12280" y="274"/>
                  </a:moveTo>
                  <a:cubicBezTo>
                    <a:pt x="12280" y="274"/>
                    <a:pt x="244" y="9028"/>
                    <a:pt x="122" y="14256"/>
                  </a:cubicBezTo>
                  <a:cubicBezTo>
                    <a:pt x="0" y="19515"/>
                    <a:pt x="9484" y="29272"/>
                    <a:pt x="9484" y="29272"/>
                  </a:cubicBezTo>
                  <a:moveTo>
                    <a:pt x="14621" y="1"/>
                  </a:moveTo>
                  <a:cubicBezTo>
                    <a:pt x="14621" y="1"/>
                    <a:pt x="7569" y="10973"/>
                    <a:pt x="7569" y="14226"/>
                  </a:cubicBezTo>
                  <a:cubicBezTo>
                    <a:pt x="7569" y="19606"/>
                    <a:pt x="13223" y="29879"/>
                    <a:pt x="13223" y="29879"/>
                  </a:cubicBezTo>
                </a:path>
              </a:pathLst>
            </a:custGeom>
            <a:noFill/>
            <a:ln w="22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77;p4"/>
          <p:cNvSpPr txBox="1">
            <a:spLocks noGrp="1"/>
          </p:cNvSpPr>
          <p:nvPr>
            <p:ph type="title"/>
          </p:nvPr>
        </p:nvSpPr>
        <p:spPr>
          <a:xfrm>
            <a:off x="710250" y="539475"/>
            <a:ext cx="7723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"/>
          <p:cNvSpPr txBox="1">
            <a:spLocks noGrp="1"/>
          </p:cNvSpPr>
          <p:nvPr>
            <p:ph type="body" idx="1"/>
          </p:nvPr>
        </p:nvSpPr>
        <p:spPr>
          <a:xfrm>
            <a:off x="710250" y="1175075"/>
            <a:ext cx="7723500" cy="34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AutoNum type="arabicPeriod"/>
              <a:defRPr sz="12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AutoNum type="romanLcPeriod"/>
              <a:defRPr sz="120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AutoNum type="arabicPeriod"/>
              <a:defRPr sz="120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AutoNum type="alphaLcPeriod"/>
              <a:defRPr sz="120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AutoNum type="romanLcPeriod"/>
              <a:defRPr sz="1200"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AutoNum type="arabicPeriod"/>
              <a:defRPr sz="1200"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AutoNum type="alphaLcPeriod"/>
              <a:defRPr sz="1200"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AutoNum type="romanLcPeriod"/>
              <a:defRPr sz="12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9"/>
          <p:cNvSpPr/>
          <p:nvPr/>
        </p:nvSpPr>
        <p:spPr>
          <a:xfrm>
            <a:off x="50" y="-311931"/>
            <a:ext cx="9143916" cy="5765058"/>
          </a:xfrm>
          <a:custGeom>
            <a:avLst/>
            <a:gdLst/>
            <a:ahLst/>
            <a:cxnLst/>
            <a:rect l="l" t="t" r="r" b="b"/>
            <a:pathLst>
              <a:path w="175566" h="111856" fill="none" extrusionOk="0">
                <a:moveTo>
                  <a:pt x="0" y="0"/>
                </a:moveTo>
                <a:lnTo>
                  <a:pt x="175566" y="0"/>
                </a:lnTo>
                <a:moveTo>
                  <a:pt x="0" y="3040"/>
                </a:moveTo>
                <a:lnTo>
                  <a:pt x="175566" y="3040"/>
                </a:lnTo>
                <a:moveTo>
                  <a:pt x="0" y="6049"/>
                </a:moveTo>
                <a:lnTo>
                  <a:pt x="175566" y="6049"/>
                </a:lnTo>
                <a:moveTo>
                  <a:pt x="0" y="9089"/>
                </a:moveTo>
                <a:lnTo>
                  <a:pt x="175566" y="9089"/>
                </a:lnTo>
                <a:moveTo>
                  <a:pt x="0" y="12128"/>
                </a:moveTo>
                <a:lnTo>
                  <a:pt x="175566" y="12128"/>
                </a:lnTo>
                <a:moveTo>
                  <a:pt x="0" y="15168"/>
                </a:moveTo>
                <a:lnTo>
                  <a:pt x="175566" y="15168"/>
                </a:lnTo>
                <a:moveTo>
                  <a:pt x="0" y="18207"/>
                </a:moveTo>
                <a:lnTo>
                  <a:pt x="175566" y="18207"/>
                </a:lnTo>
                <a:moveTo>
                  <a:pt x="0" y="21247"/>
                </a:moveTo>
                <a:lnTo>
                  <a:pt x="175566" y="21247"/>
                </a:lnTo>
                <a:moveTo>
                  <a:pt x="0" y="24195"/>
                </a:moveTo>
                <a:lnTo>
                  <a:pt x="175566" y="24195"/>
                </a:lnTo>
                <a:moveTo>
                  <a:pt x="0" y="27235"/>
                </a:moveTo>
                <a:lnTo>
                  <a:pt x="175566" y="27235"/>
                </a:lnTo>
                <a:moveTo>
                  <a:pt x="0" y="30274"/>
                </a:moveTo>
                <a:lnTo>
                  <a:pt x="175566" y="30274"/>
                </a:lnTo>
                <a:moveTo>
                  <a:pt x="0" y="33314"/>
                </a:moveTo>
                <a:lnTo>
                  <a:pt x="175566" y="33314"/>
                </a:lnTo>
                <a:moveTo>
                  <a:pt x="0" y="36353"/>
                </a:moveTo>
                <a:lnTo>
                  <a:pt x="175566" y="36353"/>
                </a:lnTo>
                <a:moveTo>
                  <a:pt x="0" y="39393"/>
                </a:moveTo>
                <a:lnTo>
                  <a:pt x="175566" y="39393"/>
                </a:lnTo>
                <a:moveTo>
                  <a:pt x="0" y="42433"/>
                </a:moveTo>
                <a:lnTo>
                  <a:pt x="175566" y="42433"/>
                </a:lnTo>
                <a:moveTo>
                  <a:pt x="0" y="45472"/>
                </a:moveTo>
                <a:lnTo>
                  <a:pt x="175566" y="45472"/>
                </a:lnTo>
                <a:moveTo>
                  <a:pt x="0" y="48360"/>
                </a:moveTo>
                <a:lnTo>
                  <a:pt x="175566" y="48360"/>
                </a:lnTo>
                <a:moveTo>
                  <a:pt x="0" y="51399"/>
                </a:moveTo>
                <a:lnTo>
                  <a:pt x="175566" y="51399"/>
                </a:lnTo>
                <a:moveTo>
                  <a:pt x="0" y="54439"/>
                </a:moveTo>
                <a:lnTo>
                  <a:pt x="175566" y="54439"/>
                </a:lnTo>
                <a:moveTo>
                  <a:pt x="0" y="57478"/>
                </a:moveTo>
                <a:lnTo>
                  <a:pt x="175566" y="57478"/>
                </a:lnTo>
                <a:moveTo>
                  <a:pt x="0" y="60518"/>
                </a:moveTo>
                <a:lnTo>
                  <a:pt x="175566" y="60518"/>
                </a:lnTo>
                <a:moveTo>
                  <a:pt x="0" y="63557"/>
                </a:moveTo>
                <a:lnTo>
                  <a:pt x="175566" y="63557"/>
                </a:lnTo>
                <a:moveTo>
                  <a:pt x="0" y="66597"/>
                </a:moveTo>
                <a:lnTo>
                  <a:pt x="175566" y="66597"/>
                </a:lnTo>
                <a:moveTo>
                  <a:pt x="0" y="69637"/>
                </a:moveTo>
                <a:lnTo>
                  <a:pt x="175566" y="69637"/>
                </a:lnTo>
                <a:moveTo>
                  <a:pt x="0" y="72676"/>
                </a:moveTo>
                <a:lnTo>
                  <a:pt x="175566" y="72676"/>
                </a:lnTo>
                <a:moveTo>
                  <a:pt x="0" y="75716"/>
                </a:moveTo>
                <a:lnTo>
                  <a:pt x="175566" y="75716"/>
                </a:lnTo>
                <a:moveTo>
                  <a:pt x="0" y="78755"/>
                </a:moveTo>
                <a:lnTo>
                  <a:pt x="175566" y="78755"/>
                </a:lnTo>
                <a:moveTo>
                  <a:pt x="0" y="81795"/>
                </a:moveTo>
                <a:lnTo>
                  <a:pt x="175566" y="81795"/>
                </a:lnTo>
                <a:moveTo>
                  <a:pt x="0" y="84834"/>
                </a:moveTo>
                <a:lnTo>
                  <a:pt x="175566" y="84834"/>
                </a:lnTo>
                <a:moveTo>
                  <a:pt x="0" y="87874"/>
                </a:moveTo>
                <a:lnTo>
                  <a:pt x="175566" y="87874"/>
                </a:lnTo>
                <a:moveTo>
                  <a:pt x="0" y="90701"/>
                </a:moveTo>
                <a:lnTo>
                  <a:pt x="175566" y="90701"/>
                </a:lnTo>
                <a:moveTo>
                  <a:pt x="0" y="93710"/>
                </a:moveTo>
                <a:lnTo>
                  <a:pt x="175566" y="93710"/>
                </a:lnTo>
                <a:moveTo>
                  <a:pt x="0" y="96749"/>
                </a:moveTo>
                <a:lnTo>
                  <a:pt x="175566" y="96749"/>
                </a:lnTo>
                <a:moveTo>
                  <a:pt x="0" y="99789"/>
                </a:moveTo>
                <a:lnTo>
                  <a:pt x="175566" y="99789"/>
                </a:lnTo>
                <a:moveTo>
                  <a:pt x="0" y="102829"/>
                </a:moveTo>
                <a:lnTo>
                  <a:pt x="175566" y="102829"/>
                </a:lnTo>
                <a:moveTo>
                  <a:pt x="0" y="105807"/>
                </a:moveTo>
                <a:lnTo>
                  <a:pt x="175566" y="105807"/>
                </a:lnTo>
                <a:moveTo>
                  <a:pt x="0" y="108847"/>
                </a:moveTo>
                <a:lnTo>
                  <a:pt x="175566" y="108847"/>
                </a:lnTo>
                <a:moveTo>
                  <a:pt x="0" y="111856"/>
                </a:moveTo>
                <a:lnTo>
                  <a:pt x="175566" y="111856"/>
                </a:lnTo>
              </a:path>
            </a:pathLst>
          </a:custGeom>
          <a:noFill/>
          <a:ln w="6075" cap="rnd" cmpd="sng">
            <a:solidFill>
              <a:srgbClr val="EDCCB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0" name="Google Shape;370;p9"/>
          <p:cNvGrpSpPr/>
          <p:nvPr/>
        </p:nvGrpSpPr>
        <p:grpSpPr>
          <a:xfrm rot="1104773">
            <a:off x="88965" y="-303317"/>
            <a:ext cx="2325973" cy="1685587"/>
            <a:chOff x="-1734962" y="-2174106"/>
            <a:chExt cx="2023931" cy="1466704"/>
          </a:xfrm>
        </p:grpSpPr>
        <p:sp>
          <p:nvSpPr>
            <p:cNvPr id="371" name="Google Shape;371;p9"/>
            <p:cNvSpPr/>
            <p:nvPr/>
          </p:nvSpPr>
          <p:spPr>
            <a:xfrm>
              <a:off x="-1731951" y="-2155011"/>
              <a:ext cx="2014956" cy="1447608"/>
            </a:xfrm>
            <a:custGeom>
              <a:avLst/>
              <a:gdLst/>
              <a:ahLst/>
              <a:cxnLst/>
              <a:rect l="l" t="t" r="r" b="b"/>
              <a:pathLst>
                <a:path w="60884" h="43741" extrusionOk="0">
                  <a:moveTo>
                    <a:pt x="54713" y="2889"/>
                  </a:moveTo>
                  <a:lnTo>
                    <a:pt x="54682" y="2949"/>
                  </a:lnTo>
                  <a:lnTo>
                    <a:pt x="54682" y="2949"/>
                  </a:lnTo>
                  <a:lnTo>
                    <a:pt x="54743" y="2919"/>
                  </a:lnTo>
                  <a:lnTo>
                    <a:pt x="54743" y="2889"/>
                  </a:lnTo>
                  <a:close/>
                  <a:moveTo>
                    <a:pt x="43983" y="5259"/>
                  </a:moveTo>
                  <a:cubicBezTo>
                    <a:pt x="43953" y="5259"/>
                    <a:pt x="43953" y="5290"/>
                    <a:pt x="43953" y="5290"/>
                  </a:cubicBezTo>
                  <a:cubicBezTo>
                    <a:pt x="43983" y="5290"/>
                    <a:pt x="43983" y="5259"/>
                    <a:pt x="43983" y="5259"/>
                  </a:cubicBezTo>
                  <a:close/>
                  <a:moveTo>
                    <a:pt x="25685" y="14317"/>
                  </a:moveTo>
                  <a:lnTo>
                    <a:pt x="25670" y="14348"/>
                  </a:lnTo>
                  <a:cubicBezTo>
                    <a:pt x="25677" y="14340"/>
                    <a:pt x="25685" y="14332"/>
                    <a:pt x="25685" y="14317"/>
                  </a:cubicBezTo>
                  <a:close/>
                  <a:moveTo>
                    <a:pt x="25670" y="14348"/>
                  </a:moveTo>
                  <a:cubicBezTo>
                    <a:pt x="25662" y="14355"/>
                    <a:pt x="25655" y="14363"/>
                    <a:pt x="25655" y="14378"/>
                  </a:cubicBezTo>
                  <a:lnTo>
                    <a:pt x="25670" y="14348"/>
                  </a:lnTo>
                  <a:close/>
                  <a:moveTo>
                    <a:pt x="37835" y="17325"/>
                  </a:moveTo>
                  <a:cubicBezTo>
                    <a:pt x="36808" y="17325"/>
                    <a:pt x="35780" y="17437"/>
                    <a:pt x="34773" y="17661"/>
                  </a:cubicBezTo>
                  <a:lnTo>
                    <a:pt x="34712" y="17661"/>
                  </a:lnTo>
                  <a:lnTo>
                    <a:pt x="34712" y="17691"/>
                  </a:lnTo>
                  <a:lnTo>
                    <a:pt x="34743" y="17691"/>
                  </a:lnTo>
                  <a:cubicBezTo>
                    <a:pt x="36597" y="18358"/>
                    <a:pt x="38566" y="18696"/>
                    <a:pt x="40531" y="18696"/>
                  </a:cubicBezTo>
                  <a:cubicBezTo>
                    <a:pt x="41433" y="18696"/>
                    <a:pt x="42334" y="18625"/>
                    <a:pt x="43223" y="18481"/>
                  </a:cubicBezTo>
                  <a:cubicBezTo>
                    <a:pt x="42919" y="18299"/>
                    <a:pt x="42555" y="18147"/>
                    <a:pt x="42220" y="18026"/>
                  </a:cubicBezTo>
                  <a:cubicBezTo>
                    <a:pt x="40801" y="17559"/>
                    <a:pt x="39319" y="17325"/>
                    <a:pt x="37835" y="17325"/>
                  </a:cubicBezTo>
                  <a:close/>
                  <a:moveTo>
                    <a:pt x="18451" y="19363"/>
                  </a:moveTo>
                  <a:cubicBezTo>
                    <a:pt x="18420" y="19363"/>
                    <a:pt x="18420" y="19393"/>
                    <a:pt x="18420" y="19393"/>
                  </a:cubicBezTo>
                  <a:lnTo>
                    <a:pt x="18451" y="19363"/>
                  </a:lnTo>
                  <a:close/>
                  <a:moveTo>
                    <a:pt x="30409" y="20875"/>
                  </a:moveTo>
                  <a:cubicBezTo>
                    <a:pt x="29406" y="20875"/>
                    <a:pt x="28405" y="20980"/>
                    <a:pt x="27417" y="21187"/>
                  </a:cubicBezTo>
                  <a:lnTo>
                    <a:pt x="27387" y="21187"/>
                  </a:lnTo>
                  <a:cubicBezTo>
                    <a:pt x="29241" y="21853"/>
                    <a:pt x="31196" y="22192"/>
                    <a:pt x="33162" y="22192"/>
                  </a:cubicBezTo>
                  <a:cubicBezTo>
                    <a:pt x="34064" y="22192"/>
                    <a:pt x="34969" y="22120"/>
                    <a:pt x="35867" y="21977"/>
                  </a:cubicBezTo>
                  <a:cubicBezTo>
                    <a:pt x="35533" y="21825"/>
                    <a:pt x="35199" y="21673"/>
                    <a:pt x="34864" y="21582"/>
                  </a:cubicBezTo>
                  <a:cubicBezTo>
                    <a:pt x="33408" y="21108"/>
                    <a:pt x="31907" y="20875"/>
                    <a:pt x="30409" y="20875"/>
                  </a:cubicBezTo>
                  <a:close/>
                  <a:moveTo>
                    <a:pt x="22728" y="25465"/>
                  </a:moveTo>
                  <a:cubicBezTo>
                    <a:pt x="21721" y="25465"/>
                    <a:pt x="20714" y="25569"/>
                    <a:pt x="19727" y="25776"/>
                  </a:cubicBezTo>
                  <a:lnTo>
                    <a:pt x="19697" y="25776"/>
                  </a:lnTo>
                  <a:cubicBezTo>
                    <a:pt x="21549" y="26442"/>
                    <a:pt x="23515" y="26795"/>
                    <a:pt x="25488" y="26795"/>
                  </a:cubicBezTo>
                  <a:cubicBezTo>
                    <a:pt x="26397" y="26795"/>
                    <a:pt x="27307" y="26720"/>
                    <a:pt x="28208" y="26567"/>
                  </a:cubicBezTo>
                  <a:lnTo>
                    <a:pt x="28177" y="26567"/>
                  </a:lnTo>
                  <a:cubicBezTo>
                    <a:pt x="27873" y="26415"/>
                    <a:pt x="27509" y="26263"/>
                    <a:pt x="27174" y="26172"/>
                  </a:cubicBezTo>
                  <a:cubicBezTo>
                    <a:pt x="25736" y="25698"/>
                    <a:pt x="24232" y="25465"/>
                    <a:pt x="22728" y="25465"/>
                  </a:cubicBezTo>
                  <a:close/>
                  <a:moveTo>
                    <a:pt x="22126" y="27657"/>
                  </a:moveTo>
                  <a:cubicBezTo>
                    <a:pt x="20167" y="27657"/>
                    <a:pt x="18205" y="27819"/>
                    <a:pt x="16262" y="28147"/>
                  </a:cubicBezTo>
                  <a:lnTo>
                    <a:pt x="16141" y="28147"/>
                  </a:lnTo>
                  <a:cubicBezTo>
                    <a:pt x="16110" y="28147"/>
                    <a:pt x="16110" y="28208"/>
                    <a:pt x="16141" y="28208"/>
                  </a:cubicBezTo>
                  <a:lnTo>
                    <a:pt x="16201" y="28208"/>
                  </a:lnTo>
                  <a:cubicBezTo>
                    <a:pt x="19852" y="29295"/>
                    <a:pt x="23613" y="29773"/>
                    <a:pt x="27391" y="29773"/>
                  </a:cubicBezTo>
                  <a:cubicBezTo>
                    <a:pt x="29213" y="29773"/>
                    <a:pt x="31039" y="29662"/>
                    <a:pt x="32858" y="29454"/>
                  </a:cubicBezTo>
                  <a:lnTo>
                    <a:pt x="32950" y="29454"/>
                  </a:lnTo>
                  <a:lnTo>
                    <a:pt x="32950" y="29424"/>
                  </a:lnTo>
                  <a:lnTo>
                    <a:pt x="32858" y="29393"/>
                  </a:lnTo>
                  <a:cubicBezTo>
                    <a:pt x="32190" y="29150"/>
                    <a:pt x="31551" y="28938"/>
                    <a:pt x="30883" y="28755"/>
                  </a:cubicBezTo>
                  <a:cubicBezTo>
                    <a:pt x="28016" y="28025"/>
                    <a:pt x="25074" y="27657"/>
                    <a:pt x="22126" y="27657"/>
                  </a:cubicBezTo>
                  <a:close/>
                  <a:moveTo>
                    <a:pt x="8907" y="24105"/>
                  </a:moveTo>
                  <a:lnTo>
                    <a:pt x="8907" y="24105"/>
                  </a:lnTo>
                  <a:cubicBezTo>
                    <a:pt x="8724" y="24500"/>
                    <a:pt x="8572" y="24925"/>
                    <a:pt x="8451" y="25381"/>
                  </a:cubicBezTo>
                  <a:cubicBezTo>
                    <a:pt x="7485" y="28430"/>
                    <a:pt x="7208" y="31628"/>
                    <a:pt x="7562" y="34798"/>
                  </a:cubicBezTo>
                  <a:lnTo>
                    <a:pt x="7562" y="34798"/>
                  </a:lnTo>
                  <a:cubicBezTo>
                    <a:pt x="8730" y="31352"/>
                    <a:pt x="9178" y="27698"/>
                    <a:pt x="8907" y="24105"/>
                  </a:cubicBezTo>
                  <a:close/>
                  <a:moveTo>
                    <a:pt x="7804" y="37842"/>
                  </a:moveTo>
                  <a:cubicBezTo>
                    <a:pt x="6777" y="37842"/>
                    <a:pt x="5749" y="37954"/>
                    <a:pt x="4742" y="38178"/>
                  </a:cubicBezTo>
                  <a:lnTo>
                    <a:pt x="4712" y="38178"/>
                  </a:lnTo>
                  <a:cubicBezTo>
                    <a:pt x="6566" y="38845"/>
                    <a:pt x="8535" y="39183"/>
                    <a:pt x="10510" y="39183"/>
                  </a:cubicBezTo>
                  <a:cubicBezTo>
                    <a:pt x="11416" y="39183"/>
                    <a:pt x="12324" y="39112"/>
                    <a:pt x="13223" y="38968"/>
                  </a:cubicBezTo>
                  <a:lnTo>
                    <a:pt x="13192" y="38968"/>
                  </a:lnTo>
                  <a:cubicBezTo>
                    <a:pt x="12888" y="38786"/>
                    <a:pt x="12554" y="38664"/>
                    <a:pt x="12189" y="38543"/>
                  </a:cubicBezTo>
                  <a:cubicBezTo>
                    <a:pt x="10770" y="38076"/>
                    <a:pt x="9288" y="37842"/>
                    <a:pt x="7804" y="37842"/>
                  </a:cubicBezTo>
                  <a:close/>
                  <a:moveTo>
                    <a:pt x="5341" y="40510"/>
                  </a:moveTo>
                  <a:cubicBezTo>
                    <a:pt x="4335" y="40510"/>
                    <a:pt x="3328" y="40615"/>
                    <a:pt x="2341" y="40822"/>
                  </a:cubicBezTo>
                  <a:lnTo>
                    <a:pt x="2311" y="40822"/>
                  </a:lnTo>
                  <a:cubicBezTo>
                    <a:pt x="4170" y="41512"/>
                    <a:pt x="6145" y="41857"/>
                    <a:pt x="8116" y="41857"/>
                  </a:cubicBezTo>
                  <a:cubicBezTo>
                    <a:pt x="9012" y="41857"/>
                    <a:pt x="9908" y="41785"/>
                    <a:pt x="10791" y="41643"/>
                  </a:cubicBezTo>
                  <a:lnTo>
                    <a:pt x="10852" y="41643"/>
                  </a:lnTo>
                  <a:lnTo>
                    <a:pt x="10791" y="41613"/>
                  </a:lnTo>
                  <a:cubicBezTo>
                    <a:pt x="10487" y="41430"/>
                    <a:pt x="10122" y="41309"/>
                    <a:pt x="9788" y="41217"/>
                  </a:cubicBezTo>
                  <a:cubicBezTo>
                    <a:pt x="8349" y="40744"/>
                    <a:pt x="6846" y="40510"/>
                    <a:pt x="5341" y="40510"/>
                  </a:cubicBezTo>
                  <a:close/>
                  <a:moveTo>
                    <a:pt x="52372" y="1"/>
                  </a:moveTo>
                  <a:cubicBezTo>
                    <a:pt x="52342" y="31"/>
                    <a:pt x="52312" y="62"/>
                    <a:pt x="52312" y="92"/>
                  </a:cubicBezTo>
                  <a:cubicBezTo>
                    <a:pt x="51764" y="518"/>
                    <a:pt x="51248" y="974"/>
                    <a:pt x="50792" y="1490"/>
                  </a:cubicBezTo>
                  <a:cubicBezTo>
                    <a:pt x="47357" y="5047"/>
                    <a:pt x="44713" y="9272"/>
                    <a:pt x="43041" y="13892"/>
                  </a:cubicBezTo>
                  <a:lnTo>
                    <a:pt x="43041" y="13922"/>
                  </a:lnTo>
                  <a:cubicBezTo>
                    <a:pt x="41977" y="14317"/>
                    <a:pt x="40913" y="14743"/>
                    <a:pt x="39819" y="15199"/>
                  </a:cubicBezTo>
                  <a:cubicBezTo>
                    <a:pt x="41825" y="12190"/>
                    <a:pt x="43254" y="8846"/>
                    <a:pt x="43953" y="5290"/>
                  </a:cubicBezTo>
                  <a:lnTo>
                    <a:pt x="43953" y="5290"/>
                  </a:lnTo>
                  <a:cubicBezTo>
                    <a:pt x="43649" y="5655"/>
                    <a:pt x="43375" y="6019"/>
                    <a:pt x="43132" y="6384"/>
                  </a:cubicBezTo>
                  <a:cubicBezTo>
                    <a:pt x="41369" y="9089"/>
                    <a:pt x="40214" y="12098"/>
                    <a:pt x="39667" y="15260"/>
                  </a:cubicBezTo>
                  <a:cubicBezTo>
                    <a:pt x="38421" y="15776"/>
                    <a:pt x="37114" y="16323"/>
                    <a:pt x="35837" y="16871"/>
                  </a:cubicBezTo>
                  <a:cubicBezTo>
                    <a:pt x="39181" y="12463"/>
                    <a:pt x="41369" y="7387"/>
                    <a:pt x="42767" y="2007"/>
                  </a:cubicBezTo>
                  <a:lnTo>
                    <a:pt x="42798" y="1946"/>
                  </a:lnTo>
                  <a:cubicBezTo>
                    <a:pt x="42798" y="1946"/>
                    <a:pt x="42798" y="1916"/>
                    <a:pt x="42798" y="1916"/>
                  </a:cubicBezTo>
                  <a:lnTo>
                    <a:pt x="42767" y="1916"/>
                  </a:lnTo>
                  <a:lnTo>
                    <a:pt x="42707" y="2007"/>
                  </a:lnTo>
                  <a:cubicBezTo>
                    <a:pt x="42251" y="2493"/>
                    <a:pt x="41795" y="3041"/>
                    <a:pt x="41400" y="3618"/>
                  </a:cubicBezTo>
                  <a:cubicBezTo>
                    <a:pt x="38573" y="7630"/>
                    <a:pt x="36627" y="12159"/>
                    <a:pt x="35655" y="16962"/>
                  </a:cubicBezTo>
                  <a:cubicBezTo>
                    <a:pt x="34348" y="17539"/>
                    <a:pt x="33010" y="18147"/>
                    <a:pt x="31673" y="18785"/>
                  </a:cubicBezTo>
                  <a:cubicBezTo>
                    <a:pt x="33709" y="15776"/>
                    <a:pt x="35108" y="12433"/>
                    <a:pt x="35837" y="8907"/>
                  </a:cubicBezTo>
                  <a:lnTo>
                    <a:pt x="35837" y="8846"/>
                  </a:lnTo>
                  <a:lnTo>
                    <a:pt x="35807" y="8907"/>
                  </a:lnTo>
                  <a:cubicBezTo>
                    <a:pt x="35472" y="9241"/>
                    <a:pt x="35168" y="9636"/>
                    <a:pt x="34895" y="10032"/>
                  </a:cubicBezTo>
                  <a:cubicBezTo>
                    <a:pt x="33162" y="12706"/>
                    <a:pt x="32007" y="15715"/>
                    <a:pt x="31491" y="18877"/>
                  </a:cubicBezTo>
                  <a:lnTo>
                    <a:pt x="29880" y="19637"/>
                  </a:lnTo>
                  <a:lnTo>
                    <a:pt x="29788" y="19637"/>
                  </a:lnTo>
                  <a:cubicBezTo>
                    <a:pt x="29758" y="19637"/>
                    <a:pt x="29758" y="19697"/>
                    <a:pt x="29788" y="19697"/>
                  </a:cubicBezTo>
                  <a:cubicBezTo>
                    <a:pt x="28481" y="20336"/>
                    <a:pt x="27205" y="21004"/>
                    <a:pt x="25928" y="21703"/>
                  </a:cubicBezTo>
                  <a:cubicBezTo>
                    <a:pt x="29272" y="17296"/>
                    <a:pt x="31460" y="12190"/>
                    <a:pt x="32828" y="6840"/>
                  </a:cubicBezTo>
                  <a:lnTo>
                    <a:pt x="32889" y="6779"/>
                  </a:lnTo>
                  <a:cubicBezTo>
                    <a:pt x="32889" y="6749"/>
                    <a:pt x="32889" y="6749"/>
                    <a:pt x="32889" y="6749"/>
                  </a:cubicBezTo>
                  <a:cubicBezTo>
                    <a:pt x="32874" y="6734"/>
                    <a:pt x="32866" y="6726"/>
                    <a:pt x="32862" y="6726"/>
                  </a:cubicBezTo>
                  <a:cubicBezTo>
                    <a:pt x="32858" y="6726"/>
                    <a:pt x="32858" y="6734"/>
                    <a:pt x="32858" y="6749"/>
                  </a:cubicBezTo>
                  <a:lnTo>
                    <a:pt x="32798" y="6840"/>
                  </a:lnTo>
                  <a:cubicBezTo>
                    <a:pt x="32311" y="7326"/>
                    <a:pt x="31886" y="7873"/>
                    <a:pt x="31491" y="8451"/>
                  </a:cubicBezTo>
                  <a:cubicBezTo>
                    <a:pt x="28664" y="12433"/>
                    <a:pt x="26688" y="16992"/>
                    <a:pt x="25715" y="21795"/>
                  </a:cubicBezTo>
                  <a:cubicBezTo>
                    <a:pt x="25047" y="22159"/>
                    <a:pt x="24348" y="22554"/>
                    <a:pt x="23648" y="22950"/>
                  </a:cubicBezTo>
                  <a:cubicBezTo>
                    <a:pt x="22949" y="23375"/>
                    <a:pt x="22250" y="23770"/>
                    <a:pt x="21551" y="24196"/>
                  </a:cubicBezTo>
                  <a:cubicBezTo>
                    <a:pt x="23557" y="21217"/>
                    <a:pt x="24955" y="17874"/>
                    <a:pt x="25655" y="14378"/>
                  </a:cubicBezTo>
                  <a:lnTo>
                    <a:pt x="25655" y="14378"/>
                  </a:lnTo>
                  <a:cubicBezTo>
                    <a:pt x="25351" y="14712"/>
                    <a:pt x="25077" y="15077"/>
                    <a:pt x="24834" y="15472"/>
                  </a:cubicBezTo>
                  <a:cubicBezTo>
                    <a:pt x="23101" y="18147"/>
                    <a:pt x="21946" y="21156"/>
                    <a:pt x="21430" y="24317"/>
                  </a:cubicBezTo>
                  <a:cubicBezTo>
                    <a:pt x="20183" y="25077"/>
                    <a:pt x="18967" y="25868"/>
                    <a:pt x="17812" y="26658"/>
                  </a:cubicBezTo>
                  <a:cubicBezTo>
                    <a:pt x="21095" y="22251"/>
                    <a:pt x="23284" y="17205"/>
                    <a:pt x="24651" y="11886"/>
                  </a:cubicBezTo>
                  <a:lnTo>
                    <a:pt x="24682" y="11825"/>
                  </a:lnTo>
                  <a:cubicBezTo>
                    <a:pt x="24682" y="11794"/>
                    <a:pt x="24682" y="11794"/>
                    <a:pt x="24682" y="11794"/>
                  </a:cubicBezTo>
                  <a:cubicBezTo>
                    <a:pt x="24682" y="11779"/>
                    <a:pt x="24682" y="11772"/>
                    <a:pt x="24678" y="11772"/>
                  </a:cubicBezTo>
                  <a:cubicBezTo>
                    <a:pt x="24674" y="11772"/>
                    <a:pt x="24667" y="11779"/>
                    <a:pt x="24651" y="11794"/>
                  </a:cubicBezTo>
                  <a:lnTo>
                    <a:pt x="24621" y="11886"/>
                  </a:lnTo>
                  <a:cubicBezTo>
                    <a:pt x="24135" y="12372"/>
                    <a:pt x="23709" y="12919"/>
                    <a:pt x="23314" y="13497"/>
                  </a:cubicBezTo>
                  <a:cubicBezTo>
                    <a:pt x="20487" y="17478"/>
                    <a:pt x="18512" y="22038"/>
                    <a:pt x="17569" y="26810"/>
                  </a:cubicBezTo>
                  <a:cubicBezTo>
                    <a:pt x="16536" y="27509"/>
                    <a:pt x="15502" y="28238"/>
                    <a:pt x="14469" y="28968"/>
                  </a:cubicBezTo>
                  <a:cubicBezTo>
                    <a:pt x="16384" y="26050"/>
                    <a:pt x="17721" y="22798"/>
                    <a:pt x="18420" y="19393"/>
                  </a:cubicBezTo>
                  <a:lnTo>
                    <a:pt x="18420" y="19393"/>
                  </a:lnTo>
                  <a:cubicBezTo>
                    <a:pt x="18116" y="19758"/>
                    <a:pt x="17843" y="20123"/>
                    <a:pt x="17600" y="20518"/>
                  </a:cubicBezTo>
                  <a:cubicBezTo>
                    <a:pt x="15867" y="23162"/>
                    <a:pt x="14712" y="26111"/>
                    <a:pt x="14165" y="29242"/>
                  </a:cubicBezTo>
                  <a:cubicBezTo>
                    <a:pt x="12828" y="30245"/>
                    <a:pt x="11551" y="31278"/>
                    <a:pt x="10335" y="32311"/>
                  </a:cubicBezTo>
                  <a:lnTo>
                    <a:pt x="10335" y="32311"/>
                  </a:lnTo>
                  <a:cubicBezTo>
                    <a:pt x="12888" y="27448"/>
                    <a:pt x="14226" y="22129"/>
                    <a:pt x="14712" y="16627"/>
                  </a:cubicBezTo>
                  <a:cubicBezTo>
                    <a:pt x="14742" y="16627"/>
                    <a:pt x="14742" y="16597"/>
                    <a:pt x="14742" y="16567"/>
                  </a:cubicBezTo>
                  <a:lnTo>
                    <a:pt x="14742" y="16536"/>
                  </a:lnTo>
                  <a:lnTo>
                    <a:pt x="14712" y="16536"/>
                  </a:lnTo>
                  <a:cubicBezTo>
                    <a:pt x="14682" y="16567"/>
                    <a:pt x="14682" y="16597"/>
                    <a:pt x="14682" y="16627"/>
                  </a:cubicBezTo>
                  <a:cubicBezTo>
                    <a:pt x="14287" y="17205"/>
                    <a:pt x="13922" y="17813"/>
                    <a:pt x="13648" y="18451"/>
                  </a:cubicBezTo>
                  <a:cubicBezTo>
                    <a:pt x="11521" y="22828"/>
                    <a:pt x="10305" y="27631"/>
                    <a:pt x="10122" y="32494"/>
                  </a:cubicBezTo>
                  <a:cubicBezTo>
                    <a:pt x="9788" y="32798"/>
                    <a:pt x="9454" y="33071"/>
                    <a:pt x="9150" y="33375"/>
                  </a:cubicBezTo>
                  <a:cubicBezTo>
                    <a:pt x="8612" y="33853"/>
                    <a:pt x="8075" y="34331"/>
                    <a:pt x="7566" y="34837"/>
                  </a:cubicBezTo>
                  <a:lnTo>
                    <a:pt x="7566" y="34837"/>
                  </a:lnTo>
                  <a:cubicBezTo>
                    <a:pt x="7564" y="34824"/>
                    <a:pt x="7563" y="34811"/>
                    <a:pt x="7562" y="34798"/>
                  </a:cubicBezTo>
                  <a:lnTo>
                    <a:pt x="7562" y="34798"/>
                  </a:lnTo>
                  <a:cubicBezTo>
                    <a:pt x="7554" y="34820"/>
                    <a:pt x="7546" y="34842"/>
                    <a:pt x="7539" y="34865"/>
                  </a:cubicBezTo>
                  <a:cubicBezTo>
                    <a:pt x="7548" y="34856"/>
                    <a:pt x="7557" y="34847"/>
                    <a:pt x="7566" y="34837"/>
                  </a:cubicBezTo>
                  <a:lnTo>
                    <a:pt x="7566" y="34837"/>
                  </a:lnTo>
                  <a:cubicBezTo>
                    <a:pt x="7567" y="34847"/>
                    <a:pt x="7568" y="34856"/>
                    <a:pt x="7569" y="34865"/>
                  </a:cubicBezTo>
                  <a:cubicBezTo>
                    <a:pt x="6171" y="36202"/>
                    <a:pt x="4833" y="37600"/>
                    <a:pt x="3587" y="38998"/>
                  </a:cubicBezTo>
                  <a:cubicBezTo>
                    <a:pt x="5593" y="33892"/>
                    <a:pt x="6292" y="28451"/>
                    <a:pt x="6201" y="22980"/>
                  </a:cubicBezTo>
                  <a:cubicBezTo>
                    <a:pt x="6201" y="22980"/>
                    <a:pt x="6201" y="22950"/>
                    <a:pt x="6201" y="22919"/>
                  </a:cubicBezTo>
                  <a:lnTo>
                    <a:pt x="6201" y="22889"/>
                  </a:lnTo>
                  <a:lnTo>
                    <a:pt x="6171" y="22889"/>
                  </a:lnTo>
                  <a:cubicBezTo>
                    <a:pt x="6171" y="22919"/>
                    <a:pt x="6171" y="22950"/>
                    <a:pt x="6171" y="22980"/>
                  </a:cubicBezTo>
                  <a:cubicBezTo>
                    <a:pt x="5837" y="23588"/>
                    <a:pt x="5563" y="24226"/>
                    <a:pt x="5350" y="24895"/>
                  </a:cubicBezTo>
                  <a:cubicBezTo>
                    <a:pt x="3709" y="29485"/>
                    <a:pt x="3040" y="34378"/>
                    <a:pt x="3374" y="39242"/>
                  </a:cubicBezTo>
                  <a:cubicBezTo>
                    <a:pt x="2189" y="40609"/>
                    <a:pt x="1064" y="42008"/>
                    <a:pt x="1" y="43467"/>
                  </a:cubicBezTo>
                  <a:lnTo>
                    <a:pt x="1" y="43740"/>
                  </a:lnTo>
                  <a:cubicBezTo>
                    <a:pt x="1064" y="42312"/>
                    <a:pt x="2189" y="40883"/>
                    <a:pt x="3374" y="39515"/>
                  </a:cubicBezTo>
                  <a:cubicBezTo>
                    <a:pt x="3374" y="39530"/>
                    <a:pt x="3390" y="39538"/>
                    <a:pt x="3405" y="39538"/>
                  </a:cubicBezTo>
                  <a:cubicBezTo>
                    <a:pt x="3420" y="39538"/>
                    <a:pt x="3435" y="39530"/>
                    <a:pt x="3435" y="39515"/>
                  </a:cubicBezTo>
                  <a:lnTo>
                    <a:pt x="3435" y="39424"/>
                  </a:lnTo>
                  <a:cubicBezTo>
                    <a:pt x="4469" y="38239"/>
                    <a:pt x="5593" y="37053"/>
                    <a:pt x="6718" y="35929"/>
                  </a:cubicBezTo>
                  <a:cubicBezTo>
                    <a:pt x="10370" y="37016"/>
                    <a:pt x="14118" y="37480"/>
                    <a:pt x="17889" y="37480"/>
                  </a:cubicBezTo>
                  <a:cubicBezTo>
                    <a:pt x="19705" y="37480"/>
                    <a:pt x="21526" y="37372"/>
                    <a:pt x="23344" y="37175"/>
                  </a:cubicBezTo>
                  <a:lnTo>
                    <a:pt x="23436" y="37175"/>
                  </a:lnTo>
                  <a:cubicBezTo>
                    <a:pt x="23436" y="37175"/>
                    <a:pt x="23436" y="37175"/>
                    <a:pt x="23436" y="37144"/>
                  </a:cubicBezTo>
                  <a:cubicBezTo>
                    <a:pt x="23436" y="37144"/>
                    <a:pt x="23436" y="37144"/>
                    <a:pt x="23436" y="37114"/>
                  </a:cubicBezTo>
                  <a:lnTo>
                    <a:pt x="23314" y="37114"/>
                  </a:lnTo>
                  <a:cubicBezTo>
                    <a:pt x="22676" y="36871"/>
                    <a:pt x="22007" y="36658"/>
                    <a:pt x="21338" y="36476"/>
                  </a:cubicBezTo>
                  <a:cubicBezTo>
                    <a:pt x="18490" y="35745"/>
                    <a:pt x="15555" y="35377"/>
                    <a:pt x="12617" y="35377"/>
                  </a:cubicBezTo>
                  <a:cubicBezTo>
                    <a:pt x="10664" y="35377"/>
                    <a:pt x="8709" y="35540"/>
                    <a:pt x="6779" y="35868"/>
                  </a:cubicBezTo>
                  <a:cubicBezTo>
                    <a:pt x="7630" y="35017"/>
                    <a:pt x="8511" y="34166"/>
                    <a:pt x="9454" y="33345"/>
                  </a:cubicBezTo>
                  <a:cubicBezTo>
                    <a:pt x="11262" y="34003"/>
                    <a:pt x="13154" y="34327"/>
                    <a:pt x="15064" y="34327"/>
                  </a:cubicBezTo>
                  <a:cubicBezTo>
                    <a:pt x="15979" y="34327"/>
                    <a:pt x="16897" y="34252"/>
                    <a:pt x="17812" y="34105"/>
                  </a:cubicBezTo>
                  <a:lnTo>
                    <a:pt x="17782" y="34105"/>
                  </a:lnTo>
                  <a:cubicBezTo>
                    <a:pt x="17448" y="33922"/>
                    <a:pt x="17113" y="33801"/>
                    <a:pt x="16779" y="33679"/>
                  </a:cubicBezTo>
                  <a:cubicBezTo>
                    <a:pt x="15335" y="33204"/>
                    <a:pt x="13832" y="32967"/>
                    <a:pt x="12321" y="32967"/>
                  </a:cubicBezTo>
                  <a:cubicBezTo>
                    <a:pt x="11415" y="32967"/>
                    <a:pt x="10506" y="33052"/>
                    <a:pt x="9606" y="33223"/>
                  </a:cubicBezTo>
                  <a:lnTo>
                    <a:pt x="10244" y="32676"/>
                  </a:lnTo>
                  <a:cubicBezTo>
                    <a:pt x="10244" y="32676"/>
                    <a:pt x="10244" y="32707"/>
                    <a:pt x="10244" y="32707"/>
                  </a:cubicBezTo>
                  <a:cubicBezTo>
                    <a:pt x="10244" y="32707"/>
                    <a:pt x="10244" y="32707"/>
                    <a:pt x="10274" y="32676"/>
                  </a:cubicBezTo>
                  <a:lnTo>
                    <a:pt x="10274" y="32646"/>
                  </a:lnTo>
                  <a:cubicBezTo>
                    <a:pt x="11125" y="31886"/>
                    <a:pt x="12007" y="31156"/>
                    <a:pt x="12919" y="30427"/>
                  </a:cubicBezTo>
                  <a:cubicBezTo>
                    <a:pt x="14746" y="31071"/>
                    <a:pt x="16674" y="31402"/>
                    <a:pt x="18613" y="31402"/>
                  </a:cubicBezTo>
                  <a:cubicBezTo>
                    <a:pt x="19511" y="31402"/>
                    <a:pt x="20413" y="31331"/>
                    <a:pt x="21308" y="31187"/>
                  </a:cubicBezTo>
                  <a:lnTo>
                    <a:pt x="21338" y="31187"/>
                  </a:lnTo>
                  <a:cubicBezTo>
                    <a:pt x="21338" y="31187"/>
                    <a:pt x="21338" y="31187"/>
                    <a:pt x="21338" y="31156"/>
                  </a:cubicBezTo>
                  <a:lnTo>
                    <a:pt x="21308" y="31156"/>
                  </a:lnTo>
                  <a:cubicBezTo>
                    <a:pt x="20974" y="31004"/>
                    <a:pt x="20639" y="30852"/>
                    <a:pt x="20274" y="30761"/>
                  </a:cubicBezTo>
                  <a:cubicBezTo>
                    <a:pt x="18831" y="30286"/>
                    <a:pt x="17316" y="30049"/>
                    <a:pt x="15796" y="30049"/>
                  </a:cubicBezTo>
                  <a:cubicBezTo>
                    <a:pt x="14884" y="30049"/>
                    <a:pt x="13971" y="30134"/>
                    <a:pt x="13071" y="30305"/>
                  </a:cubicBezTo>
                  <a:cubicBezTo>
                    <a:pt x="13466" y="30001"/>
                    <a:pt x="13861" y="29728"/>
                    <a:pt x="14256" y="29424"/>
                  </a:cubicBezTo>
                  <a:lnTo>
                    <a:pt x="14287" y="29363"/>
                  </a:lnTo>
                  <a:cubicBezTo>
                    <a:pt x="15350" y="28542"/>
                    <a:pt x="16414" y="27752"/>
                    <a:pt x="17539" y="26992"/>
                  </a:cubicBezTo>
                  <a:cubicBezTo>
                    <a:pt x="17539" y="27007"/>
                    <a:pt x="17546" y="27015"/>
                    <a:pt x="17554" y="27015"/>
                  </a:cubicBezTo>
                  <a:cubicBezTo>
                    <a:pt x="17562" y="27015"/>
                    <a:pt x="17569" y="27007"/>
                    <a:pt x="17569" y="26992"/>
                  </a:cubicBezTo>
                  <a:cubicBezTo>
                    <a:pt x="19423" y="25716"/>
                    <a:pt x="21369" y="24500"/>
                    <a:pt x="23405" y="23314"/>
                  </a:cubicBezTo>
                  <a:lnTo>
                    <a:pt x="23496" y="23314"/>
                  </a:lnTo>
                  <a:cubicBezTo>
                    <a:pt x="27157" y="24425"/>
                    <a:pt x="30914" y="24895"/>
                    <a:pt x="34703" y="24895"/>
                  </a:cubicBezTo>
                  <a:cubicBezTo>
                    <a:pt x="36515" y="24895"/>
                    <a:pt x="38334" y="24788"/>
                    <a:pt x="40153" y="24591"/>
                  </a:cubicBezTo>
                  <a:lnTo>
                    <a:pt x="40244" y="24591"/>
                  </a:lnTo>
                  <a:cubicBezTo>
                    <a:pt x="40244" y="24561"/>
                    <a:pt x="40244" y="24561"/>
                    <a:pt x="40244" y="24561"/>
                  </a:cubicBezTo>
                  <a:lnTo>
                    <a:pt x="40153" y="24561"/>
                  </a:lnTo>
                  <a:cubicBezTo>
                    <a:pt x="39515" y="24287"/>
                    <a:pt x="38846" y="24074"/>
                    <a:pt x="38178" y="23892"/>
                  </a:cubicBezTo>
                  <a:cubicBezTo>
                    <a:pt x="35311" y="23162"/>
                    <a:pt x="32369" y="22793"/>
                    <a:pt x="29428" y="22793"/>
                  </a:cubicBezTo>
                  <a:cubicBezTo>
                    <a:pt x="27472" y="22793"/>
                    <a:pt x="25518" y="22956"/>
                    <a:pt x="23588" y="23284"/>
                  </a:cubicBezTo>
                  <a:lnTo>
                    <a:pt x="23496" y="23284"/>
                  </a:lnTo>
                  <a:lnTo>
                    <a:pt x="23831" y="23102"/>
                  </a:lnTo>
                  <a:cubicBezTo>
                    <a:pt x="24469" y="22737"/>
                    <a:pt x="25107" y="22372"/>
                    <a:pt x="25776" y="22007"/>
                  </a:cubicBezTo>
                  <a:lnTo>
                    <a:pt x="25807" y="22007"/>
                  </a:lnTo>
                  <a:cubicBezTo>
                    <a:pt x="26323" y="21734"/>
                    <a:pt x="26840" y="21430"/>
                    <a:pt x="27326" y="21187"/>
                  </a:cubicBezTo>
                  <a:lnTo>
                    <a:pt x="27357" y="21187"/>
                  </a:lnTo>
                  <a:cubicBezTo>
                    <a:pt x="28299" y="20700"/>
                    <a:pt x="29211" y="20244"/>
                    <a:pt x="30153" y="19788"/>
                  </a:cubicBezTo>
                  <a:cubicBezTo>
                    <a:pt x="33699" y="20842"/>
                    <a:pt x="37367" y="21302"/>
                    <a:pt x="41057" y="21302"/>
                  </a:cubicBezTo>
                  <a:cubicBezTo>
                    <a:pt x="42902" y="21302"/>
                    <a:pt x="44753" y="21187"/>
                    <a:pt x="46597" y="20974"/>
                  </a:cubicBezTo>
                  <a:lnTo>
                    <a:pt x="46688" y="20974"/>
                  </a:lnTo>
                  <a:cubicBezTo>
                    <a:pt x="46688" y="20944"/>
                    <a:pt x="46688" y="20944"/>
                    <a:pt x="46688" y="20944"/>
                  </a:cubicBezTo>
                  <a:lnTo>
                    <a:pt x="46597" y="20913"/>
                  </a:lnTo>
                  <a:cubicBezTo>
                    <a:pt x="45928" y="20640"/>
                    <a:pt x="45290" y="20427"/>
                    <a:pt x="44591" y="20275"/>
                  </a:cubicBezTo>
                  <a:cubicBezTo>
                    <a:pt x="41733" y="19537"/>
                    <a:pt x="38804" y="19164"/>
                    <a:pt x="35870" y="19164"/>
                  </a:cubicBezTo>
                  <a:cubicBezTo>
                    <a:pt x="34093" y="19164"/>
                    <a:pt x="32314" y="19301"/>
                    <a:pt x="30548" y="19576"/>
                  </a:cubicBezTo>
                  <a:cubicBezTo>
                    <a:pt x="32250" y="18755"/>
                    <a:pt x="33953" y="17965"/>
                    <a:pt x="35624" y="17235"/>
                  </a:cubicBezTo>
                  <a:lnTo>
                    <a:pt x="35655" y="17235"/>
                  </a:lnTo>
                  <a:lnTo>
                    <a:pt x="35655" y="17205"/>
                  </a:lnTo>
                  <a:cubicBezTo>
                    <a:pt x="36597" y="16810"/>
                    <a:pt x="37539" y="16384"/>
                    <a:pt x="38451" y="16019"/>
                  </a:cubicBezTo>
                  <a:cubicBezTo>
                    <a:pt x="42047" y="17096"/>
                    <a:pt x="45751" y="17562"/>
                    <a:pt x="49472" y="17562"/>
                  </a:cubicBezTo>
                  <a:cubicBezTo>
                    <a:pt x="51320" y="17562"/>
                    <a:pt x="53172" y="17447"/>
                    <a:pt x="55017" y="17235"/>
                  </a:cubicBezTo>
                  <a:lnTo>
                    <a:pt x="55138" y="17235"/>
                  </a:lnTo>
                  <a:lnTo>
                    <a:pt x="55108" y="17205"/>
                  </a:lnTo>
                  <a:lnTo>
                    <a:pt x="55017" y="17174"/>
                  </a:lnTo>
                  <a:cubicBezTo>
                    <a:pt x="54378" y="16931"/>
                    <a:pt x="53710" y="16719"/>
                    <a:pt x="53041" y="16536"/>
                  </a:cubicBezTo>
                  <a:cubicBezTo>
                    <a:pt x="50154" y="15805"/>
                    <a:pt x="47198" y="15432"/>
                    <a:pt x="44243" y="15432"/>
                  </a:cubicBezTo>
                  <a:cubicBezTo>
                    <a:pt x="42407" y="15432"/>
                    <a:pt x="40572" y="15576"/>
                    <a:pt x="38755" y="15867"/>
                  </a:cubicBezTo>
                  <a:cubicBezTo>
                    <a:pt x="40609" y="15108"/>
                    <a:pt x="42463" y="14378"/>
                    <a:pt x="44257" y="13709"/>
                  </a:cubicBezTo>
                  <a:cubicBezTo>
                    <a:pt x="47859" y="14774"/>
                    <a:pt x="51585" y="15232"/>
                    <a:pt x="55324" y="15232"/>
                  </a:cubicBezTo>
                  <a:cubicBezTo>
                    <a:pt x="57138" y="15232"/>
                    <a:pt x="58955" y="15124"/>
                    <a:pt x="60762" y="14925"/>
                  </a:cubicBezTo>
                  <a:lnTo>
                    <a:pt x="60853" y="14925"/>
                  </a:lnTo>
                  <a:cubicBezTo>
                    <a:pt x="60853" y="14925"/>
                    <a:pt x="60853" y="14925"/>
                    <a:pt x="60883" y="14895"/>
                  </a:cubicBezTo>
                  <a:cubicBezTo>
                    <a:pt x="60883" y="14895"/>
                    <a:pt x="60853" y="14864"/>
                    <a:pt x="60853" y="14864"/>
                  </a:cubicBezTo>
                  <a:lnTo>
                    <a:pt x="60762" y="14864"/>
                  </a:lnTo>
                  <a:cubicBezTo>
                    <a:pt x="60123" y="14591"/>
                    <a:pt x="59455" y="14378"/>
                    <a:pt x="58786" y="14226"/>
                  </a:cubicBezTo>
                  <a:cubicBezTo>
                    <a:pt x="55836" y="13450"/>
                    <a:pt x="52811" y="13058"/>
                    <a:pt x="49783" y="13058"/>
                  </a:cubicBezTo>
                  <a:cubicBezTo>
                    <a:pt x="48069" y="13058"/>
                    <a:pt x="46355" y="13183"/>
                    <a:pt x="44652" y="13436"/>
                  </a:cubicBezTo>
                  <a:cubicBezTo>
                    <a:pt x="45989" y="12949"/>
                    <a:pt x="47296" y="12463"/>
                    <a:pt x="48573" y="12007"/>
                  </a:cubicBezTo>
                  <a:lnTo>
                    <a:pt x="48573" y="12007"/>
                  </a:lnTo>
                  <a:lnTo>
                    <a:pt x="48543" y="12038"/>
                  </a:lnTo>
                  <a:lnTo>
                    <a:pt x="48573" y="12038"/>
                  </a:lnTo>
                  <a:lnTo>
                    <a:pt x="48573" y="12007"/>
                  </a:lnTo>
                  <a:lnTo>
                    <a:pt x="50488" y="11339"/>
                  </a:lnTo>
                  <a:cubicBezTo>
                    <a:pt x="52348" y="12028"/>
                    <a:pt x="54308" y="12373"/>
                    <a:pt x="56280" y="12373"/>
                  </a:cubicBezTo>
                  <a:cubicBezTo>
                    <a:pt x="57177" y="12373"/>
                    <a:pt x="58075" y="12302"/>
                    <a:pt x="58968" y="12159"/>
                  </a:cubicBezTo>
                  <a:cubicBezTo>
                    <a:pt x="58634" y="11977"/>
                    <a:pt x="58300" y="11855"/>
                    <a:pt x="57935" y="11734"/>
                  </a:cubicBezTo>
                  <a:cubicBezTo>
                    <a:pt x="56494" y="11266"/>
                    <a:pt x="54984" y="11029"/>
                    <a:pt x="53476" y="11029"/>
                  </a:cubicBezTo>
                  <a:cubicBezTo>
                    <a:pt x="52535" y="11029"/>
                    <a:pt x="51593" y="11121"/>
                    <a:pt x="50670" y="11308"/>
                  </a:cubicBezTo>
                  <a:lnTo>
                    <a:pt x="53041" y="10487"/>
                  </a:lnTo>
                  <a:cubicBezTo>
                    <a:pt x="53071" y="10487"/>
                    <a:pt x="53102" y="10427"/>
                    <a:pt x="53071" y="10396"/>
                  </a:cubicBezTo>
                  <a:cubicBezTo>
                    <a:pt x="53071" y="10352"/>
                    <a:pt x="53039" y="10324"/>
                    <a:pt x="53010" y="10324"/>
                  </a:cubicBezTo>
                  <a:cubicBezTo>
                    <a:pt x="52999" y="10324"/>
                    <a:pt x="52988" y="10327"/>
                    <a:pt x="52980" y="10335"/>
                  </a:cubicBezTo>
                  <a:cubicBezTo>
                    <a:pt x="51673" y="10791"/>
                    <a:pt x="50305" y="11247"/>
                    <a:pt x="48907" y="11734"/>
                  </a:cubicBezTo>
                  <a:cubicBezTo>
                    <a:pt x="51369" y="9211"/>
                    <a:pt x="53345" y="6232"/>
                    <a:pt x="54682" y="2949"/>
                  </a:cubicBezTo>
                  <a:lnTo>
                    <a:pt x="54682" y="2949"/>
                  </a:lnTo>
                  <a:cubicBezTo>
                    <a:pt x="54318" y="3223"/>
                    <a:pt x="53983" y="3527"/>
                    <a:pt x="53649" y="3861"/>
                  </a:cubicBezTo>
                  <a:cubicBezTo>
                    <a:pt x="51460" y="6141"/>
                    <a:pt x="49758" y="8846"/>
                    <a:pt x="48634" y="11825"/>
                  </a:cubicBezTo>
                  <a:cubicBezTo>
                    <a:pt x="46871" y="12463"/>
                    <a:pt x="45017" y="13132"/>
                    <a:pt x="43132" y="13861"/>
                  </a:cubicBezTo>
                  <a:cubicBezTo>
                    <a:pt x="47144" y="10001"/>
                    <a:pt x="50153" y="5259"/>
                    <a:pt x="52342" y="92"/>
                  </a:cubicBezTo>
                  <a:cubicBezTo>
                    <a:pt x="52342" y="92"/>
                    <a:pt x="52372" y="62"/>
                    <a:pt x="52403" y="31"/>
                  </a:cubicBezTo>
                  <a:lnTo>
                    <a:pt x="524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9"/>
            <p:cNvSpPr/>
            <p:nvPr/>
          </p:nvSpPr>
          <p:spPr>
            <a:xfrm>
              <a:off x="-267358" y="-1743455"/>
              <a:ext cx="556327" cy="69996"/>
            </a:xfrm>
            <a:custGeom>
              <a:avLst/>
              <a:gdLst/>
              <a:ahLst/>
              <a:cxnLst/>
              <a:rect l="l" t="t" r="r" b="b"/>
              <a:pathLst>
                <a:path w="16810" h="2115" extrusionOk="0">
                  <a:moveTo>
                    <a:pt x="5946" y="1"/>
                  </a:moveTo>
                  <a:cubicBezTo>
                    <a:pt x="3958" y="1"/>
                    <a:pt x="1970" y="171"/>
                    <a:pt x="1" y="513"/>
                  </a:cubicBezTo>
                  <a:cubicBezTo>
                    <a:pt x="3654" y="1636"/>
                    <a:pt x="7430" y="2114"/>
                    <a:pt x="11229" y="2114"/>
                  </a:cubicBezTo>
                  <a:cubicBezTo>
                    <a:pt x="13088" y="2114"/>
                    <a:pt x="14952" y="2000"/>
                    <a:pt x="16810" y="1790"/>
                  </a:cubicBezTo>
                  <a:cubicBezTo>
                    <a:pt x="16141" y="1517"/>
                    <a:pt x="15442" y="1273"/>
                    <a:pt x="14743" y="1121"/>
                  </a:cubicBezTo>
                  <a:cubicBezTo>
                    <a:pt x="11854" y="377"/>
                    <a:pt x="8900" y="1"/>
                    <a:pt x="59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9"/>
            <p:cNvSpPr/>
            <p:nvPr/>
          </p:nvSpPr>
          <p:spPr>
            <a:xfrm>
              <a:off x="-457481" y="-1666545"/>
              <a:ext cx="556327" cy="69533"/>
            </a:xfrm>
            <a:custGeom>
              <a:avLst/>
              <a:gdLst/>
              <a:ahLst/>
              <a:cxnLst/>
              <a:rect l="l" t="t" r="r" b="b"/>
              <a:pathLst>
                <a:path w="16810" h="2101" extrusionOk="0">
                  <a:moveTo>
                    <a:pt x="5974" y="0"/>
                  </a:moveTo>
                  <a:cubicBezTo>
                    <a:pt x="3976" y="0"/>
                    <a:pt x="1979" y="168"/>
                    <a:pt x="1" y="500"/>
                  </a:cubicBezTo>
                  <a:cubicBezTo>
                    <a:pt x="3654" y="1622"/>
                    <a:pt x="7417" y="2100"/>
                    <a:pt x="11216" y="2100"/>
                  </a:cubicBezTo>
                  <a:cubicBezTo>
                    <a:pt x="13075" y="2100"/>
                    <a:pt x="14942" y="1986"/>
                    <a:pt x="16810" y="1776"/>
                  </a:cubicBezTo>
                  <a:cubicBezTo>
                    <a:pt x="16141" y="1503"/>
                    <a:pt x="15442" y="1259"/>
                    <a:pt x="14743" y="1107"/>
                  </a:cubicBezTo>
                  <a:cubicBezTo>
                    <a:pt x="11863" y="365"/>
                    <a:pt x="8919" y="0"/>
                    <a:pt x="59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9"/>
            <p:cNvSpPr/>
            <p:nvPr/>
          </p:nvSpPr>
          <p:spPr>
            <a:xfrm>
              <a:off x="-1190770" y="-1261674"/>
              <a:ext cx="556327" cy="69830"/>
            </a:xfrm>
            <a:custGeom>
              <a:avLst/>
              <a:gdLst/>
              <a:ahLst/>
              <a:cxnLst/>
              <a:rect l="l" t="t" r="r" b="b"/>
              <a:pathLst>
                <a:path w="16810" h="2110" extrusionOk="0">
                  <a:moveTo>
                    <a:pt x="5981" y="0"/>
                  </a:moveTo>
                  <a:cubicBezTo>
                    <a:pt x="3981" y="0"/>
                    <a:pt x="1981" y="171"/>
                    <a:pt x="0" y="515"/>
                  </a:cubicBezTo>
                  <a:cubicBezTo>
                    <a:pt x="3680" y="1625"/>
                    <a:pt x="7484" y="2109"/>
                    <a:pt x="11310" y="2109"/>
                  </a:cubicBezTo>
                  <a:cubicBezTo>
                    <a:pt x="13142" y="2109"/>
                    <a:pt x="14979" y="1998"/>
                    <a:pt x="16809" y="1792"/>
                  </a:cubicBezTo>
                  <a:cubicBezTo>
                    <a:pt x="16141" y="1488"/>
                    <a:pt x="15441" y="1275"/>
                    <a:pt x="14742" y="1092"/>
                  </a:cubicBezTo>
                  <a:cubicBezTo>
                    <a:pt x="11865" y="369"/>
                    <a:pt x="8923" y="0"/>
                    <a:pt x="59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9"/>
            <p:cNvSpPr/>
            <p:nvPr/>
          </p:nvSpPr>
          <p:spPr>
            <a:xfrm>
              <a:off x="-1508635" y="-1003674"/>
              <a:ext cx="556327" cy="69996"/>
            </a:xfrm>
            <a:custGeom>
              <a:avLst/>
              <a:gdLst/>
              <a:ahLst/>
              <a:cxnLst/>
              <a:rect l="l" t="t" r="r" b="b"/>
              <a:pathLst>
                <a:path w="16810" h="2115" extrusionOk="0">
                  <a:moveTo>
                    <a:pt x="5973" y="1"/>
                  </a:moveTo>
                  <a:cubicBezTo>
                    <a:pt x="3976" y="1"/>
                    <a:pt x="1978" y="169"/>
                    <a:pt x="0" y="500"/>
                  </a:cubicBezTo>
                  <a:cubicBezTo>
                    <a:pt x="3653" y="1622"/>
                    <a:pt x="7429" y="2115"/>
                    <a:pt x="11226" y="2115"/>
                  </a:cubicBezTo>
                  <a:cubicBezTo>
                    <a:pt x="13086" y="2115"/>
                    <a:pt x="14951" y="1997"/>
                    <a:pt x="16809" y="1777"/>
                  </a:cubicBezTo>
                  <a:cubicBezTo>
                    <a:pt x="16141" y="1503"/>
                    <a:pt x="15441" y="1260"/>
                    <a:pt x="14742" y="1108"/>
                  </a:cubicBezTo>
                  <a:cubicBezTo>
                    <a:pt x="11863" y="366"/>
                    <a:pt x="8918" y="1"/>
                    <a:pt x="59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-737122" y="-1543270"/>
              <a:ext cx="555334" cy="70194"/>
            </a:xfrm>
            <a:custGeom>
              <a:avLst/>
              <a:gdLst/>
              <a:ahLst/>
              <a:cxnLst/>
              <a:rect l="l" t="t" r="r" b="b"/>
              <a:pathLst>
                <a:path w="16780" h="2121" extrusionOk="0">
                  <a:moveTo>
                    <a:pt x="5945" y="1"/>
                  </a:moveTo>
                  <a:cubicBezTo>
                    <a:pt x="3958" y="1"/>
                    <a:pt x="1970" y="171"/>
                    <a:pt x="1" y="513"/>
                  </a:cubicBezTo>
                  <a:cubicBezTo>
                    <a:pt x="3628" y="1648"/>
                    <a:pt x="7363" y="2121"/>
                    <a:pt x="11126" y="2121"/>
                  </a:cubicBezTo>
                  <a:cubicBezTo>
                    <a:pt x="13007" y="2121"/>
                    <a:pt x="14895" y="2003"/>
                    <a:pt x="16779" y="1790"/>
                  </a:cubicBezTo>
                  <a:cubicBezTo>
                    <a:pt x="16111" y="1516"/>
                    <a:pt x="15412" y="1273"/>
                    <a:pt x="14712" y="1121"/>
                  </a:cubicBezTo>
                  <a:cubicBezTo>
                    <a:pt x="11842" y="376"/>
                    <a:pt x="8896" y="1"/>
                    <a:pt x="59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-950345" y="-1421617"/>
              <a:ext cx="556294" cy="70029"/>
            </a:xfrm>
            <a:custGeom>
              <a:avLst/>
              <a:gdLst/>
              <a:ahLst/>
              <a:cxnLst/>
              <a:rect l="l" t="t" r="r" b="b"/>
              <a:pathLst>
                <a:path w="16809" h="2116" extrusionOk="0">
                  <a:moveTo>
                    <a:pt x="5979" y="0"/>
                  </a:moveTo>
                  <a:cubicBezTo>
                    <a:pt x="3981" y="0"/>
                    <a:pt x="1980" y="171"/>
                    <a:pt x="0" y="515"/>
                  </a:cubicBezTo>
                  <a:cubicBezTo>
                    <a:pt x="3653" y="1638"/>
                    <a:pt x="7430" y="2116"/>
                    <a:pt x="11228" y="2116"/>
                  </a:cubicBezTo>
                  <a:cubicBezTo>
                    <a:pt x="13087" y="2116"/>
                    <a:pt x="14951" y="2001"/>
                    <a:pt x="16809" y="1792"/>
                  </a:cubicBezTo>
                  <a:cubicBezTo>
                    <a:pt x="16140" y="1488"/>
                    <a:pt x="15441" y="1275"/>
                    <a:pt x="14712" y="1093"/>
                  </a:cubicBezTo>
                  <a:cubicBezTo>
                    <a:pt x="11853" y="369"/>
                    <a:pt x="8918" y="0"/>
                    <a:pt x="59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9"/>
            <p:cNvSpPr/>
            <p:nvPr/>
          </p:nvSpPr>
          <p:spPr>
            <a:xfrm>
              <a:off x="-301544" y="-2174106"/>
              <a:ext cx="311854" cy="462767"/>
            </a:xfrm>
            <a:custGeom>
              <a:avLst/>
              <a:gdLst/>
              <a:ahLst/>
              <a:cxnLst/>
              <a:rect l="l" t="t" r="r" b="b"/>
              <a:pathLst>
                <a:path w="9423" h="13983" extrusionOk="0">
                  <a:moveTo>
                    <a:pt x="9423" y="0"/>
                  </a:moveTo>
                  <a:lnTo>
                    <a:pt x="9423" y="0"/>
                  </a:lnTo>
                  <a:cubicBezTo>
                    <a:pt x="8845" y="426"/>
                    <a:pt x="8298" y="912"/>
                    <a:pt x="7782" y="1459"/>
                  </a:cubicBezTo>
                  <a:cubicBezTo>
                    <a:pt x="4347" y="5046"/>
                    <a:pt x="1702" y="9302"/>
                    <a:pt x="0" y="13982"/>
                  </a:cubicBezTo>
                  <a:cubicBezTo>
                    <a:pt x="4134" y="10061"/>
                    <a:pt x="7174" y="5228"/>
                    <a:pt x="94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9"/>
            <p:cNvSpPr/>
            <p:nvPr/>
          </p:nvSpPr>
          <p:spPr>
            <a:xfrm>
              <a:off x="-545973" y="-2111757"/>
              <a:ext cx="237424" cy="505030"/>
            </a:xfrm>
            <a:custGeom>
              <a:avLst/>
              <a:gdLst/>
              <a:ahLst/>
              <a:cxnLst/>
              <a:rect l="l" t="t" r="r" b="b"/>
              <a:pathLst>
                <a:path w="7174" h="15260" extrusionOk="0">
                  <a:moveTo>
                    <a:pt x="7173" y="1"/>
                  </a:moveTo>
                  <a:lnTo>
                    <a:pt x="7173" y="1"/>
                  </a:lnTo>
                  <a:cubicBezTo>
                    <a:pt x="6657" y="518"/>
                    <a:pt x="6201" y="1095"/>
                    <a:pt x="5806" y="1703"/>
                  </a:cubicBezTo>
                  <a:cubicBezTo>
                    <a:pt x="2918" y="5746"/>
                    <a:pt x="942" y="10366"/>
                    <a:pt x="0" y="15260"/>
                  </a:cubicBezTo>
                  <a:cubicBezTo>
                    <a:pt x="3465" y="10731"/>
                    <a:pt x="5745" y="5503"/>
                    <a:pt x="7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-1387942" y="-1629910"/>
              <a:ext cx="151939" cy="537198"/>
            </a:xfrm>
            <a:custGeom>
              <a:avLst/>
              <a:gdLst/>
              <a:ahLst/>
              <a:cxnLst/>
              <a:rect l="l" t="t" r="r" b="b"/>
              <a:pathLst>
                <a:path w="4591" h="16232" extrusionOk="0">
                  <a:moveTo>
                    <a:pt x="4591" y="0"/>
                  </a:moveTo>
                  <a:lnTo>
                    <a:pt x="4591" y="0"/>
                  </a:lnTo>
                  <a:cubicBezTo>
                    <a:pt x="4195" y="608"/>
                    <a:pt x="3831" y="1247"/>
                    <a:pt x="3527" y="1885"/>
                  </a:cubicBezTo>
                  <a:cubicBezTo>
                    <a:pt x="1338" y="6353"/>
                    <a:pt x="153" y="11247"/>
                    <a:pt x="1" y="16232"/>
                  </a:cubicBezTo>
                  <a:cubicBezTo>
                    <a:pt x="2706" y="11216"/>
                    <a:pt x="4104" y="5684"/>
                    <a:pt x="45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9"/>
            <p:cNvSpPr/>
            <p:nvPr/>
          </p:nvSpPr>
          <p:spPr>
            <a:xfrm>
              <a:off x="-872906" y="-1952807"/>
              <a:ext cx="237424" cy="504004"/>
            </a:xfrm>
            <a:custGeom>
              <a:avLst/>
              <a:gdLst/>
              <a:ahLst/>
              <a:cxnLst/>
              <a:rect l="l" t="t" r="r" b="b"/>
              <a:pathLst>
                <a:path w="7174" h="15229" extrusionOk="0">
                  <a:moveTo>
                    <a:pt x="7174" y="0"/>
                  </a:moveTo>
                  <a:lnTo>
                    <a:pt x="7174" y="0"/>
                  </a:lnTo>
                  <a:cubicBezTo>
                    <a:pt x="6657" y="517"/>
                    <a:pt x="6201" y="1064"/>
                    <a:pt x="5806" y="1672"/>
                  </a:cubicBezTo>
                  <a:cubicBezTo>
                    <a:pt x="2918" y="5745"/>
                    <a:pt x="943" y="10365"/>
                    <a:pt x="0" y="15229"/>
                  </a:cubicBezTo>
                  <a:cubicBezTo>
                    <a:pt x="3496" y="10730"/>
                    <a:pt x="5745" y="5502"/>
                    <a:pt x="71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9"/>
            <p:cNvSpPr/>
            <p:nvPr/>
          </p:nvSpPr>
          <p:spPr>
            <a:xfrm>
              <a:off x="-1145498" y="-1786841"/>
              <a:ext cx="237424" cy="505030"/>
            </a:xfrm>
            <a:custGeom>
              <a:avLst/>
              <a:gdLst/>
              <a:ahLst/>
              <a:cxnLst/>
              <a:rect l="l" t="t" r="r" b="b"/>
              <a:pathLst>
                <a:path w="7174" h="15260" extrusionOk="0">
                  <a:moveTo>
                    <a:pt x="7174" y="1"/>
                  </a:moveTo>
                  <a:cubicBezTo>
                    <a:pt x="6687" y="548"/>
                    <a:pt x="6231" y="1095"/>
                    <a:pt x="5806" y="1703"/>
                  </a:cubicBezTo>
                  <a:cubicBezTo>
                    <a:pt x="2949" y="5776"/>
                    <a:pt x="973" y="10396"/>
                    <a:pt x="0" y="15259"/>
                  </a:cubicBezTo>
                  <a:cubicBezTo>
                    <a:pt x="3496" y="10761"/>
                    <a:pt x="5775" y="5533"/>
                    <a:pt x="7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9"/>
            <p:cNvSpPr/>
            <p:nvPr/>
          </p:nvSpPr>
          <p:spPr>
            <a:xfrm>
              <a:off x="-1628334" y="-1416653"/>
              <a:ext cx="110670" cy="550271"/>
            </a:xfrm>
            <a:custGeom>
              <a:avLst/>
              <a:gdLst/>
              <a:ahLst/>
              <a:cxnLst/>
              <a:rect l="l" t="t" r="r" b="b"/>
              <a:pathLst>
                <a:path w="3344" h="16627" extrusionOk="0">
                  <a:moveTo>
                    <a:pt x="3192" y="0"/>
                  </a:moveTo>
                  <a:cubicBezTo>
                    <a:pt x="2858" y="639"/>
                    <a:pt x="2584" y="1307"/>
                    <a:pt x="2341" y="1976"/>
                  </a:cubicBezTo>
                  <a:cubicBezTo>
                    <a:pt x="669" y="6657"/>
                    <a:pt x="0" y="11642"/>
                    <a:pt x="395" y="16627"/>
                  </a:cubicBezTo>
                  <a:cubicBezTo>
                    <a:pt x="2554" y="11338"/>
                    <a:pt x="3344" y="5684"/>
                    <a:pt x="3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9"/>
            <p:cNvSpPr/>
            <p:nvPr/>
          </p:nvSpPr>
          <p:spPr>
            <a:xfrm>
              <a:off x="-116451" y="-2079557"/>
              <a:ext cx="204229" cy="303845"/>
            </a:xfrm>
            <a:custGeom>
              <a:avLst/>
              <a:gdLst/>
              <a:ahLst/>
              <a:cxnLst/>
              <a:rect l="l" t="t" r="r" b="b"/>
              <a:pathLst>
                <a:path w="6171" h="9181" extrusionOk="0">
                  <a:moveTo>
                    <a:pt x="6170" y="1"/>
                  </a:moveTo>
                  <a:cubicBezTo>
                    <a:pt x="5775" y="274"/>
                    <a:pt x="5441" y="609"/>
                    <a:pt x="5107" y="973"/>
                  </a:cubicBezTo>
                  <a:cubicBezTo>
                    <a:pt x="2827" y="3314"/>
                    <a:pt x="1094" y="6110"/>
                    <a:pt x="0" y="9180"/>
                  </a:cubicBezTo>
                  <a:cubicBezTo>
                    <a:pt x="2644" y="6596"/>
                    <a:pt x="4742" y="3466"/>
                    <a:pt x="6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9"/>
            <p:cNvSpPr/>
            <p:nvPr/>
          </p:nvSpPr>
          <p:spPr>
            <a:xfrm>
              <a:off x="-412209" y="-2002084"/>
              <a:ext cx="142871" cy="337006"/>
            </a:xfrm>
            <a:custGeom>
              <a:avLst/>
              <a:gdLst/>
              <a:ahLst/>
              <a:cxnLst/>
              <a:rect l="l" t="t" r="r" b="b"/>
              <a:pathLst>
                <a:path w="4317" h="10183" extrusionOk="0">
                  <a:moveTo>
                    <a:pt x="4317" y="0"/>
                  </a:moveTo>
                  <a:cubicBezTo>
                    <a:pt x="4013" y="334"/>
                    <a:pt x="3709" y="730"/>
                    <a:pt x="3466" y="1125"/>
                  </a:cubicBezTo>
                  <a:cubicBezTo>
                    <a:pt x="1672" y="3860"/>
                    <a:pt x="487" y="6961"/>
                    <a:pt x="1" y="10183"/>
                  </a:cubicBezTo>
                  <a:cubicBezTo>
                    <a:pt x="2128" y="7113"/>
                    <a:pt x="3587" y="3648"/>
                    <a:pt x="43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9"/>
            <p:cNvSpPr/>
            <p:nvPr/>
          </p:nvSpPr>
          <p:spPr>
            <a:xfrm>
              <a:off x="-1488514" y="-1381441"/>
              <a:ext cx="68440" cy="364177"/>
            </a:xfrm>
            <a:custGeom>
              <a:avLst/>
              <a:gdLst/>
              <a:ahLst/>
              <a:cxnLst/>
              <a:rect l="l" t="t" r="r" b="b"/>
              <a:pathLst>
                <a:path w="2068" h="11004" extrusionOk="0">
                  <a:moveTo>
                    <a:pt x="1794" y="0"/>
                  </a:moveTo>
                  <a:lnTo>
                    <a:pt x="1794" y="0"/>
                  </a:lnTo>
                  <a:cubicBezTo>
                    <a:pt x="1581" y="426"/>
                    <a:pt x="1399" y="882"/>
                    <a:pt x="1277" y="1338"/>
                  </a:cubicBezTo>
                  <a:cubicBezTo>
                    <a:pt x="304" y="4438"/>
                    <a:pt x="0" y="7751"/>
                    <a:pt x="365" y="11003"/>
                  </a:cubicBezTo>
                  <a:cubicBezTo>
                    <a:pt x="1581" y="7447"/>
                    <a:pt x="2067" y="3708"/>
                    <a:pt x="1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9"/>
            <p:cNvSpPr/>
            <p:nvPr/>
          </p:nvSpPr>
          <p:spPr>
            <a:xfrm>
              <a:off x="-682783" y="-1883409"/>
              <a:ext cx="143864" cy="338032"/>
            </a:xfrm>
            <a:custGeom>
              <a:avLst/>
              <a:gdLst/>
              <a:ahLst/>
              <a:cxnLst/>
              <a:rect l="l" t="t" r="r" b="b"/>
              <a:pathLst>
                <a:path w="4347" h="10214" extrusionOk="0">
                  <a:moveTo>
                    <a:pt x="4347" y="1"/>
                  </a:moveTo>
                  <a:lnTo>
                    <a:pt x="4347" y="1"/>
                  </a:lnTo>
                  <a:cubicBezTo>
                    <a:pt x="4013" y="335"/>
                    <a:pt x="3739" y="730"/>
                    <a:pt x="3496" y="1125"/>
                  </a:cubicBezTo>
                  <a:cubicBezTo>
                    <a:pt x="1702" y="3861"/>
                    <a:pt x="517" y="6961"/>
                    <a:pt x="0" y="10214"/>
                  </a:cubicBezTo>
                  <a:cubicBezTo>
                    <a:pt x="2128" y="7144"/>
                    <a:pt x="3617" y="3648"/>
                    <a:pt x="4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9"/>
            <p:cNvSpPr/>
            <p:nvPr/>
          </p:nvSpPr>
          <p:spPr>
            <a:xfrm>
              <a:off x="-1016764" y="-1702353"/>
              <a:ext cx="142904" cy="337039"/>
            </a:xfrm>
            <a:custGeom>
              <a:avLst/>
              <a:gdLst/>
              <a:ahLst/>
              <a:cxnLst/>
              <a:rect l="l" t="t" r="r" b="b"/>
              <a:pathLst>
                <a:path w="4318" h="10184" extrusionOk="0">
                  <a:moveTo>
                    <a:pt x="4317" y="1"/>
                  </a:moveTo>
                  <a:cubicBezTo>
                    <a:pt x="4013" y="335"/>
                    <a:pt x="3709" y="730"/>
                    <a:pt x="3466" y="1126"/>
                  </a:cubicBezTo>
                  <a:cubicBezTo>
                    <a:pt x="1673" y="3861"/>
                    <a:pt x="487" y="6931"/>
                    <a:pt x="1" y="10183"/>
                  </a:cubicBezTo>
                  <a:cubicBezTo>
                    <a:pt x="2129" y="7114"/>
                    <a:pt x="3588" y="3648"/>
                    <a:pt x="4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9"/>
            <p:cNvSpPr/>
            <p:nvPr/>
          </p:nvSpPr>
          <p:spPr>
            <a:xfrm>
              <a:off x="-1255137" y="-1537380"/>
              <a:ext cx="142871" cy="337039"/>
            </a:xfrm>
            <a:custGeom>
              <a:avLst/>
              <a:gdLst/>
              <a:ahLst/>
              <a:cxnLst/>
              <a:rect l="l" t="t" r="r" b="b"/>
              <a:pathLst>
                <a:path w="4317" h="10184" extrusionOk="0">
                  <a:moveTo>
                    <a:pt x="4316" y="1"/>
                  </a:moveTo>
                  <a:lnTo>
                    <a:pt x="4316" y="1"/>
                  </a:lnTo>
                  <a:cubicBezTo>
                    <a:pt x="4012" y="335"/>
                    <a:pt x="3708" y="730"/>
                    <a:pt x="3465" y="1125"/>
                  </a:cubicBezTo>
                  <a:cubicBezTo>
                    <a:pt x="1672" y="3861"/>
                    <a:pt x="486" y="6961"/>
                    <a:pt x="0" y="10183"/>
                  </a:cubicBezTo>
                  <a:cubicBezTo>
                    <a:pt x="2128" y="7113"/>
                    <a:pt x="3587" y="3648"/>
                    <a:pt x="43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9"/>
            <p:cNvSpPr/>
            <p:nvPr/>
          </p:nvSpPr>
          <p:spPr>
            <a:xfrm>
              <a:off x="-54102" y="-1810007"/>
              <a:ext cx="283723" cy="45373"/>
            </a:xfrm>
            <a:custGeom>
              <a:avLst/>
              <a:gdLst/>
              <a:ahLst/>
              <a:cxnLst/>
              <a:rect l="l" t="t" r="r" b="b"/>
              <a:pathLst>
                <a:path w="8573" h="1371" extrusionOk="0">
                  <a:moveTo>
                    <a:pt x="3089" y="0"/>
                  </a:moveTo>
                  <a:cubicBezTo>
                    <a:pt x="2055" y="0"/>
                    <a:pt x="1020" y="112"/>
                    <a:pt x="1" y="336"/>
                  </a:cubicBezTo>
                  <a:cubicBezTo>
                    <a:pt x="1881" y="1026"/>
                    <a:pt x="3863" y="1370"/>
                    <a:pt x="5856" y="1370"/>
                  </a:cubicBezTo>
                  <a:cubicBezTo>
                    <a:pt x="6762" y="1370"/>
                    <a:pt x="7670" y="1299"/>
                    <a:pt x="8572" y="1157"/>
                  </a:cubicBezTo>
                  <a:cubicBezTo>
                    <a:pt x="8238" y="944"/>
                    <a:pt x="7873" y="822"/>
                    <a:pt x="7508" y="701"/>
                  </a:cubicBezTo>
                  <a:cubicBezTo>
                    <a:pt x="6071" y="234"/>
                    <a:pt x="4581" y="0"/>
                    <a:pt x="30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9"/>
            <p:cNvSpPr/>
            <p:nvPr/>
          </p:nvSpPr>
          <p:spPr>
            <a:xfrm>
              <a:off x="-820584" y="-1487110"/>
              <a:ext cx="283690" cy="45373"/>
            </a:xfrm>
            <a:custGeom>
              <a:avLst/>
              <a:gdLst/>
              <a:ahLst/>
              <a:cxnLst/>
              <a:rect l="l" t="t" r="r" b="b"/>
              <a:pathLst>
                <a:path w="8572" h="1371" extrusionOk="0">
                  <a:moveTo>
                    <a:pt x="3088" y="0"/>
                  </a:moveTo>
                  <a:cubicBezTo>
                    <a:pt x="2055" y="0"/>
                    <a:pt x="1020" y="112"/>
                    <a:pt x="0" y="336"/>
                  </a:cubicBezTo>
                  <a:cubicBezTo>
                    <a:pt x="1881" y="1026"/>
                    <a:pt x="3862" y="1370"/>
                    <a:pt x="5855" y="1370"/>
                  </a:cubicBezTo>
                  <a:cubicBezTo>
                    <a:pt x="6761" y="1370"/>
                    <a:pt x="7669" y="1299"/>
                    <a:pt x="8572" y="1157"/>
                  </a:cubicBezTo>
                  <a:cubicBezTo>
                    <a:pt x="8207" y="974"/>
                    <a:pt x="7873" y="822"/>
                    <a:pt x="7508" y="701"/>
                  </a:cubicBezTo>
                  <a:cubicBezTo>
                    <a:pt x="6071" y="234"/>
                    <a:pt x="4581" y="0"/>
                    <a:pt x="30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9"/>
            <p:cNvSpPr/>
            <p:nvPr/>
          </p:nvSpPr>
          <p:spPr>
            <a:xfrm>
              <a:off x="-820584" y="-1476024"/>
              <a:ext cx="283690" cy="27204"/>
            </a:xfrm>
            <a:custGeom>
              <a:avLst/>
              <a:gdLst/>
              <a:ahLst/>
              <a:cxnLst/>
              <a:rect l="l" t="t" r="r" b="b"/>
              <a:pathLst>
                <a:path w="8572" h="822" extrusionOk="0">
                  <a:moveTo>
                    <a:pt x="0" y="1"/>
                  </a:moveTo>
                  <a:cubicBezTo>
                    <a:pt x="0" y="1"/>
                    <a:pt x="4863" y="1"/>
                    <a:pt x="8572" y="822"/>
                  </a:cubicBezTo>
                  <a:cubicBezTo>
                    <a:pt x="4863" y="1"/>
                    <a:pt x="30" y="1"/>
                    <a:pt x="0" y="1"/>
                  </a:cubicBezTo>
                  <a:close/>
                </a:path>
              </a:pathLst>
            </a:custGeom>
            <a:solidFill>
              <a:srgbClr val="7CAF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9"/>
            <p:cNvSpPr/>
            <p:nvPr/>
          </p:nvSpPr>
          <p:spPr>
            <a:xfrm>
              <a:off x="-1421135" y="-1083695"/>
              <a:ext cx="283723" cy="45307"/>
            </a:xfrm>
            <a:custGeom>
              <a:avLst/>
              <a:gdLst/>
              <a:ahLst/>
              <a:cxnLst/>
              <a:rect l="l" t="t" r="r" b="b"/>
              <a:pathLst>
                <a:path w="8573" h="1369" extrusionOk="0">
                  <a:moveTo>
                    <a:pt x="3061" y="1"/>
                  </a:moveTo>
                  <a:cubicBezTo>
                    <a:pt x="2036" y="1"/>
                    <a:pt x="1011" y="113"/>
                    <a:pt x="1" y="335"/>
                  </a:cubicBezTo>
                  <a:cubicBezTo>
                    <a:pt x="1882" y="1024"/>
                    <a:pt x="3863" y="1369"/>
                    <a:pt x="5856" y="1369"/>
                  </a:cubicBezTo>
                  <a:cubicBezTo>
                    <a:pt x="6762" y="1369"/>
                    <a:pt x="7670" y="1298"/>
                    <a:pt x="8572" y="1155"/>
                  </a:cubicBezTo>
                  <a:cubicBezTo>
                    <a:pt x="8238" y="973"/>
                    <a:pt x="7873" y="821"/>
                    <a:pt x="7509" y="730"/>
                  </a:cubicBezTo>
                  <a:cubicBezTo>
                    <a:pt x="6063" y="242"/>
                    <a:pt x="4563" y="1"/>
                    <a:pt x="30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9"/>
            <p:cNvSpPr/>
            <p:nvPr/>
          </p:nvSpPr>
          <p:spPr>
            <a:xfrm>
              <a:off x="-1649448" y="-837311"/>
              <a:ext cx="283690" cy="45373"/>
            </a:xfrm>
            <a:custGeom>
              <a:avLst/>
              <a:gdLst/>
              <a:ahLst/>
              <a:cxnLst/>
              <a:rect l="l" t="t" r="r" b="b"/>
              <a:pathLst>
                <a:path w="8572" h="1371" extrusionOk="0">
                  <a:moveTo>
                    <a:pt x="3088" y="1"/>
                  </a:moveTo>
                  <a:cubicBezTo>
                    <a:pt x="2055" y="1"/>
                    <a:pt x="1020" y="113"/>
                    <a:pt x="0" y="337"/>
                  </a:cubicBezTo>
                  <a:cubicBezTo>
                    <a:pt x="1881" y="1026"/>
                    <a:pt x="3862" y="1371"/>
                    <a:pt x="5855" y="1371"/>
                  </a:cubicBezTo>
                  <a:cubicBezTo>
                    <a:pt x="6761" y="1371"/>
                    <a:pt x="7669" y="1300"/>
                    <a:pt x="8572" y="1157"/>
                  </a:cubicBezTo>
                  <a:cubicBezTo>
                    <a:pt x="8237" y="975"/>
                    <a:pt x="7872" y="823"/>
                    <a:pt x="7508" y="701"/>
                  </a:cubicBezTo>
                  <a:cubicBezTo>
                    <a:pt x="6071" y="234"/>
                    <a:pt x="4581" y="1"/>
                    <a:pt x="30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9"/>
            <p:cNvSpPr/>
            <p:nvPr/>
          </p:nvSpPr>
          <p:spPr>
            <a:xfrm>
              <a:off x="-1569990" y="-924745"/>
              <a:ext cx="283690" cy="45307"/>
            </a:xfrm>
            <a:custGeom>
              <a:avLst/>
              <a:gdLst/>
              <a:ahLst/>
              <a:cxnLst/>
              <a:rect l="l" t="t" r="r" b="b"/>
              <a:pathLst>
                <a:path w="8572" h="1369" extrusionOk="0">
                  <a:moveTo>
                    <a:pt x="3060" y="0"/>
                  </a:moveTo>
                  <a:cubicBezTo>
                    <a:pt x="2036" y="0"/>
                    <a:pt x="1011" y="112"/>
                    <a:pt x="0" y="334"/>
                  </a:cubicBezTo>
                  <a:cubicBezTo>
                    <a:pt x="1881" y="1024"/>
                    <a:pt x="3862" y="1369"/>
                    <a:pt x="5855" y="1369"/>
                  </a:cubicBezTo>
                  <a:cubicBezTo>
                    <a:pt x="6761" y="1369"/>
                    <a:pt x="7669" y="1297"/>
                    <a:pt x="8572" y="1155"/>
                  </a:cubicBezTo>
                  <a:cubicBezTo>
                    <a:pt x="8238" y="972"/>
                    <a:pt x="7873" y="820"/>
                    <a:pt x="7508" y="729"/>
                  </a:cubicBezTo>
                  <a:cubicBezTo>
                    <a:pt x="6062" y="241"/>
                    <a:pt x="4562" y="0"/>
                    <a:pt x="30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9"/>
            <p:cNvSpPr/>
            <p:nvPr/>
          </p:nvSpPr>
          <p:spPr>
            <a:xfrm>
              <a:off x="-1304447" y="-1180330"/>
              <a:ext cx="283723" cy="45075"/>
            </a:xfrm>
            <a:custGeom>
              <a:avLst/>
              <a:gdLst/>
              <a:ahLst/>
              <a:cxnLst/>
              <a:rect l="l" t="t" r="r" b="b"/>
              <a:pathLst>
                <a:path w="8573" h="1362" extrusionOk="0">
                  <a:moveTo>
                    <a:pt x="3100" y="1"/>
                  </a:moveTo>
                  <a:cubicBezTo>
                    <a:pt x="2060" y="1"/>
                    <a:pt x="1020" y="113"/>
                    <a:pt x="1" y="337"/>
                  </a:cubicBezTo>
                  <a:cubicBezTo>
                    <a:pt x="1855" y="1017"/>
                    <a:pt x="3822" y="1361"/>
                    <a:pt x="5786" y="1361"/>
                  </a:cubicBezTo>
                  <a:cubicBezTo>
                    <a:pt x="6719" y="1361"/>
                    <a:pt x="7652" y="1284"/>
                    <a:pt x="8572" y="1127"/>
                  </a:cubicBezTo>
                  <a:cubicBezTo>
                    <a:pt x="8238" y="945"/>
                    <a:pt x="7904" y="823"/>
                    <a:pt x="7539" y="701"/>
                  </a:cubicBezTo>
                  <a:cubicBezTo>
                    <a:pt x="6102" y="234"/>
                    <a:pt x="4601" y="1"/>
                    <a:pt x="3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9"/>
            <p:cNvSpPr/>
            <p:nvPr/>
          </p:nvSpPr>
          <p:spPr>
            <a:xfrm>
              <a:off x="-576155" y="-1604461"/>
              <a:ext cx="283690" cy="45042"/>
            </a:xfrm>
            <a:custGeom>
              <a:avLst/>
              <a:gdLst/>
              <a:ahLst/>
              <a:cxnLst/>
              <a:rect l="l" t="t" r="r" b="b"/>
              <a:pathLst>
                <a:path w="8572" h="1361" extrusionOk="0">
                  <a:moveTo>
                    <a:pt x="3006" y="1"/>
                  </a:moveTo>
                  <a:cubicBezTo>
                    <a:pt x="2000" y="1"/>
                    <a:pt x="993" y="108"/>
                    <a:pt x="0" y="326"/>
                  </a:cubicBezTo>
                  <a:cubicBezTo>
                    <a:pt x="1881" y="1015"/>
                    <a:pt x="3862" y="1360"/>
                    <a:pt x="5855" y="1360"/>
                  </a:cubicBezTo>
                  <a:cubicBezTo>
                    <a:pt x="6761" y="1360"/>
                    <a:pt x="7669" y="1289"/>
                    <a:pt x="8572" y="1146"/>
                  </a:cubicBezTo>
                  <a:cubicBezTo>
                    <a:pt x="8237" y="964"/>
                    <a:pt x="7873" y="812"/>
                    <a:pt x="7508" y="721"/>
                  </a:cubicBezTo>
                  <a:cubicBezTo>
                    <a:pt x="6045" y="245"/>
                    <a:pt x="4526" y="1"/>
                    <a:pt x="30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9"/>
            <p:cNvSpPr/>
            <p:nvPr/>
          </p:nvSpPr>
          <p:spPr>
            <a:xfrm>
              <a:off x="-1074082" y="-1335441"/>
              <a:ext cx="283690" cy="45042"/>
            </a:xfrm>
            <a:custGeom>
              <a:avLst/>
              <a:gdLst/>
              <a:ahLst/>
              <a:cxnLst/>
              <a:rect l="l" t="t" r="r" b="b"/>
              <a:pathLst>
                <a:path w="8572" h="1361" extrusionOk="0">
                  <a:moveTo>
                    <a:pt x="3027" y="1"/>
                  </a:moveTo>
                  <a:cubicBezTo>
                    <a:pt x="2014" y="1"/>
                    <a:pt x="1000" y="105"/>
                    <a:pt x="0" y="312"/>
                  </a:cubicBezTo>
                  <a:cubicBezTo>
                    <a:pt x="1879" y="1001"/>
                    <a:pt x="3857" y="1360"/>
                    <a:pt x="5848" y="1360"/>
                  </a:cubicBezTo>
                  <a:cubicBezTo>
                    <a:pt x="6756" y="1360"/>
                    <a:pt x="7667" y="1285"/>
                    <a:pt x="8572" y="1133"/>
                  </a:cubicBezTo>
                  <a:cubicBezTo>
                    <a:pt x="8238" y="951"/>
                    <a:pt x="7873" y="829"/>
                    <a:pt x="7508" y="707"/>
                  </a:cubicBezTo>
                  <a:cubicBezTo>
                    <a:pt x="6051" y="234"/>
                    <a:pt x="4540" y="1"/>
                    <a:pt x="30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9"/>
            <p:cNvSpPr/>
            <p:nvPr/>
          </p:nvSpPr>
          <p:spPr>
            <a:xfrm>
              <a:off x="-1734962" y="-1833107"/>
              <a:ext cx="1769490" cy="1109576"/>
            </a:xfrm>
            <a:custGeom>
              <a:avLst/>
              <a:gdLst/>
              <a:ahLst/>
              <a:cxnLst/>
              <a:rect l="l" t="t" r="r" b="b"/>
              <a:pathLst>
                <a:path w="53467" h="33527" extrusionOk="0">
                  <a:moveTo>
                    <a:pt x="53314" y="1"/>
                  </a:moveTo>
                  <a:cubicBezTo>
                    <a:pt x="44895" y="2858"/>
                    <a:pt x="33952" y="6870"/>
                    <a:pt x="24013" y="12584"/>
                  </a:cubicBezTo>
                  <a:cubicBezTo>
                    <a:pt x="13861" y="18451"/>
                    <a:pt x="5806" y="25442"/>
                    <a:pt x="31" y="33405"/>
                  </a:cubicBezTo>
                  <a:cubicBezTo>
                    <a:pt x="0" y="33436"/>
                    <a:pt x="31" y="33496"/>
                    <a:pt x="61" y="33527"/>
                  </a:cubicBezTo>
                  <a:lnTo>
                    <a:pt x="122" y="33527"/>
                  </a:lnTo>
                  <a:cubicBezTo>
                    <a:pt x="122" y="33527"/>
                    <a:pt x="152" y="33527"/>
                    <a:pt x="183" y="33496"/>
                  </a:cubicBezTo>
                  <a:cubicBezTo>
                    <a:pt x="5928" y="25563"/>
                    <a:pt x="13952" y="18572"/>
                    <a:pt x="24104" y="12736"/>
                  </a:cubicBezTo>
                  <a:cubicBezTo>
                    <a:pt x="34044" y="7022"/>
                    <a:pt x="44956" y="3010"/>
                    <a:pt x="53375" y="183"/>
                  </a:cubicBezTo>
                  <a:cubicBezTo>
                    <a:pt x="53436" y="153"/>
                    <a:pt x="53466" y="92"/>
                    <a:pt x="53436" y="61"/>
                  </a:cubicBezTo>
                  <a:cubicBezTo>
                    <a:pt x="53436" y="1"/>
                    <a:pt x="53375" y="1"/>
                    <a:pt x="533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0" name="Google Shape;400;p9"/>
          <p:cNvGrpSpPr/>
          <p:nvPr/>
        </p:nvGrpSpPr>
        <p:grpSpPr>
          <a:xfrm rot="6366051" flipH="1">
            <a:off x="7101486" y="3451262"/>
            <a:ext cx="2325854" cy="1685501"/>
            <a:chOff x="-1734962" y="-2174106"/>
            <a:chExt cx="2023931" cy="1466704"/>
          </a:xfrm>
        </p:grpSpPr>
        <p:sp>
          <p:nvSpPr>
            <p:cNvPr id="401" name="Google Shape;401;p9"/>
            <p:cNvSpPr/>
            <p:nvPr/>
          </p:nvSpPr>
          <p:spPr>
            <a:xfrm>
              <a:off x="-1731951" y="-2155011"/>
              <a:ext cx="2014956" cy="1447608"/>
            </a:xfrm>
            <a:custGeom>
              <a:avLst/>
              <a:gdLst/>
              <a:ahLst/>
              <a:cxnLst/>
              <a:rect l="l" t="t" r="r" b="b"/>
              <a:pathLst>
                <a:path w="60884" h="43741" extrusionOk="0">
                  <a:moveTo>
                    <a:pt x="54713" y="2889"/>
                  </a:moveTo>
                  <a:lnTo>
                    <a:pt x="54682" y="2949"/>
                  </a:lnTo>
                  <a:lnTo>
                    <a:pt x="54682" y="2949"/>
                  </a:lnTo>
                  <a:lnTo>
                    <a:pt x="54743" y="2919"/>
                  </a:lnTo>
                  <a:lnTo>
                    <a:pt x="54743" y="2889"/>
                  </a:lnTo>
                  <a:close/>
                  <a:moveTo>
                    <a:pt x="43983" y="5259"/>
                  </a:moveTo>
                  <a:cubicBezTo>
                    <a:pt x="43953" y="5259"/>
                    <a:pt x="43953" y="5290"/>
                    <a:pt x="43953" y="5290"/>
                  </a:cubicBezTo>
                  <a:cubicBezTo>
                    <a:pt x="43983" y="5290"/>
                    <a:pt x="43983" y="5259"/>
                    <a:pt x="43983" y="5259"/>
                  </a:cubicBezTo>
                  <a:close/>
                  <a:moveTo>
                    <a:pt x="25685" y="14317"/>
                  </a:moveTo>
                  <a:lnTo>
                    <a:pt x="25670" y="14348"/>
                  </a:lnTo>
                  <a:cubicBezTo>
                    <a:pt x="25677" y="14340"/>
                    <a:pt x="25685" y="14332"/>
                    <a:pt x="25685" y="14317"/>
                  </a:cubicBezTo>
                  <a:close/>
                  <a:moveTo>
                    <a:pt x="25670" y="14348"/>
                  </a:moveTo>
                  <a:cubicBezTo>
                    <a:pt x="25662" y="14355"/>
                    <a:pt x="25655" y="14363"/>
                    <a:pt x="25655" y="14378"/>
                  </a:cubicBezTo>
                  <a:lnTo>
                    <a:pt x="25670" y="14348"/>
                  </a:lnTo>
                  <a:close/>
                  <a:moveTo>
                    <a:pt x="37835" y="17325"/>
                  </a:moveTo>
                  <a:cubicBezTo>
                    <a:pt x="36808" y="17325"/>
                    <a:pt x="35780" y="17437"/>
                    <a:pt x="34773" y="17661"/>
                  </a:cubicBezTo>
                  <a:lnTo>
                    <a:pt x="34712" y="17661"/>
                  </a:lnTo>
                  <a:lnTo>
                    <a:pt x="34712" y="17691"/>
                  </a:lnTo>
                  <a:lnTo>
                    <a:pt x="34743" y="17691"/>
                  </a:lnTo>
                  <a:cubicBezTo>
                    <a:pt x="36597" y="18358"/>
                    <a:pt x="38566" y="18696"/>
                    <a:pt x="40531" y="18696"/>
                  </a:cubicBezTo>
                  <a:cubicBezTo>
                    <a:pt x="41433" y="18696"/>
                    <a:pt x="42334" y="18625"/>
                    <a:pt x="43223" y="18481"/>
                  </a:cubicBezTo>
                  <a:cubicBezTo>
                    <a:pt x="42919" y="18299"/>
                    <a:pt x="42555" y="18147"/>
                    <a:pt x="42220" y="18026"/>
                  </a:cubicBezTo>
                  <a:cubicBezTo>
                    <a:pt x="40801" y="17559"/>
                    <a:pt x="39319" y="17325"/>
                    <a:pt x="37835" y="17325"/>
                  </a:cubicBezTo>
                  <a:close/>
                  <a:moveTo>
                    <a:pt x="18451" y="19363"/>
                  </a:moveTo>
                  <a:cubicBezTo>
                    <a:pt x="18420" y="19363"/>
                    <a:pt x="18420" y="19393"/>
                    <a:pt x="18420" y="19393"/>
                  </a:cubicBezTo>
                  <a:lnTo>
                    <a:pt x="18451" y="19363"/>
                  </a:lnTo>
                  <a:close/>
                  <a:moveTo>
                    <a:pt x="30409" y="20875"/>
                  </a:moveTo>
                  <a:cubicBezTo>
                    <a:pt x="29406" y="20875"/>
                    <a:pt x="28405" y="20980"/>
                    <a:pt x="27417" y="21187"/>
                  </a:cubicBezTo>
                  <a:lnTo>
                    <a:pt x="27387" y="21187"/>
                  </a:lnTo>
                  <a:cubicBezTo>
                    <a:pt x="29241" y="21853"/>
                    <a:pt x="31196" y="22192"/>
                    <a:pt x="33162" y="22192"/>
                  </a:cubicBezTo>
                  <a:cubicBezTo>
                    <a:pt x="34064" y="22192"/>
                    <a:pt x="34969" y="22120"/>
                    <a:pt x="35867" y="21977"/>
                  </a:cubicBezTo>
                  <a:cubicBezTo>
                    <a:pt x="35533" y="21825"/>
                    <a:pt x="35199" y="21673"/>
                    <a:pt x="34864" y="21582"/>
                  </a:cubicBezTo>
                  <a:cubicBezTo>
                    <a:pt x="33408" y="21108"/>
                    <a:pt x="31907" y="20875"/>
                    <a:pt x="30409" y="20875"/>
                  </a:cubicBezTo>
                  <a:close/>
                  <a:moveTo>
                    <a:pt x="22728" y="25465"/>
                  </a:moveTo>
                  <a:cubicBezTo>
                    <a:pt x="21721" y="25465"/>
                    <a:pt x="20714" y="25569"/>
                    <a:pt x="19727" y="25776"/>
                  </a:cubicBezTo>
                  <a:lnTo>
                    <a:pt x="19697" y="25776"/>
                  </a:lnTo>
                  <a:cubicBezTo>
                    <a:pt x="21549" y="26442"/>
                    <a:pt x="23515" y="26795"/>
                    <a:pt x="25488" y="26795"/>
                  </a:cubicBezTo>
                  <a:cubicBezTo>
                    <a:pt x="26397" y="26795"/>
                    <a:pt x="27307" y="26720"/>
                    <a:pt x="28208" y="26567"/>
                  </a:cubicBezTo>
                  <a:lnTo>
                    <a:pt x="28177" y="26567"/>
                  </a:lnTo>
                  <a:cubicBezTo>
                    <a:pt x="27873" y="26415"/>
                    <a:pt x="27509" y="26263"/>
                    <a:pt x="27174" y="26172"/>
                  </a:cubicBezTo>
                  <a:cubicBezTo>
                    <a:pt x="25736" y="25698"/>
                    <a:pt x="24232" y="25465"/>
                    <a:pt x="22728" y="25465"/>
                  </a:cubicBezTo>
                  <a:close/>
                  <a:moveTo>
                    <a:pt x="22126" y="27657"/>
                  </a:moveTo>
                  <a:cubicBezTo>
                    <a:pt x="20167" y="27657"/>
                    <a:pt x="18205" y="27819"/>
                    <a:pt x="16262" y="28147"/>
                  </a:cubicBezTo>
                  <a:lnTo>
                    <a:pt x="16141" y="28147"/>
                  </a:lnTo>
                  <a:cubicBezTo>
                    <a:pt x="16110" y="28147"/>
                    <a:pt x="16110" y="28208"/>
                    <a:pt x="16141" y="28208"/>
                  </a:cubicBezTo>
                  <a:lnTo>
                    <a:pt x="16201" y="28208"/>
                  </a:lnTo>
                  <a:cubicBezTo>
                    <a:pt x="19852" y="29295"/>
                    <a:pt x="23613" y="29773"/>
                    <a:pt x="27391" y="29773"/>
                  </a:cubicBezTo>
                  <a:cubicBezTo>
                    <a:pt x="29213" y="29773"/>
                    <a:pt x="31039" y="29662"/>
                    <a:pt x="32858" y="29454"/>
                  </a:cubicBezTo>
                  <a:lnTo>
                    <a:pt x="32950" y="29454"/>
                  </a:lnTo>
                  <a:lnTo>
                    <a:pt x="32950" y="29424"/>
                  </a:lnTo>
                  <a:lnTo>
                    <a:pt x="32858" y="29393"/>
                  </a:lnTo>
                  <a:cubicBezTo>
                    <a:pt x="32190" y="29150"/>
                    <a:pt x="31551" y="28938"/>
                    <a:pt x="30883" y="28755"/>
                  </a:cubicBezTo>
                  <a:cubicBezTo>
                    <a:pt x="28016" y="28025"/>
                    <a:pt x="25074" y="27657"/>
                    <a:pt x="22126" y="27657"/>
                  </a:cubicBezTo>
                  <a:close/>
                  <a:moveTo>
                    <a:pt x="8907" y="24105"/>
                  </a:moveTo>
                  <a:lnTo>
                    <a:pt x="8907" y="24105"/>
                  </a:lnTo>
                  <a:cubicBezTo>
                    <a:pt x="8724" y="24500"/>
                    <a:pt x="8572" y="24925"/>
                    <a:pt x="8451" y="25381"/>
                  </a:cubicBezTo>
                  <a:cubicBezTo>
                    <a:pt x="7485" y="28430"/>
                    <a:pt x="7208" y="31628"/>
                    <a:pt x="7562" y="34798"/>
                  </a:cubicBezTo>
                  <a:lnTo>
                    <a:pt x="7562" y="34798"/>
                  </a:lnTo>
                  <a:cubicBezTo>
                    <a:pt x="8730" y="31352"/>
                    <a:pt x="9178" y="27698"/>
                    <a:pt x="8907" y="24105"/>
                  </a:cubicBezTo>
                  <a:close/>
                  <a:moveTo>
                    <a:pt x="7804" y="37842"/>
                  </a:moveTo>
                  <a:cubicBezTo>
                    <a:pt x="6777" y="37842"/>
                    <a:pt x="5749" y="37954"/>
                    <a:pt x="4742" y="38178"/>
                  </a:cubicBezTo>
                  <a:lnTo>
                    <a:pt x="4712" y="38178"/>
                  </a:lnTo>
                  <a:cubicBezTo>
                    <a:pt x="6566" y="38845"/>
                    <a:pt x="8535" y="39183"/>
                    <a:pt x="10510" y="39183"/>
                  </a:cubicBezTo>
                  <a:cubicBezTo>
                    <a:pt x="11416" y="39183"/>
                    <a:pt x="12324" y="39112"/>
                    <a:pt x="13223" y="38968"/>
                  </a:cubicBezTo>
                  <a:lnTo>
                    <a:pt x="13192" y="38968"/>
                  </a:lnTo>
                  <a:cubicBezTo>
                    <a:pt x="12888" y="38786"/>
                    <a:pt x="12554" y="38664"/>
                    <a:pt x="12189" y="38543"/>
                  </a:cubicBezTo>
                  <a:cubicBezTo>
                    <a:pt x="10770" y="38076"/>
                    <a:pt x="9288" y="37842"/>
                    <a:pt x="7804" y="37842"/>
                  </a:cubicBezTo>
                  <a:close/>
                  <a:moveTo>
                    <a:pt x="5341" y="40510"/>
                  </a:moveTo>
                  <a:cubicBezTo>
                    <a:pt x="4335" y="40510"/>
                    <a:pt x="3328" y="40615"/>
                    <a:pt x="2341" y="40822"/>
                  </a:cubicBezTo>
                  <a:lnTo>
                    <a:pt x="2311" y="40822"/>
                  </a:lnTo>
                  <a:cubicBezTo>
                    <a:pt x="4170" y="41512"/>
                    <a:pt x="6145" y="41857"/>
                    <a:pt x="8116" y="41857"/>
                  </a:cubicBezTo>
                  <a:cubicBezTo>
                    <a:pt x="9012" y="41857"/>
                    <a:pt x="9908" y="41785"/>
                    <a:pt x="10791" y="41643"/>
                  </a:cubicBezTo>
                  <a:lnTo>
                    <a:pt x="10852" y="41643"/>
                  </a:lnTo>
                  <a:lnTo>
                    <a:pt x="10791" y="41613"/>
                  </a:lnTo>
                  <a:cubicBezTo>
                    <a:pt x="10487" y="41430"/>
                    <a:pt x="10122" y="41309"/>
                    <a:pt x="9788" y="41217"/>
                  </a:cubicBezTo>
                  <a:cubicBezTo>
                    <a:pt x="8349" y="40744"/>
                    <a:pt x="6846" y="40510"/>
                    <a:pt x="5341" y="40510"/>
                  </a:cubicBezTo>
                  <a:close/>
                  <a:moveTo>
                    <a:pt x="52372" y="1"/>
                  </a:moveTo>
                  <a:cubicBezTo>
                    <a:pt x="52342" y="31"/>
                    <a:pt x="52312" y="62"/>
                    <a:pt x="52312" y="92"/>
                  </a:cubicBezTo>
                  <a:cubicBezTo>
                    <a:pt x="51764" y="518"/>
                    <a:pt x="51248" y="974"/>
                    <a:pt x="50792" y="1490"/>
                  </a:cubicBezTo>
                  <a:cubicBezTo>
                    <a:pt x="47357" y="5047"/>
                    <a:pt x="44713" y="9272"/>
                    <a:pt x="43041" y="13892"/>
                  </a:cubicBezTo>
                  <a:lnTo>
                    <a:pt x="43041" y="13922"/>
                  </a:lnTo>
                  <a:cubicBezTo>
                    <a:pt x="41977" y="14317"/>
                    <a:pt x="40913" y="14743"/>
                    <a:pt x="39819" y="15199"/>
                  </a:cubicBezTo>
                  <a:cubicBezTo>
                    <a:pt x="41825" y="12190"/>
                    <a:pt x="43254" y="8846"/>
                    <a:pt x="43953" y="5290"/>
                  </a:cubicBezTo>
                  <a:lnTo>
                    <a:pt x="43953" y="5290"/>
                  </a:lnTo>
                  <a:cubicBezTo>
                    <a:pt x="43649" y="5655"/>
                    <a:pt x="43375" y="6019"/>
                    <a:pt x="43132" y="6384"/>
                  </a:cubicBezTo>
                  <a:cubicBezTo>
                    <a:pt x="41369" y="9089"/>
                    <a:pt x="40214" y="12098"/>
                    <a:pt x="39667" y="15260"/>
                  </a:cubicBezTo>
                  <a:cubicBezTo>
                    <a:pt x="38421" y="15776"/>
                    <a:pt x="37114" y="16323"/>
                    <a:pt x="35837" y="16871"/>
                  </a:cubicBezTo>
                  <a:cubicBezTo>
                    <a:pt x="39181" y="12463"/>
                    <a:pt x="41369" y="7387"/>
                    <a:pt x="42767" y="2007"/>
                  </a:cubicBezTo>
                  <a:lnTo>
                    <a:pt x="42798" y="1946"/>
                  </a:lnTo>
                  <a:cubicBezTo>
                    <a:pt x="42798" y="1946"/>
                    <a:pt x="42798" y="1916"/>
                    <a:pt x="42798" y="1916"/>
                  </a:cubicBezTo>
                  <a:lnTo>
                    <a:pt x="42767" y="1916"/>
                  </a:lnTo>
                  <a:lnTo>
                    <a:pt x="42707" y="2007"/>
                  </a:lnTo>
                  <a:cubicBezTo>
                    <a:pt x="42251" y="2493"/>
                    <a:pt x="41795" y="3041"/>
                    <a:pt x="41400" y="3618"/>
                  </a:cubicBezTo>
                  <a:cubicBezTo>
                    <a:pt x="38573" y="7630"/>
                    <a:pt x="36627" y="12159"/>
                    <a:pt x="35655" y="16962"/>
                  </a:cubicBezTo>
                  <a:cubicBezTo>
                    <a:pt x="34348" y="17539"/>
                    <a:pt x="33010" y="18147"/>
                    <a:pt x="31673" y="18785"/>
                  </a:cubicBezTo>
                  <a:cubicBezTo>
                    <a:pt x="33709" y="15776"/>
                    <a:pt x="35108" y="12433"/>
                    <a:pt x="35837" y="8907"/>
                  </a:cubicBezTo>
                  <a:lnTo>
                    <a:pt x="35837" y="8846"/>
                  </a:lnTo>
                  <a:lnTo>
                    <a:pt x="35807" y="8907"/>
                  </a:lnTo>
                  <a:cubicBezTo>
                    <a:pt x="35472" y="9241"/>
                    <a:pt x="35168" y="9636"/>
                    <a:pt x="34895" y="10032"/>
                  </a:cubicBezTo>
                  <a:cubicBezTo>
                    <a:pt x="33162" y="12706"/>
                    <a:pt x="32007" y="15715"/>
                    <a:pt x="31491" y="18877"/>
                  </a:cubicBezTo>
                  <a:lnTo>
                    <a:pt x="29880" y="19637"/>
                  </a:lnTo>
                  <a:lnTo>
                    <a:pt x="29788" y="19637"/>
                  </a:lnTo>
                  <a:cubicBezTo>
                    <a:pt x="29758" y="19637"/>
                    <a:pt x="29758" y="19697"/>
                    <a:pt x="29788" y="19697"/>
                  </a:cubicBezTo>
                  <a:cubicBezTo>
                    <a:pt x="28481" y="20336"/>
                    <a:pt x="27205" y="21004"/>
                    <a:pt x="25928" y="21703"/>
                  </a:cubicBezTo>
                  <a:cubicBezTo>
                    <a:pt x="29272" y="17296"/>
                    <a:pt x="31460" y="12190"/>
                    <a:pt x="32828" y="6840"/>
                  </a:cubicBezTo>
                  <a:lnTo>
                    <a:pt x="32889" y="6779"/>
                  </a:lnTo>
                  <a:cubicBezTo>
                    <a:pt x="32889" y="6749"/>
                    <a:pt x="32889" y="6749"/>
                    <a:pt x="32889" y="6749"/>
                  </a:cubicBezTo>
                  <a:cubicBezTo>
                    <a:pt x="32874" y="6734"/>
                    <a:pt x="32866" y="6726"/>
                    <a:pt x="32862" y="6726"/>
                  </a:cubicBezTo>
                  <a:cubicBezTo>
                    <a:pt x="32858" y="6726"/>
                    <a:pt x="32858" y="6734"/>
                    <a:pt x="32858" y="6749"/>
                  </a:cubicBezTo>
                  <a:lnTo>
                    <a:pt x="32798" y="6840"/>
                  </a:lnTo>
                  <a:cubicBezTo>
                    <a:pt x="32311" y="7326"/>
                    <a:pt x="31886" y="7873"/>
                    <a:pt x="31491" y="8451"/>
                  </a:cubicBezTo>
                  <a:cubicBezTo>
                    <a:pt x="28664" y="12433"/>
                    <a:pt x="26688" y="16992"/>
                    <a:pt x="25715" y="21795"/>
                  </a:cubicBezTo>
                  <a:cubicBezTo>
                    <a:pt x="25047" y="22159"/>
                    <a:pt x="24348" y="22554"/>
                    <a:pt x="23648" y="22950"/>
                  </a:cubicBezTo>
                  <a:cubicBezTo>
                    <a:pt x="22949" y="23375"/>
                    <a:pt x="22250" y="23770"/>
                    <a:pt x="21551" y="24196"/>
                  </a:cubicBezTo>
                  <a:cubicBezTo>
                    <a:pt x="23557" y="21217"/>
                    <a:pt x="24955" y="17874"/>
                    <a:pt x="25655" y="14378"/>
                  </a:cubicBezTo>
                  <a:lnTo>
                    <a:pt x="25655" y="14378"/>
                  </a:lnTo>
                  <a:cubicBezTo>
                    <a:pt x="25351" y="14712"/>
                    <a:pt x="25077" y="15077"/>
                    <a:pt x="24834" y="15472"/>
                  </a:cubicBezTo>
                  <a:cubicBezTo>
                    <a:pt x="23101" y="18147"/>
                    <a:pt x="21946" y="21156"/>
                    <a:pt x="21430" y="24317"/>
                  </a:cubicBezTo>
                  <a:cubicBezTo>
                    <a:pt x="20183" y="25077"/>
                    <a:pt x="18967" y="25868"/>
                    <a:pt x="17812" y="26658"/>
                  </a:cubicBezTo>
                  <a:cubicBezTo>
                    <a:pt x="21095" y="22251"/>
                    <a:pt x="23284" y="17205"/>
                    <a:pt x="24651" y="11886"/>
                  </a:cubicBezTo>
                  <a:lnTo>
                    <a:pt x="24682" y="11825"/>
                  </a:lnTo>
                  <a:cubicBezTo>
                    <a:pt x="24682" y="11794"/>
                    <a:pt x="24682" y="11794"/>
                    <a:pt x="24682" y="11794"/>
                  </a:cubicBezTo>
                  <a:cubicBezTo>
                    <a:pt x="24682" y="11779"/>
                    <a:pt x="24682" y="11772"/>
                    <a:pt x="24678" y="11772"/>
                  </a:cubicBezTo>
                  <a:cubicBezTo>
                    <a:pt x="24674" y="11772"/>
                    <a:pt x="24667" y="11779"/>
                    <a:pt x="24651" y="11794"/>
                  </a:cubicBezTo>
                  <a:lnTo>
                    <a:pt x="24621" y="11886"/>
                  </a:lnTo>
                  <a:cubicBezTo>
                    <a:pt x="24135" y="12372"/>
                    <a:pt x="23709" y="12919"/>
                    <a:pt x="23314" y="13497"/>
                  </a:cubicBezTo>
                  <a:cubicBezTo>
                    <a:pt x="20487" y="17478"/>
                    <a:pt x="18512" y="22038"/>
                    <a:pt x="17569" y="26810"/>
                  </a:cubicBezTo>
                  <a:cubicBezTo>
                    <a:pt x="16536" y="27509"/>
                    <a:pt x="15502" y="28238"/>
                    <a:pt x="14469" y="28968"/>
                  </a:cubicBezTo>
                  <a:cubicBezTo>
                    <a:pt x="16384" y="26050"/>
                    <a:pt x="17721" y="22798"/>
                    <a:pt x="18420" y="19393"/>
                  </a:cubicBezTo>
                  <a:lnTo>
                    <a:pt x="18420" y="19393"/>
                  </a:lnTo>
                  <a:cubicBezTo>
                    <a:pt x="18116" y="19758"/>
                    <a:pt x="17843" y="20123"/>
                    <a:pt x="17600" y="20518"/>
                  </a:cubicBezTo>
                  <a:cubicBezTo>
                    <a:pt x="15867" y="23162"/>
                    <a:pt x="14712" y="26111"/>
                    <a:pt x="14165" y="29242"/>
                  </a:cubicBezTo>
                  <a:cubicBezTo>
                    <a:pt x="12828" y="30245"/>
                    <a:pt x="11551" y="31278"/>
                    <a:pt x="10335" y="32311"/>
                  </a:cubicBezTo>
                  <a:lnTo>
                    <a:pt x="10335" y="32311"/>
                  </a:lnTo>
                  <a:cubicBezTo>
                    <a:pt x="12888" y="27448"/>
                    <a:pt x="14226" y="22129"/>
                    <a:pt x="14712" y="16627"/>
                  </a:cubicBezTo>
                  <a:cubicBezTo>
                    <a:pt x="14742" y="16627"/>
                    <a:pt x="14742" y="16597"/>
                    <a:pt x="14742" y="16567"/>
                  </a:cubicBezTo>
                  <a:lnTo>
                    <a:pt x="14742" y="16536"/>
                  </a:lnTo>
                  <a:lnTo>
                    <a:pt x="14712" y="16536"/>
                  </a:lnTo>
                  <a:cubicBezTo>
                    <a:pt x="14682" y="16567"/>
                    <a:pt x="14682" y="16597"/>
                    <a:pt x="14682" y="16627"/>
                  </a:cubicBezTo>
                  <a:cubicBezTo>
                    <a:pt x="14287" y="17205"/>
                    <a:pt x="13922" y="17813"/>
                    <a:pt x="13648" y="18451"/>
                  </a:cubicBezTo>
                  <a:cubicBezTo>
                    <a:pt x="11521" y="22828"/>
                    <a:pt x="10305" y="27631"/>
                    <a:pt x="10122" y="32494"/>
                  </a:cubicBezTo>
                  <a:cubicBezTo>
                    <a:pt x="9788" y="32798"/>
                    <a:pt x="9454" y="33071"/>
                    <a:pt x="9150" y="33375"/>
                  </a:cubicBezTo>
                  <a:cubicBezTo>
                    <a:pt x="8612" y="33853"/>
                    <a:pt x="8075" y="34331"/>
                    <a:pt x="7566" y="34837"/>
                  </a:cubicBezTo>
                  <a:lnTo>
                    <a:pt x="7566" y="34837"/>
                  </a:lnTo>
                  <a:cubicBezTo>
                    <a:pt x="7564" y="34824"/>
                    <a:pt x="7563" y="34811"/>
                    <a:pt x="7562" y="34798"/>
                  </a:cubicBezTo>
                  <a:lnTo>
                    <a:pt x="7562" y="34798"/>
                  </a:lnTo>
                  <a:cubicBezTo>
                    <a:pt x="7554" y="34820"/>
                    <a:pt x="7546" y="34842"/>
                    <a:pt x="7539" y="34865"/>
                  </a:cubicBezTo>
                  <a:cubicBezTo>
                    <a:pt x="7548" y="34856"/>
                    <a:pt x="7557" y="34847"/>
                    <a:pt x="7566" y="34837"/>
                  </a:cubicBezTo>
                  <a:lnTo>
                    <a:pt x="7566" y="34837"/>
                  </a:lnTo>
                  <a:cubicBezTo>
                    <a:pt x="7567" y="34847"/>
                    <a:pt x="7568" y="34856"/>
                    <a:pt x="7569" y="34865"/>
                  </a:cubicBezTo>
                  <a:cubicBezTo>
                    <a:pt x="6171" y="36202"/>
                    <a:pt x="4833" y="37600"/>
                    <a:pt x="3587" y="38998"/>
                  </a:cubicBezTo>
                  <a:cubicBezTo>
                    <a:pt x="5593" y="33892"/>
                    <a:pt x="6292" y="28451"/>
                    <a:pt x="6201" y="22980"/>
                  </a:cubicBezTo>
                  <a:cubicBezTo>
                    <a:pt x="6201" y="22980"/>
                    <a:pt x="6201" y="22950"/>
                    <a:pt x="6201" y="22919"/>
                  </a:cubicBezTo>
                  <a:lnTo>
                    <a:pt x="6201" y="22889"/>
                  </a:lnTo>
                  <a:lnTo>
                    <a:pt x="6171" y="22889"/>
                  </a:lnTo>
                  <a:cubicBezTo>
                    <a:pt x="6171" y="22919"/>
                    <a:pt x="6171" y="22950"/>
                    <a:pt x="6171" y="22980"/>
                  </a:cubicBezTo>
                  <a:cubicBezTo>
                    <a:pt x="5837" y="23588"/>
                    <a:pt x="5563" y="24226"/>
                    <a:pt x="5350" y="24895"/>
                  </a:cubicBezTo>
                  <a:cubicBezTo>
                    <a:pt x="3709" y="29485"/>
                    <a:pt x="3040" y="34378"/>
                    <a:pt x="3374" y="39242"/>
                  </a:cubicBezTo>
                  <a:cubicBezTo>
                    <a:pt x="2189" y="40609"/>
                    <a:pt x="1064" y="42008"/>
                    <a:pt x="1" y="43467"/>
                  </a:cubicBezTo>
                  <a:lnTo>
                    <a:pt x="1" y="43740"/>
                  </a:lnTo>
                  <a:cubicBezTo>
                    <a:pt x="1064" y="42312"/>
                    <a:pt x="2189" y="40883"/>
                    <a:pt x="3374" y="39515"/>
                  </a:cubicBezTo>
                  <a:cubicBezTo>
                    <a:pt x="3374" y="39530"/>
                    <a:pt x="3390" y="39538"/>
                    <a:pt x="3405" y="39538"/>
                  </a:cubicBezTo>
                  <a:cubicBezTo>
                    <a:pt x="3420" y="39538"/>
                    <a:pt x="3435" y="39530"/>
                    <a:pt x="3435" y="39515"/>
                  </a:cubicBezTo>
                  <a:lnTo>
                    <a:pt x="3435" y="39424"/>
                  </a:lnTo>
                  <a:cubicBezTo>
                    <a:pt x="4469" y="38239"/>
                    <a:pt x="5593" y="37053"/>
                    <a:pt x="6718" y="35929"/>
                  </a:cubicBezTo>
                  <a:cubicBezTo>
                    <a:pt x="10370" y="37016"/>
                    <a:pt x="14118" y="37480"/>
                    <a:pt x="17889" y="37480"/>
                  </a:cubicBezTo>
                  <a:cubicBezTo>
                    <a:pt x="19705" y="37480"/>
                    <a:pt x="21526" y="37372"/>
                    <a:pt x="23344" y="37175"/>
                  </a:cubicBezTo>
                  <a:lnTo>
                    <a:pt x="23436" y="37175"/>
                  </a:lnTo>
                  <a:cubicBezTo>
                    <a:pt x="23436" y="37175"/>
                    <a:pt x="23436" y="37175"/>
                    <a:pt x="23436" y="37144"/>
                  </a:cubicBezTo>
                  <a:cubicBezTo>
                    <a:pt x="23436" y="37144"/>
                    <a:pt x="23436" y="37144"/>
                    <a:pt x="23436" y="37114"/>
                  </a:cubicBezTo>
                  <a:lnTo>
                    <a:pt x="23314" y="37114"/>
                  </a:lnTo>
                  <a:cubicBezTo>
                    <a:pt x="22676" y="36871"/>
                    <a:pt x="22007" y="36658"/>
                    <a:pt x="21338" y="36476"/>
                  </a:cubicBezTo>
                  <a:cubicBezTo>
                    <a:pt x="18490" y="35745"/>
                    <a:pt x="15555" y="35377"/>
                    <a:pt x="12617" y="35377"/>
                  </a:cubicBezTo>
                  <a:cubicBezTo>
                    <a:pt x="10664" y="35377"/>
                    <a:pt x="8709" y="35540"/>
                    <a:pt x="6779" y="35868"/>
                  </a:cubicBezTo>
                  <a:cubicBezTo>
                    <a:pt x="7630" y="35017"/>
                    <a:pt x="8511" y="34166"/>
                    <a:pt x="9454" y="33345"/>
                  </a:cubicBezTo>
                  <a:cubicBezTo>
                    <a:pt x="11262" y="34003"/>
                    <a:pt x="13154" y="34327"/>
                    <a:pt x="15064" y="34327"/>
                  </a:cubicBezTo>
                  <a:cubicBezTo>
                    <a:pt x="15979" y="34327"/>
                    <a:pt x="16897" y="34252"/>
                    <a:pt x="17812" y="34105"/>
                  </a:cubicBezTo>
                  <a:lnTo>
                    <a:pt x="17782" y="34105"/>
                  </a:lnTo>
                  <a:cubicBezTo>
                    <a:pt x="17448" y="33922"/>
                    <a:pt x="17113" y="33801"/>
                    <a:pt x="16779" y="33679"/>
                  </a:cubicBezTo>
                  <a:cubicBezTo>
                    <a:pt x="15335" y="33204"/>
                    <a:pt x="13832" y="32967"/>
                    <a:pt x="12321" y="32967"/>
                  </a:cubicBezTo>
                  <a:cubicBezTo>
                    <a:pt x="11415" y="32967"/>
                    <a:pt x="10506" y="33052"/>
                    <a:pt x="9606" y="33223"/>
                  </a:cubicBezTo>
                  <a:lnTo>
                    <a:pt x="10244" y="32676"/>
                  </a:lnTo>
                  <a:cubicBezTo>
                    <a:pt x="10244" y="32676"/>
                    <a:pt x="10244" y="32707"/>
                    <a:pt x="10244" y="32707"/>
                  </a:cubicBezTo>
                  <a:cubicBezTo>
                    <a:pt x="10244" y="32707"/>
                    <a:pt x="10244" y="32707"/>
                    <a:pt x="10274" y="32676"/>
                  </a:cubicBezTo>
                  <a:lnTo>
                    <a:pt x="10274" y="32646"/>
                  </a:lnTo>
                  <a:cubicBezTo>
                    <a:pt x="11125" y="31886"/>
                    <a:pt x="12007" y="31156"/>
                    <a:pt x="12919" y="30427"/>
                  </a:cubicBezTo>
                  <a:cubicBezTo>
                    <a:pt x="14746" y="31071"/>
                    <a:pt x="16674" y="31402"/>
                    <a:pt x="18613" y="31402"/>
                  </a:cubicBezTo>
                  <a:cubicBezTo>
                    <a:pt x="19511" y="31402"/>
                    <a:pt x="20413" y="31331"/>
                    <a:pt x="21308" y="31187"/>
                  </a:cubicBezTo>
                  <a:lnTo>
                    <a:pt x="21338" y="31187"/>
                  </a:lnTo>
                  <a:cubicBezTo>
                    <a:pt x="21338" y="31187"/>
                    <a:pt x="21338" y="31187"/>
                    <a:pt x="21338" y="31156"/>
                  </a:cubicBezTo>
                  <a:lnTo>
                    <a:pt x="21308" y="31156"/>
                  </a:lnTo>
                  <a:cubicBezTo>
                    <a:pt x="20974" y="31004"/>
                    <a:pt x="20639" y="30852"/>
                    <a:pt x="20274" y="30761"/>
                  </a:cubicBezTo>
                  <a:cubicBezTo>
                    <a:pt x="18831" y="30286"/>
                    <a:pt x="17316" y="30049"/>
                    <a:pt x="15796" y="30049"/>
                  </a:cubicBezTo>
                  <a:cubicBezTo>
                    <a:pt x="14884" y="30049"/>
                    <a:pt x="13971" y="30134"/>
                    <a:pt x="13071" y="30305"/>
                  </a:cubicBezTo>
                  <a:cubicBezTo>
                    <a:pt x="13466" y="30001"/>
                    <a:pt x="13861" y="29728"/>
                    <a:pt x="14256" y="29424"/>
                  </a:cubicBezTo>
                  <a:lnTo>
                    <a:pt x="14287" y="29363"/>
                  </a:lnTo>
                  <a:cubicBezTo>
                    <a:pt x="15350" y="28542"/>
                    <a:pt x="16414" y="27752"/>
                    <a:pt x="17539" y="26992"/>
                  </a:cubicBezTo>
                  <a:cubicBezTo>
                    <a:pt x="17539" y="27007"/>
                    <a:pt x="17546" y="27015"/>
                    <a:pt x="17554" y="27015"/>
                  </a:cubicBezTo>
                  <a:cubicBezTo>
                    <a:pt x="17562" y="27015"/>
                    <a:pt x="17569" y="27007"/>
                    <a:pt x="17569" y="26992"/>
                  </a:cubicBezTo>
                  <a:cubicBezTo>
                    <a:pt x="19423" y="25716"/>
                    <a:pt x="21369" y="24500"/>
                    <a:pt x="23405" y="23314"/>
                  </a:cubicBezTo>
                  <a:lnTo>
                    <a:pt x="23496" y="23314"/>
                  </a:lnTo>
                  <a:cubicBezTo>
                    <a:pt x="27157" y="24425"/>
                    <a:pt x="30914" y="24895"/>
                    <a:pt x="34703" y="24895"/>
                  </a:cubicBezTo>
                  <a:cubicBezTo>
                    <a:pt x="36515" y="24895"/>
                    <a:pt x="38334" y="24788"/>
                    <a:pt x="40153" y="24591"/>
                  </a:cubicBezTo>
                  <a:lnTo>
                    <a:pt x="40244" y="24591"/>
                  </a:lnTo>
                  <a:cubicBezTo>
                    <a:pt x="40244" y="24561"/>
                    <a:pt x="40244" y="24561"/>
                    <a:pt x="40244" y="24561"/>
                  </a:cubicBezTo>
                  <a:lnTo>
                    <a:pt x="40153" y="24561"/>
                  </a:lnTo>
                  <a:cubicBezTo>
                    <a:pt x="39515" y="24287"/>
                    <a:pt x="38846" y="24074"/>
                    <a:pt x="38178" y="23892"/>
                  </a:cubicBezTo>
                  <a:cubicBezTo>
                    <a:pt x="35311" y="23162"/>
                    <a:pt x="32369" y="22793"/>
                    <a:pt x="29428" y="22793"/>
                  </a:cubicBezTo>
                  <a:cubicBezTo>
                    <a:pt x="27472" y="22793"/>
                    <a:pt x="25518" y="22956"/>
                    <a:pt x="23588" y="23284"/>
                  </a:cubicBezTo>
                  <a:lnTo>
                    <a:pt x="23496" y="23284"/>
                  </a:lnTo>
                  <a:lnTo>
                    <a:pt x="23831" y="23102"/>
                  </a:lnTo>
                  <a:cubicBezTo>
                    <a:pt x="24469" y="22737"/>
                    <a:pt x="25107" y="22372"/>
                    <a:pt x="25776" y="22007"/>
                  </a:cubicBezTo>
                  <a:lnTo>
                    <a:pt x="25807" y="22007"/>
                  </a:lnTo>
                  <a:cubicBezTo>
                    <a:pt x="26323" y="21734"/>
                    <a:pt x="26840" y="21430"/>
                    <a:pt x="27326" y="21187"/>
                  </a:cubicBezTo>
                  <a:lnTo>
                    <a:pt x="27357" y="21187"/>
                  </a:lnTo>
                  <a:cubicBezTo>
                    <a:pt x="28299" y="20700"/>
                    <a:pt x="29211" y="20244"/>
                    <a:pt x="30153" y="19788"/>
                  </a:cubicBezTo>
                  <a:cubicBezTo>
                    <a:pt x="33699" y="20842"/>
                    <a:pt x="37367" y="21302"/>
                    <a:pt x="41057" y="21302"/>
                  </a:cubicBezTo>
                  <a:cubicBezTo>
                    <a:pt x="42902" y="21302"/>
                    <a:pt x="44753" y="21187"/>
                    <a:pt x="46597" y="20974"/>
                  </a:cubicBezTo>
                  <a:lnTo>
                    <a:pt x="46688" y="20974"/>
                  </a:lnTo>
                  <a:cubicBezTo>
                    <a:pt x="46688" y="20944"/>
                    <a:pt x="46688" y="20944"/>
                    <a:pt x="46688" y="20944"/>
                  </a:cubicBezTo>
                  <a:lnTo>
                    <a:pt x="46597" y="20913"/>
                  </a:lnTo>
                  <a:cubicBezTo>
                    <a:pt x="45928" y="20640"/>
                    <a:pt x="45290" y="20427"/>
                    <a:pt x="44591" y="20275"/>
                  </a:cubicBezTo>
                  <a:cubicBezTo>
                    <a:pt x="41733" y="19537"/>
                    <a:pt x="38804" y="19164"/>
                    <a:pt x="35870" y="19164"/>
                  </a:cubicBezTo>
                  <a:cubicBezTo>
                    <a:pt x="34093" y="19164"/>
                    <a:pt x="32314" y="19301"/>
                    <a:pt x="30548" y="19576"/>
                  </a:cubicBezTo>
                  <a:cubicBezTo>
                    <a:pt x="32250" y="18755"/>
                    <a:pt x="33953" y="17965"/>
                    <a:pt x="35624" y="17235"/>
                  </a:cubicBezTo>
                  <a:lnTo>
                    <a:pt x="35655" y="17235"/>
                  </a:lnTo>
                  <a:lnTo>
                    <a:pt x="35655" y="17205"/>
                  </a:lnTo>
                  <a:cubicBezTo>
                    <a:pt x="36597" y="16810"/>
                    <a:pt x="37539" y="16384"/>
                    <a:pt x="38451" y="16019"/>
                  </a:cubicBezTo>
                  <a:cubicBezTo>
                    <a:pt x="42047" y="17096"/>
                    <a:pt x="45751" y="17562"/>
                    <a:pt x="49472" y="17562"/>
                  </a:cubicBezTo>
                  <a:cubicBezTo>
                    <a:pt x="51320" y="17562"/>
                    <a:pt x="53172" y="17447"/>
                    <a:pt x="55017" y="17235"/>
                  </a:cubicBezTo>
                  <a:lnTo>
                    <a:pt x="55138" y="17235"/>
                  </a:lnTo>
                  <a:lnTo>
                    <a:pt x="55108" y="17205"/>
                  </a:lnTo>
                  <a:lnTo>
                    <a:pt x="55017" y="17174"/>
                  </a:lnTo>
                  <a:cubicBezTo>
                    <a:pt x="54378" y="16931"/>
                    <a:pt x="53710" y="16719"/>
                    <a:pt x="53041" y="16536"/>
                  </a:cubicBezTo>
                  <a:cubicBezTo>
                    <a:pt x="50154" y="15805"/>
                    <a:pt x="47198" y="15432"/>
                    <a:pt x="44243" y="15432"/>
                  </a:cubicBezTo>
                  <a:cubicBezTo>
                    <a:pt x="42407" y="15432"/>
                    <a:pt x="40572" y="15576"/>
                    <a:pt x="38755" y="15867"/>
                  </a:cubicBezTo>
                  <a:cubicBezTo>
                    <a:pt x="40609" y="15108"/>
                    <a:pt x="42463" y="14378"/>
                    <a:pt x="44257" y="13709"/>
                  </a:cubicBezTo>
                  <a:cubicBezTo>
                    <a:pt x="47859" y="14774"/>
                    <a:pt x="51585" y="15232"/>
                    <a:pt x="55324" y="15232"/>
                  </a:cubicBezTo>
                  <a:cubicBezTo>
                    <a:pt x="57138" y="15232"/>
                    <a:pt x="58955" y="15124"/>
                    <a:pt x="60762" y="14925"/>
                  </a:cubicBezTo>
                  <a:lnTo>
                    <a:pt x="60853" y="14925"/>
                  </a:lnTo>
                  <a:cubicBezTo>
                    <a:pt x="60853" y="14925"/>
                    <a:pt x="60853" y="14925"/>
                    <a:pt x="60883" y="14895"/>
                  </a:cubicBezTo>
                  <a:cubicBezTo>
                    <a:pt x="60883" y="14895"/>
                    <a:pt x="60853" y="14864"/>
                    <a:pt x="60853" y="14864"/>
                  </a:cubicBezTo>
                  <a:lnTo>
                    <a:pt x="60762" y="14864"/>
                  </a:lnTo>
                  <a:cubicBezTo>
                    <a:pt x="60123" y="14591"/>
                    <a:pt x="59455" y="14378"/>
                    <a:pt x="58786" y="14226"/>
                  </a:cubicBezTo>
                  <a:cubicBezTo>
                    <a:pt x="55836" y="13450"/>
                    <a:pt x="52811" y="13058"/>
                    <a:pt x="49783" y="13058"/>
                  </a:cubicBezTo>
                  <a:cubicBezTo>
                    <a:pt x="48069" y="13058"/>
                    <a:pt x="46355" y="13183"/>
                    <a:pt x="44652" y="13436"/>
                  </a:cubicBezTo>
                  <a:cubicBezTo>
                    <a:pt x="45989" y="12949"/>
                    <a:pt x="47296" y="12463"/>
                    <a:pt x="48573" y="12007"/>
                  </a:cubicBezTo>
                  <a:lnTo>
                    <a:pt x="48573" y="12007"/>
                  </a:lnTo>
                  <a:lnTo>
                    <a:pt x="48543" y="12038"/>
                  </a:lnTo>
                  <a:lnTo>
                    <a:pt x="48573" y="12038"/>
                  </a:lnTo>
                  <a:lnTo>
                    <a:pt x="48573" y="12007"/>
                  </a:lnTo>
                  <a:lnTo>
                    <a:pt x="50488" y="11339"/>
                  </a:lnTo>
                  <a:cubicBezTo>
                    <a:pt x="52348" y="12028"/>
                    <a:pt x="54308" y="12373"/>
                    <a:pt x="56280" y="12373"/>
                  </a:cubicBezTo>
                  <a:cubicBezTo>
                    <a:pt x="57177" y="12373"/>
                    <a:pt x="58075" y="12302"/>
                    <a:pt x="58968" y="12159"/>
                  </a:cubicBezTo>
                  <a:cubicBezTo>
                    <a:pt x="58634" y="11977"/>
                    <a:pt x="58300" y="11855"/>
                    <a:pt x="57935" y="11734"/>
                  </a:cubicBezTo>
                  <a:cubicBezTo>
                    <a:pt x="56494" y="11266"/>
                    <a:pt x="54984" y="11029"/>
                    <a:pt x="53476" y="11029"/>
                  </a:cubicBezTo>
                  <a:cubicBezTo>
                    <a:pt x="52535" y="11029"/>
                    <a:pt x="51593" y="11121"/>
                    <a:pt x="50670" y="11308"/>
                  </a:cubicBezTo>
                  <a:lnTo>
                    <a:pt x="53041" y="10487"/>
                  </a:lnTo>
                  <a:cubicBezTo>
                    <a:pt x="53071" y="10487"/>
                    <a:pt x="53102" y="10427"/>
                    <a:pt x="53071" y="10396"/>
                  </a:cubicBezTo>
                  <a:cubicBezTo>
                    <a:pt x="53071" y="10352"/>
                    <a:pt x="53039" y="10324"/>
                    <a:pt x="53010" y="10324"/>
                  </a:cubicBezTo>
                  <a:cubicBezTo>
                    <a:pt x="52999" y="10324"/>
                    <a:pt x="52988" y="10327"/>
                    <a:pt x="52980" y="10335"/>
                  </a:cubicBezTo>
                  <a:cubicBezTo>
                    <a:pt x="51673" y="10791"/>
                    <a:pt x="50305" y="11247"/>
                    <a:pt x="48907" y="11734"/>
                  </a:cubicBezTo>
                  <a:cubicBezTo>
                    <a:pt x="51369" y="9211"/>
                    <a:pt x="53345" y="6232"/>
                    <a:pt x="54682" y="2949"/>
                  </a:cubicBezTo>
                  <a:lnTo>
                    <a:pt x="54682" y="2949"/>
                  </a:lnTo>
                  <a:cubicBezTo>
                    <a:pt x="54318" y="3223"/>
                    <a:pt x="53983" y="3527"/>
                    <a:pt x="53649" y="3861"/>
                  </a:cubicBezTo>
                  <a:cubicBezTo>
                    <a:pt x="51460" y="6141"/>
                    <a:pt x="49758" y="8846"/>
                    <a:pt x="48634" y="11825"/>
                  </a:cubicBezTo>
                  <a:cubicBezTo>
                    <a:pt x="46871" y="12463"/>
                    <a:pt x="45017" y="13132"/>
                    <a:pt x="43132" y="13861"/>
                  </a:cubicBezTo>
                  <a:cubicBezTo>
                    <a:pt x="47144" y="10001"/>
                    <a:pt x="50153" y="5259"/>
                    <a:pt x="52342" y="92"/>
                  </a:cubicBezTo>
                  <a:cubicBezTo>
                    <a:pt x="52342" y="92"/>
                    <a:pt x="52372" y="62"/>
                    <a:pt x="52403" y="31"/>
                  </a:cubicBezTo>
                  <a:lnTo>
                    <a:pt x="524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9"/>
            <p:cNvSpPr/>
            <p:nvPr/>
          </p:nvSpPr>
          <p:spPr>
            <a:xfrm>
              <a:off x="-267358" y="-1743455"/>
              <a:ext cx="556327" cy="69996"/>
            </a:xfrm>
            <a:custGeom>
              <a:avLst/>
              <a:gdLst/>
              <a:ahLst/>
              <a:cxnLst/>
              <a:rect l="l" t="t" r="r" b="b"/>
              <a:pathLst>
                <a:path w="16810" h="2115" extrusionOk="0">
                  <a:moveTo>
                    <a:pt x="5946" y="1"/>
                  </a:moveTo>
                  <a:cubicBezTo>
                    <a:pt x="3958" y="1"/>
                    <a:pt x="1970" y="171"/>
                    <a:pt x="1" y="513"/>
                  </a:cubicBezTo>
                  <a:cubicBezTo>
                    <a:pt x="3654" y="1636"/>
                    <a:pt x="7430" y="2114"/>
                    <a:pt x="11229" y="2114"/>
                  </a:cubicBezTo>
                  <a:cubicBezTo>
                    <a:pt x="13088" y="2114"/>
                    <a:pt x="14952" y="2000"/>
                    <a:pt x="16810" y="1790"/>
                  </a:cubicBezTo>
                  <a:cubicBezTo>
                    <a:pt x="16141" y="1517"/>
                    <a:pt x="15442" y="1273"/>
                    <a:pt x="14743" y="1121"/>
                  </a:cubicBezTo>
                  <a:cubicBezTo>
                    <a:pt x="11854" y="377"/>
                    <a:pt x="8900" y="1"/>
                    <a:pt x="59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9"/>
            <p:cNvSpPr/>
            <p:nvPr/>
          </p:nvSpPr>
          <p:spPr>
            <a:xfrm>
              <a:off x="-457481" y="-1666545"/>
              <a:ext cx="556327" cy="69533"/>
            </a:xfrm>
            <a:custGeom>
              <a:avLst/>
              <a:gdLst/>
              <a:ahLst/>
              <a:cxnLst/>
              <a:rect l="l" t="t" r="r" b="b"/>
              <a:pathLst>
                <a:path w="16810" h="2101" extrusionOk="0">
                  <a:moveTo>
                    <a:pt x="5974" y="0"/>
                  </a:moveTo>
                  <a:cubicBezTo>
                    <a:pt x="3976" y="0"/>
                    <a:pt x="1979" y="168"/>
                    <a:pt x="1" y="500"/>
                  </a:cubicBezTo>
                  <a:cubicBezTo>
                    <a:pt x="3654" y="1622"/>
                    <a:pt x="7417" y="2100"/>
                    <a:pt x="11216" y="2100"/>
                  </a:cubicBezTo>
                  <a:cubicBezTo>
                    <a:pt x="13075" y="2100"/>
                    <a:pt x="14942" y="1986"/>
                    <a:pt x="16810" y="1776"/>
                  </a:cubicBezTo>
                  <a:cubicBezTo>
                    <a:pt x="16141" y="1503"/>
                    <a:pt x="15442" y="1259"/>
                    <a:pt x="14743" y="1107"/>
                  </a:cubicBezTo>
                  <a:cubicBezTo>
                    <a:pt x="11863" y="365"/>
                    <a:pt x="8919" y="0"/>
                    <a:pt x="59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9"/>
            <p:cNvSpPr/>
            <p:nvPr/>
          </p:nvSpPr>
          <p:spPr>
            <a:xfrm>
              <a:off x="-1190770" y="-1261674"/>
              <a:ext cx="556327" cy="69830"/>
            </a:xfrm>
            <a:custGeom>
              <a:avLst/>
              <a:gdLst/>
              <a:ahLst/>
              <a:cxnLst/>
              <a:rect l="l" t="t" r="r" b="b"/>
              <a:pathLst>
                <a:path w="16810" h="2110" extrusionOk="0">
                  <a:moveTo>
                    <a:pt x="5981" y="0"/>
                  </a:moveTo>
                  <a:cubicBezTo>
                    <a:pt x="3981" y="0"/>
                    <a:pt x="1981" y="171"/>
                    <a:pt x="0" y="515"/>
                  </a:cubicBezTo>
                  <a:cubicBezTo>
                    <a:pt x="3680" y="1625"/>
                    <a:pt x="7484" y="2109"/>
                    <a:pt x="11310" y="2109"/>
                  </a:cubicBezTo>
                  <a:cubicBezTo>
                    <a:pt x="13142" y="2109"/>
                    <a:pt x="14979" y="1998"/>
                    <a:pt x="16809" y="1792"/>
                  </a:cubicBezTo>
                  <a:cubicBezTo>
                    <a:pt x="16141" y="1488"/>
                    <a:pt x="15441" y="1275"/>
                    <a:pt x="14742" y="1092"/>
                  </a:cubicBezTo>
                  <a:cubicBezTo>
                    <a:pt x="11865" y="369"/>
                    <a:pt x="8923" y="0"/>
                    <a:pt x="59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9"/>
            <p:cNvSpPr/>
            <p:nvPr/>
          </p:nvSpPr>
          <p:spPr>
            <a:xfrm>
              <a:off x="-1508635" y="-1003674"/>
              <a:ext cx="556327" cy="69996"/>
            </a:xfrm>
            <a:custGeom>
              <a:avLst/>
              <a:gdLst/>
              <a:ahLst/>
              <a:cxnLst/>
              <a:rect l="l" t="t" r="r" b="b"/>
              <a:pathLst>
                <a:path w="16810" h="2115" extrusionOk="0">
                  <a:moveTo>
                    <a:pt x="5973" y="1"/>
                  </a:moveTo>
                  <a:cubicBezTo>
                    <a:pt x="3976" y="1"/>
                    <a:pt x="1978" y="169"/>
                    <a:pt x="0" y="500"/>
                  </a:cubicBezTo>
                  <a:cubicBezTo>
                    <a:pt x="3653" y="1622"/>
                    <a:pt x="7429" y="2115"/>
                    <a:pt x="11226" y="2115"/>
                  </a:cubicBezTo>
                  <a:cubicBezTo>
                    <a:pt x="13086" y="2115"/>
                    <a:pt x="14951" y="1997"/>
                    <a:pt x="16809" y="1777"/>
                  </a:cubicBezTo>
                  <a:cubicBezTo>
                    <a:pt x="16141" y="1503"/>
                    <a:pt x="15441" y="1260"/>
                    <a:pt x="14742" y="1108"/>
                  </a:cubicBezTo>
                  <a:cubicBezTo>
                    <a:pt x="11863" y="366"/>
                    <a:pt x="8918" y="1"/>
                    <a:pt x="59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9"/>
            <p:cNvSpPr/>
            <p:nvPr/>
          </p:nvSpPr>
          <p:spPr>
            <a:xfrm>
              <a:off x="-737122" y="-1543270"/>
              <a:ext cx="555334" cy="70194"/>
            </a:xfrm>
            <a:custGeom>
              <a:avLst/>
              <a:gdLst/>
              <a:ahLst/>
              <a:cxnLst/>
              <a:rect l="l" t="t" r="r" b="b"/>
              <a:pathLst>
                <a:path w="16780" h="2121" extrusionOk="0">
                  <a:moveTo>
                    <a:pt x="5945" y="1"/>
                  </a:moveTo>
                  <a:cubicBezTo>
                    <a:pt x="3958" y="1"/>
                    <a:pt x="1970" y="171"/>
                    <a:pt x="1" y="513"/>
                  </a:cubicBezTo>
                  <a:cubicBezTo>
                    <a:pt x="3628" y="1648"/>
                    <a:pt x="7363" y="2121"/>
                    <a:pt x="11126" y="2121"/>
                  </a:cubicBezTo>
                  <a:cubicBezTo>
                    <a:pt x="13007" y="2121"/>
                    <a:pt x="14895" y="2003"/>
                    <a:pt x="16779" y="1790"/>
                  </a:cubicBezTo>
                  <a:cubicBezTo>
                    <a:pt x="16111" y="1516"/>
                    <a:pt x="15412" y="1273"/>
                    <a:pt x="14712" y="1121"/>
                  </a:cubicBezTo>
                  <a:cubicBezTo>
                    <a:pt x="11842" y="376"/>
                    <a:pt x="8896" y="1"/>
                    <a:pt x="59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9"/>
            <p:cNvSpPr/>
            <p:nvPr/>
          </p:nvSpPr>
          <p:spPr>
            <a:xfrm>
              <a:off x="-950345" y="-1421617"/>
              <a:ext cx="556294" cy="70029"/>
            </a:xfrm>
            <a:custGeom>
              <a:avLst/>
              <a:gdLst/>
              <a:ahLst/>
              <a:cxnLst/>
              <a:rect l="l" t="t" r="r" b="b"/>
              <a:pathLst>
                <a:path w="16809" h="2116" extrusionOk="0">
                  <a:moveTo>
                    <a:pt x="5979" y="0"/>
                  </a:moveTo>
                  <a:cubicBezTo>
                    <a:pt x="3981" y="0"/>
                    <a:pt x="1980" y="171"/>
                    <a:pt x="0" y="515"/>
                  </a:cubicBezTo>
                  <a:cubicBezTo>
                    <a:pt x="3653" y="1638"/>
                    <a:pt x="7430" y="2116"/>
                    <a:pt x="11228" y="2116"/>
                  </a:cubicBezTo>
                  <a:cubicBezTo>
                    <a:pt x="13087" y="2116"/>
                    <a:pt x="14951" y="2001"/>
                    <a:pt x="16809" y="1792"/>
                  </a:cubicBezTo>
                  <a:cubicBezTo>
                    <a:pt x="16140" y="1488"/>
                    <a:pt x="15441" y="1275"/>
                    <a:pt x="14712" y="1093"/>
                  </a:cubicBezTo>
                  <a:cubicBezTo>
                    <a:pt x="11853" y="369"/>
                    <a:pt x="8918" y="0"/>
                    <a:pt x="59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9"/>
            <p:cNvSpPr/>
            <p:nvPr/>
          </p:nvSpPr>
          <p:spPr>
            <a:xfrm>
              <a:off x="-301544" y="-2174106"/>
              <a:ext cx="311854" cy="462767"/>
            </a:xfrm>
            <a:custGeom>
              <a:avLst/>
              <a:gdLst/>
              <a:ahLst/>
              <a:cxnLst/>
              <a:rect l="l" t="t" r="r" b="b"/>
              <a:pathLst>
                <a:path w="9423" h="13983" extrusionOk="0">
                  <a:moveTo>
                    <a:pt x="9423" y="0"/>
                  </a:moveTo>
                  <a:lnTo>
                    <a:pt x="9423" y="0"/>
                  </a:lnTo>
                  <a:cubicBezTo>
                    <a:pt x="8845" y="426"/>
                    <a:pt x="8298" y="912"/>
                    <a:pt x="7782" y="1459"/>
                  </a:cubicBezTo>
                  <a:cubicBezTo>
                    <a:pt x="4347" y="5046"/>
                    <a:pt x="1702" y="9302"/>
                    <a:pt x="0" y="13982"/>
                  </a:cubicBezTo>
                  <a:cubicBezTo>
                    <a:pt x="4134" y="10061"/>
                    <a:pt x="7174" y="5228"/>
                    <a:pt x="94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9"/>
            <p:cNvSpPr/>
            <p:nvPr/>
          </p:nvSpPr>
          <p:spPr>
            <a:xfrm>
              <a:off x="-545973" y="-2111757"/>
              <a:ext cx="237424" cy="505030"/>
            </a:xfrm>
            <a:custGeom>
              <a:avLst/>
              <a:gdLst/>
              <a:ahLst/>
              <a:cxnLst/>
              <a:rect l="l" t="t" r="r" b="b"/>
              <a:pathLst>
                <a:path w="7174" h="15260" extrusionOk="0">
                  <a:moveTo>
                    <a:pt x="7173" y="1"/>
                  </a:moveTo>
                  <a:lnTo>
                    <a:pt x="7173" y="1"/>
                  </a:lnTo>
                  <a:cubicBezTo>
                    <a:pt x="6657" y="518"/>
                    <a:pt x="6201" y="1095"/>
                    <a:pt x="5806" y="1703"/>
                  </a:cubicBezTo>
                  <a:cubicBezTo>
                    <a:pt x="2918" y="5746"/>
                    <a:pt x="942" y="10366"/>
                    <a:pt x="0" y="15260"/>
                  </a:cubicBezTo>
                  <a:cubicBezTo>
                    <a:pt x="3465" y="10731"/>
                    <a:pt x="5745" y="5503"/>
                    <a:pt x="7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9"/>
            <p:cNvSpPr/>
            <p:nvPr/>
          </p:nvSpPr>
          <p:spPr>
            <a:xfrm>
              <a:off x="-1387942" y="-1629910"/>
              <a:ext cx="151939" cy="537198"/>
            </a:xfrm>
            <a:custGeom>
              <a:avLst/>
              <a:gdLst/>
              <a:ahLst/>
              <a:cxnLst/>
              <a:rect l="l" t="t" r="r" b="b"/>
              <a:pathLst>
                <a:path w="4591" h="16232" extrusionOk="0">
                  <a:moveTo>
                    <a:pt x="4591" y="0"/>
                  </a:moveTo>
                  <a:lnTo>
                    <a:pt x="4591" y="0"/>
                  </a:lnTo>
                  <a:cubicBezTo>
                    <a:pt x="4195" y="608"/>
                    <a:pt x="3831" y="1247"/>
                    <a:pt x="3527" y="1885"/>
                  </a:cubicBezTo>
                  <a:cubicBezTo>
                    <a:pt x="1338" y="6353"/>
                    <a:pt x="153" y="11247"/>
                    <a:pt x="1" y="16232"/>
                  </a:cubicBezTo>
                  <a:cubicBezTo>
                    <a:pt x="2706" y="11216"/>
                    <a:pt x="4104" y="5684"/>
                    <a:pt x="45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9"/>
            <p:cNvSpPr/>
            <p:nvPr/>
          </p:nvSpPr>
          <p:spPr>
            <a:xfrm>
              <a:off x="-872906" y="-1952807"/>
              <a:ext cx="237424" cy="504004"/>
            </a:xfrm>
            <a:custGeom>
              <a:avLst/>
              <a:gdLst/>
              <a:ahLst/>
              <a:cxnLst/>
              <a:rect l="l" t="t" r="r" b="b"/>
              <a:pathLst>
                <a:path w="7174" h="15229" extrusionOk="0">
                  <a:moveTo>
                    <a:pt x="7174" y="0"/>
                  </a:moveTo>
                  <a:lnTo>
                    <a:pt x="7174" y="0"/>
                  </a:lnTo>
                  <a:cubicBezTo>
                    <a:pt x="6657" y="517"/>
                    <a:pt x="6201" y="1064"/>
                    <a:pt x="5806" y="1672"/>
                  </a:cubicBezTo>
                  <a:cubicBezTo>
                    <a:pt x="2918" y="5745"/>
                    <a:pt x="943" y="10365"/>
                    <a:pt x="0" y="15229"/>
                  </a:cubicBezTo>
                  <a:cubicBezTo>
                    <a:pt x="3496" y="10730"/>
                    <a:pt x="5745" y="5502"/>
                    <a:pt x="71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9"/>
            <p:cNvSpPr/>
            <p:nvPr/>
          </p:nvSpPr>
          <p:spPr>
            <a:xfrm>
              <a:off x="-1145498" y="-1786841"/>
              <a:ext cx="237424" cy="505030"/>
            </a:xfrm>
            <a:custGeom>
              <a:avLst/>
              <a:gdLst/>
              <a:ahLst/>
              <a:cxnLst/>
              <a:rect l="l" t="t" r="r" b="b"/>
              <a:pathLst>
                <a:path w="7174" h="15260" extrusionOk="0">
                  <a:moveTo>
                    <a:pt x="7174" y="1"/>
                  </a:moveTo>
                  <a:cubicBezTo>
                    <a:pt x="6687" y="548"/>
                    <a:pt x="6231" y="1095"/>
                    <a:pt x="5806" y="1703"/>
                  </a:cubicBezTo>
                  <a:cubicBezTo>
                    <a:pt x="2949" y="5776"/>
                    <a:pt x="973" y="10396"/>
                    <a:pt x="0" y="15259"/>
                  </a:cubicBezTo>
                  <a:cubicBezTo>
                    <a:pt x="3496" y="10761"/>
                    <a:pt x="5775" y="5533"/>
                    <a:pt x="7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9"/>
            <p:cNvSpPr/>
            <p:nvPr/>
          </p:nvSpPr>
          <p:spPr>
            <a:xfrm>
              <a:off x="-1628334" y="-1416653"/>
              <a:ext cx="110670" cy="550271"/>
            </a:xfrm>
            <a:custGeom>
              <a:avLst/>
              <a:gdLst/>
              <a:ahLst/>
              <a:cxnLst/>
              <a:rect l="l" t="t" r="r" b="b"/>
              <a:pathLst>
                <a:path w="3344" h="16627" extrusionOk="0">
                  <a:moveTo>
                    <a:pt x="3192" y="0"/>
                  </a:moveTo>
                  <a:cubicBezTo>
                    <a:pt x="2858" y="639"/>
                    <a:pt x="2584" y="1307"/>
                    <a:pt x="2341" y="1976"/>
                  </a:cubicBezTo>
                  <a:cubicBezTo>
                    <a:pt x="669" y="6657"/>
                    <a:pt x="0" y="11642"/>
                    <a:pt x="395" y="16627"/>
                  </a:cubicBezTo>
                  <a:cubicBezTo>
                    <a:pt x="2554" y="11338"/>
                    <a:pt x="3344" y="5684"/>
                    <a:pt x="3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9"/>
            <p:cNvSpPr/>
            <p:nvPr/>
          </p:nvSpPr>
          <p:spPr>
            <a:xfrm>
              <a:off x="-116451" y="-2079557"/>
              <a:ext cx="204229" cy="303845"/>
            </a:xfrm>
            <a:custGeom>
              <a:avLst/>
              <a:gdLst/>
              <a:ahLst/>
              <a:cxnLst/>
              <a:rect l="l" t="t" r="r" b="b"/>
              <a:pathLst>
                <a:path w="6171" h="9181" extrusionOk="0">
                  <a:moveTo>
                    <a:pt x="6170" y="1"/>
                  </a:moveTo>
                  <a:cubicBezTo>
                    <a:pt x="5775" y="274"/>
                    <a:pt x="5441" y="609"/>
                    <a:pt x="5107" y="973"/>
                  </a:cubicBezTo>
                  <a:cubicBezTo>
                    <a:pt x="2827" y="3314"/>
                    <a:pt x="1094" y="6110"/>
                    <a:pt x="0" y="9180"/>
                  </a:cubicBezTo>
                  <a:cubicBezTo>
                    <a:pt x="2644" y="6596"/>
                    <a:pt x="4742" y="3466"/>
                    <a:pt x="6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9"/>
            <p:cNvSpPr/>
            <p:nvPr/>
          </p:nvSpPr>
          <p:spPr>
            <a:xfrm>
              <a:off x="-412209" y="-2002084"/>
              <a:ext cx="142871" cy="337006"/>
            </a:xfrm>
            <a:custGeom>
              <a:avLst/>
              <a:gdLst/>
              <a:ahLst/>
              <a:cxnLst/>
              <a:rect l="l" t="t" r="r" b="b"/>
              <a:pathLst>
                <a:path w="4317" h="10183" extrusionOk="0">
                  <a:moveTo>
                    <a:pt x="4317" y="0"/>
                  </a:moveTo>
                  <a:cubicBezTo>
                    <a:pt x="4013" y="334"/>
                    <a:pt x="3709" y="730"/>
                    <a:pt x="3466" y="1125"/>
                  </a:cubicBezTo>
                  <a:cubicBezTo>
                    <a:pt x="1672" y="3860"/>
                    <a:pt x="487" y="6961"/>
                    <a:pt x="1" y="10183"/>
                  </a:cubicBezTo>
                  <a:cubicBezTo>
                    <a:pt x="2128" y="7113"/>
                    <a:pt x="3587" y="3648"/>
                    <a:pt x="43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9"/>
            <p:cNvSpPr/>
            <p:nvPr/>
          </p:nvSpPr>
          <p:spPr>
            <a:xfrm>
              <a:off x="-1488514" y="-1381441"/>
              <a:ext cx="68440" cy="364177"/>
            </a:xfrm>
            <a:custGeom>
              <a:avLst/>
              <a:gdLst/>
              <a:ahLst/>
              <a:cxnLst/>
              <a:rect l="l" t="t" r="r" b="b"/>
              <a:pathLst>
                <a:path w="2068" h="11004" extrusionOk="0">
                  <a:moveTo>
                    <a:pt x="1794" y="0"/>
                  </a:moveTo>
                  <a:lnTo>
                    <a:pt x="1794" y="0"/>
                  </a:lnTo>
                  <a:cubicBezTo>
                    <a:pt x="1581" y="426"/>
                    <a:pt x="1399" y="882"/>
                    <a:pt x="1277" y="1338"/>
                  </a:cubicBezTo>
                  <a:cubicBezTo>
                    <a:pt x="304" y="4438"/>
                    <a:pt x="0" y="7751"/>
                    <a:pt x="365" y="11003"/>
                  </a:cubicBezTo>
                  <a:cubicBezTo>
                    <a:pt x="1581" y="7447"/>
                    <a:pt x="2067" y="3708"/>
                    <a:pt x="1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9"/>
            <p:cNvSpPr/>
            <p:nvPr/>
          </p:nvSpPr>
          <p:spPr>
            <a:xfrm>
              <a:off x="-682783" y="-1883409"/>
              <a:ext cx="143864" cy="338032"/>
            </a:xfrm>
            <a:custGeom>
              <a:avLst/>
              <a:gdLst/>
              <a:ahLst/>
              <a:cxnLst/>
              <a:rect l="l" t="t" r="r" b="b"/>
              <a:pathLst>
                <a:path w="4347" h="10214" extrusionOk="0">
                  <a:moveTo>
                    <a:pt x="4347" y="1"/>
                  </a:moveTo>
                  <a:lnTo>
                    <a:pt x="4347" y="1"/>
                  </a:lnTo>
                  <a:cubicBezTo>
                    <a:pt x="4013" y="335"/>
                    <a:pt x="3739" y="730"/>
                    <a:pt x="3496" y="1125"/>
                  </a:cubicBezTo>
                  <a:cubicBezTo>
                    <a:pt x="1702" y="3861"/>
                    <a:pt x="517" y="6961"/>
                    <a:pt x="0" y="10214"/>
                  </a:cubicBezTo>
                  <a:cubicBezTo>
                    <a:pt x="2128" y="7144"/>
                    <a:pt x="3617" y="3648"/>
                    <a:pt x="4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9"/>
            <p:cNvSpPr/>
            <p:nvPr/>
          </p:nvSpPr>
          <p:spPr>
            <a:xfrm>
              <a:off x="-1016764" y="-1702353"/>
              <a:ext cx="142904" cy="337039"/>
            </a:xfrm>
            <a:custGeom>
              <a:avLst/>
              <a:gdLst/>
              <a:ahLst/>
              <a:cxnLst/>
              <a:rect l="l" t="t" r="r" b="b"/>
              <a:pathLst>
                <a:path w="4318" h="10184" extrusionOk="0">
                  <a:moveTo>
                    <a:pt x="4317" y="1"/>
                  </a:moveTo>
                  <a:cubicBezTo>
                    <a:pt x="4013" y="335"/>
                    <a:pt x="3709" y="730"/>
                    <a:pt x="3466" y="1126"/>
                  </a:cubicBezTo>
                  <a:cubicBezTo>
                    <a:pt x="1673" y="3861"/>
                    <a:pt x="487" y="6931"/>
                    <a:pt x="1" y="10183"/>
                  </a:cubicBezTo>
                  <a:cubicBezTo>
                    <a:pt x="2129" y="7114"/>
                    <a:pt x="3588" y="3648"/>
                    <a:pt x="4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9"/>
            <p:cNvSpPr/>
            <p:nvPr/>
          </p:nvSpPr>
          <p:spPr>
            <a:xfrm>
              <a:off x="-1255137" y="-1537380"/>
              <a:ext cx="142871" cy="337039"/>
            </a:xfrm>
            <a:custGeom>
              <a:avLst/>
              <a:gdLst/>
              <a:ahLst/>
              <a:cxnLst/>
              <a:rect l="l" t="t" r="r" b="b"/>
              <a:pathLst>
                <a:path w="4317" h="10184" extrusionOk="0">
                  <a:moveTo>
                    <a:pt x="4316" y="1"/>
                  </a:moveTo>
                  <a:lnTo>
                    <a:pt x="4316" y="1"/>
                  </a:lnTo>
                  <a:cubicBezTo>
                    <a:pt x="4012" y="335"/>
                    <a:pt x="3708" y="730"/>
                    <a:pt x="3465" y="1125"/>
                  </a:cubicBezTo>
                  <a:cubicBezTo>
                    <a:pt x="1672" y="3861"/>
                    <a:pt x="486" y="6961"/>
                    <a:pt x="0" y="10183"/>
                  </a:cubicBezTo>
                  <a:cubicBezTo>
                    <a:pt x="2128" y="7113"/>
                    <a:pt x="3587" y="3648"/>
                    <a:pt x="43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9"/>
            <p:cNvSpPr/>
            <p:nvPr/>
          </p:nvSpPr>
          <p:spPr>
            <a:xfrm>
              <a:off x="-54102" y="-1810007"/>
              <a:ext cx="283723" cy="45373"/>
            </a:xfrm>
            <a:custGeom>
              <a:avLst/>
              <a:gdLst/>
              <a:ahLst/>
              <a:cxnLst/>
              <a:rect l="l" t="t" r="r" b="b"/>
              <a:pathLst>
                <a:path w="8573" h="1371" extrusionOk="0">
                  <a:moveTo>
                    <a:pt x="3089" y="0"/>
                  </a:moveTo>
                  <a:cubicBezTo>
                    <a:pt x="2055" y="0"/>
                    <a:pt x="1020" y="112"/>
                    <a:pt x="1" y="336"/>
                  </a:cubicBezTo>
                  <a:cubicBezTo>
                    <a:pt x="1881" y="1026"/>
                    <a:pt x="3863" y="1370"/>
                    <a:pt x="5856" y="1370"/>
                  </a:cubicBezTo>
                  <a:cubicBezTo>
                    <a:pt x="6762" y="1370"/>
                    <a:pt x="7670" y="1299"/>
                    <a:pt x="8572" y="1157"/>
                  </a:cubicBezTo>
                  <a:cubicBezTo>
                    <a:pt x="8238" y="944"/>
                    <a:pt x="7873" y="822"/>
                    <a:pt x="7508" y="701"/>
                  </a:cubicBezTo>
                  <a:cubicBezTo>
                    <a:pt x="6071" y="234"/>
                    <a:pt x="4581" y="0"/>
                    <a:pt x="30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9"/>
            <p:cNvSpPr/>
            <p:nvPr/>
          </p:nvSpPr>
          <p:spPr>
            <a:xfrm>
              <a:off x="-820584" y="-1487110"/>
              <a:ext cx="283690" cy="45373"/>
            </a:xfrm>
            <a:custGeom>
              <a:avLst/>
              <a:gdLst/>
              <a:ahLst/>
              <a:cxnLst/>
              <a:rect l="l" t="t" r="r" b="b"/>
              <a:pathLst>
                <a:path w="8572" h="1371" extrusionOk="0">
                  <a:moveTo>
                    <a:pt x="3088" y="0"/>
                  </a:moveTo>
                  <a:cubicBezTo>
                    <a:pt x="2055" y="0"/>
                    <a:pt x="1020" y="112"/>
                    <a:pt x="0" y="336"/>
                  </a:cubicBezTo>
                  <a:cubicBezTo>
                    <a:pt x="1881" y="1026"/>
                    <a:pt x="3862" y="1370"/>
                    <a:pt x="5855" y="1370"/>
                  </a:cubicBezTo>
                  <a:cubicBezTo>
                    <a:pt x="6761" y="1370"/>
                    <a:pt x="7669" y="1299"/>
                    <a:pt x="8572" y="1157"/>
                  </a:cubicBezTo>
                  <a:cubicBezTo>
                    <a:pt x="8207" y="974"/>
                    <a:pt x="7873" y="822"/>
                    <a:pt x="7508" y="701"/>
                  </a:cubicBezTo>
                  <a:cubicBezTo>
                    <a:pt x="6071" y="234"/>
                    <a:pt x="4581" y="0"/>
                    <a:pt x="30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9"/>
            <p:cNvSpPr/>
            <p:nvPr/>
          </p:nvSpPr>
          <p:spPr>
            <a:xfrm>
              <a:off x="-820584" y="-1476024"/>
              <a:ext cx="283690" cy="27204"/>
            </a:xfrm>
            <a:custGeom>
              <a:avLst/>
              <a:gdLst/>
              <a:ahLst/>
              <a:cxnLst/>
              <a:rect l="l" t="t" r="r" b="b"/>
              <a:pathLst>
                <a:path w="8572" h="822" extrusionOk="0">
                  <a:moveTo>
                    <a:pt x="0" y="1"/>
                  </a:moveTo>
                  <a:cubicBezTo>
                    <a:pt x="0" y="1"/>
                    <a:pt x="4863" y="1"/>
                    <a:pt x="8572" y="822"/>
                  </a:cubicBezTo>
                  <a:cubicBezTo>
                    <a:pt x="4863" y="1"/>
                    <a:pt x="30" y="1"/>
                    <a:pt x="0" y="1"/>
                  </a:cubicBezTo>
                  <a:close/>
                </a:path>
              </a:pathLst>
            </a:custGeom>
            <a:solidFill>
              <a:srgbClr val="7CAF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9"/>
            <p:cNvSpPr/>
            <p:nvPr/>
          </p:nvSpPr>
          <p:spPr>
            <a:xfrm>
              <a:off x="-1421135" y="-1083695"/>
              <a:ext cx="283723" cy="45307"/>
            </a:xfrm>
            <a:custGeom>
              <a:avLst/>
              <a:gdLst/>
              <a:ahLst/>
              <a:cxnLst/>
              <a:rect l="l" t="t" r="r" b="b"/>
              <a:pathLst>
                <a:path w="8573" h="1369" extrusionOk="0">
                  <a:moveTo>
                    <a:pt x="3061" y="1"/>
                  </a:moveTo>
                  <a:cubicBezTo>
                    <a:pt x="2036" y="1"/>
                    <a:pt x="1011" y="113"/>
                    <a:pt x="1" y="335"/>
                  </a:cubicBezTo>
                  <a:cubicBezTo>
                    <a:pt x="1882" y="1024"/>
                    <a:pt x="3863" y="1369"/>
                    <a:pt x="5856" y="1369"/>
                  </a:cubicBezTo>
                  <a:cubicBezTo>
                    <a:pt x="6762" y="1369"/>
                    <a:pt x="7670" y="1298"/>
                    <a:pt x="8572" y="1155"/>
                  </a:cubicBezTo>
                  <a:cubicBezTo>
                    <a:pt x="8238" y="973"/>
                    <a:pt x="7873" y="821"/>
                    <a:pt x="7509" y="730"/>
                  </a:cubicBezTo>
                  <a:cubicBezTo>
                    <a:pt x="6063" y="242"/>
                    <a:pt x="4563" y="1"/>
                    <a:pt x="30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9"/>
            <p:cNvSpPr/>
            <p:nvPr/>
          </p:nvSpPr>
          <p:spPr>
            <a:xfrm>
              <a:off x="-1649448" y="-837311"/>
              <a:ext cx="283690" cy="45373"/>
            </a:xfrm>
            <a:custGeom>
              <a:avLst/>
              <a:gdLst/>
              <a:ahLst/>
              <a:cxnLst/>
              <a:rect l="l" t="t" r="r" b="b"/>
              <a:pathLst>
                <a:path w="8572" h="1371" extrusionOk="0">
                  <a:moveTo>
                    <a:pt x="3088" y="1"/>
                  </a:moveTo>
                  <a:cubicBezTo>
                    <a:pt x="2055" y="1"/>
                    <a:pt x="1020" y="113"/>
                    <a:pt x="0" y="337"/>
                  </a:cubicBezTo>
                  <a:cubicBezTo>
                    <a:pt x="1881" y="1026"/>
                    <a:pt x="3862" y="1371"/>
                    <a:pt x="5855" y="1371"/>
                  </a:cubicBezTo>
                  <a:cubicBezTo>
                    <a:pt x="6761" y="1371"/>
                    <a:pt x="7669" y="1300"/>
                    <a:pt x="8572" y="1157"/>
                  </a:cubicBezTo>
                  <a:cubicBezTo>
                    <a:pt x="8237" y="975"/>
                    <a:pt x="7872" y="823"/>
                    <a:pt x="7508" y="701"/>
                  </a:cubicBezTo>
                  <a:cubicBezTo>
                    <a:pt x="6071" y="234"/>
                    <a:pt x="4581" y="1"/>
                    <a:pt x="30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9"/>
            <p:cNvSpPr/>
            <p:nvPr/>
          </p:nvSpPr>
          <p:spPr>
            <a:xfrm>
              <a:off x="-1569990" y="-924745"/>
              <a:ext cx="283690" cy="45307"/>
            </a:xfrm>
            <a:custGeom>
              <a:avLst/>
              <a:gdLst/>
              <a:ahLst/>
              <a:cxnLst/>
              <a:rect l="l" t="t" r="r" b="b"/>
              <a:pathLst>
                <a:path w="8572" h="1369" extrusionOk="0">
                  <a:moveTo>
                    <a:pt x="3060" y="0"/>
                  </a:moveTo>
                  <a:cubicBezTo>
                    <a:pt x="2036" y="0"/>
                    <a:pt x="1011" y="112"/>
                    <a:pt x="0" y="334"/>
                  </a:cubicBezTo>
                  <a:cubicBezTo>
                    <a:pt x="1881" y="1024"/>
                    <a:pt x="3862" y="1369"/>
                    <a:pt x="5855" y="1369"/>
                  </a:cubicBezTo>
                  <a:cubicBezTo>
                    <a:pt x="6761" y="1369"/>
                    <a:pt x="7669" y="1297"/>
                    <a:pt x="8572" y="1155"/>
                  </a:cubicBezTo>
                  <a:cubicBezTo>
                    <a:pt x="8238" y="972"/>
                    <a:pt x="7873" y="820"/>
                    <a:pt x="7508" y="729"/>
                  </a:cubicBezTo>
                  <a:cubicBezTo>
                    <a:pt x="6062" y="241"/>
                    <a:pt x="4562" y="0"/>
                    <a:pt x="30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9"/>
            <p:cNvSpPr/>
            <p:nvPr/>
          </p:nvSpPr>
          <p:spPr>
            <a:xfrm>
              <a:off x="-1304447" y="-1180330"/>
              <a:ext cx="283723" cy="45075"/>
            </a:xfrm>
            <a:custGeom>
              <a:avLst/>
              <a:gdLst/>
              <a:ahLst/>
              <a:cxnLst/>
              <a:rect l="l" t="t" r="r" b="b"/>
              <a:pathLst>
                <a:path w="8573" h="1362" extrusionOk="0">
                  <a:moveTo>
                    <a:pt x="3100" y="1"/>
                  </a:moveTo>
                  <a:cubicBezTo>
                    <a:pt x="2060" y="1"/>
                    <a:pt x="1020" y="113"/>
                    <a:pt x="1" y="337"/>
                  </a:cubicBezTo>
                  <a:cubicBezTo>
                    <a:pt x="1855" y="1017"/>
                    <a:pt x="3822" y="1361"/>
                    <a:pt x="5786" y="1361"/>
                  </a:cubicBezTo>
                  <a:cubicBezTo>
                    <a:pt x="6719" y="1361"/>
                    <a:pt x="7652" y="1284"/>
                    <a:pt x="8572" y="1127"/>
                  </a:cubicBezTo>
                  <a:cubicBezTo>
                    <a:pt x="8238" y="945"/>
                    <a:pt x="7904" y="823"/>
                    <a:pt x="7539" y="701"/>
                  </a:cubicBezTo>
                  <a:cubicBezTo>
                    <a:pt x="6102" y="234"/>
                    <a:pt x="4601" y="1"/>
                    <a:pt x="3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9"/>
            <p:cNvSpPr/>
            <p:nvPr/>
          </p:nvSpPr>
          <p:spPr>
            <a:xfrm>
              <a:off x="-576155" y="-1604461"/>
              <a:ext cx="283690" cy="45042"/>
            </a:xfrm>
            <a:custGeom>
              <a:avLst/>
              <a:gdLst/>
              <a:ahLst/>
              <a:cxnLst/>
              <a:rect l="l" t="t" r="r" b="b"/>
              <a:pathLst>
                <a:path w="8572" h="1361" extrusionOk="0">
                  <a:moveTo>
                    <a:pt x="3006" y="1"/>
                  </a:moveTo>
                  <a:cubicBezTo>
                    <a:pt x="2000" y="1"/>
                    <a:pt x="993" y="108"/>
                    <a:pt x="0" y="326"/>
                  </a:cubicBezTo>
                  <a:cubicBezTo>
                    <a:pt x="1881" y="1015"/>
                    <a:pt x="3862" y="1360"/>
                    <a:pt x="5855" y="1360"/>
                  </a:cubicBezTo>
                  <a:cubicBezTo>
                    <a:pt x="6761" y="1360"/>
                    <a:pt x="7669" y="1289"/>
                    <a:pt x="8572" y="1146"/>
                  </a:cubicBezTo>
                  <a:cubicBezTo>
                    <a:pt x="8237" y="964"/>
                    <a:pt x="7873" y="812"/>
                    <a:pt x="7508" y="721"/>
                  </a:cubicBezTo>
                  <a:cubicBezTo>
                    <a:pt x="6045" y="245"/>
                    <a:pt x="4526" y="1"/>
                    <a:pt x="30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-1074082" y="-1335441"/>
              <a:ext cx="283690" cy="45042"/>
            </a:xfrm>
            <a:custGeom>
              <a:avLst/>
              <a:gdLst/>
              <a:ahLst/>
              <a:cxnLst/>
              <a:rect l="l" t="t" r="r" b="b"/>
              <a:pathLst>
                <a:path w="8572" h="1361" extrusionOk="0">
                  <a:moveTo>
                    <a:pt x="3027" y="1"/>
                  </a:moveTo>
                  <a:cubicBezTo>
                    <a:pt x="2014" y="1"/>
                    <a:pt x="1000" y="105"/>
                    <a:pt x="0" y="312"/>
                  </a:cubicBezTo>
                  <a:cubicBezTo>
                    <a:pt x="1879" y="1001"/>
                    <a:pt x="3857" y="1360"/>
                    <a:pt x="5848" y="1360"/>
                  </a:cubicBezTo>
                  <a:cubicBezTo>
                    <a:pt x="6756" y="1360"/>
                    <a:pt x="7667" y="1285"/>
                    <a:pt x="8572" y="1133"/>
                  </a:cubicBezTo>
                  <a:cubicBezTo>
                    <a:pt x="8238" y="951"/>
                    <a:pt x="7873" y="829"/>
                    <a:pt x="7508" y="707"/>
                  </a:cubicBezTo>
                  <a:cubicBezTo>
                    <a:pt x="6051" y="234"/>
                    <a:pt x="4540" y="1"/>
                    <a:pt x="30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-1734962" y="-1833107"/>
              <a:ext cx="1769490" cy="1109576"/>
            </a:xfrm>
            <a:custGeom>
              <a:avLst/>
              <a:gdLst/>
              <a:ahLst/>
              <a:cxnLst/>
              <a:rect l="l" t="t" r="r" b="b"/>
              <a:pathLst>
                <a:path w="53467" h="33527" extrusionOk="0">
                  <a:moveTo>
                    <a:pt x="53314" y="1"/>
                  </a:moveTo>
                  <a:cubicBezTo>
                    <a:pt x="44895" y="2858"/>
                    <a:pt x="33952" y="6870"/>
                    <a:pt x="24013" y="12584"/>
                  </a:cubicBezTo>
                  <a:cubicBezTo>
                    <a:pt x="13861" y="18451"/>
                    <a:pt x="5806" y="25442"/>
                    <a:pt x="31" y="33405"/>
                  </a:cubicBezTo>
                  <a:cubicBezTo>
                    <a:pt x="0" y="33436"/>
                    <a:pt x="31" y="33496"/>
                    <a:pt x="61" y="33527"/>
                  </a:cubicBezTo>
                  <a:lnTo>
                    <a:pt x="122" y="33527"/>
                  </a:lnTo>
                  <a:cubicBezTo>
                    <a:pt x="122" y="33527"/>
                    <a:pt x="152" y="33527"/>
                    <a:pt x="183" y="33496"/>
                  </a:cubicBezTo>
                  <a:cubicBezTo>
                    <a:pt x="5928" y="25563"/>
                    <a:pt x="13952" y="18572"/>
                    <a:pt x="24104" y="12736"/>
                  </a:cubicBezTo>
                  <a:cubicBezTo>
                    <a:pt x="34044" y="7022"/>
                    <a:pt x="44956" y="3010"/>
                    <a:pt x="53375" y="183"/>
                  </a:cubicBezTo>
                  <a:cubicBezTo>
                    <a:pt x="53436" y="153"/>
                    <a:pt x="53466" y="92"/>
                    <a:pt x="53436" y="61"/>
                  </a:cubicBezTo>
                  <a:cubicBezTo>
                    <a:pt x="53436" y="1"/>
                    <a:pt x="53375" y="1"/>
                    <a:pt x="533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0" name="Google Shape;430;p9"/>
          <p:cNvGrpSpPr/>
          <p:nvPr/>
        </p:nvGrpSpPr>
        <p:grpSpPr>
          <a:xfrm flipH="1">
            <a:off x="-316630" y="3773507"/>
            <a:ext cx="1837176" cy="1428898"/>
            <a:chOff x="-1545975" y="2008050"/>
            <a:chExt cx="1888350" cy="1468700"/>
          </a:xfrm>
        </p:grpSpPr>
        <p:sp>
          <p:nvSpPr>
            <p:cNvPr id="431" name="Google Shape;431;p9"/>
            <p:cNvSpPr/>
            <p:nvPr/>
          </p:nvSpPr>
          <p:spPr>
            <a:xfrm>
              <a:off x="-1545975" y="2008050"/>
              <a:ext cx="1888350" cy="1454425"/>
            </a:xfrm>
            <a:custGeom>
              <a:avLst/>
              <a:gdLst/>
              <a:ahLst/>
              <a:cxnLst/>
              <a:rect l="l" t="t" r="r" b="b"/>
              <a:pathLst>
                <a:path w="75534" h="58177" extrusionOk="0">
                  <a:moveTo>
                    <a:pt x="39681" y="0"/>
                  </a:moveTo>
                  <a:cubicBezTo>
                    <a:pt x="35650" y="0"/>
                    <a:pt x="3927" y="50068"/>
                    <a:pt x="1976" y="53550"/>
                  </a:cubicBezTo>
                  <a:cubicBezTo>
                    <a:pt x="0" y="57076"/>
                    <a:pt x="5654" y="57228"/>
                    <a:pt x="5654" y="57228"/>
                  </a:cubicBezTo>
                  <a:cubicBezTo>
                    <a:pt x="18449" y="57821"/>
                    <a:pt x="36384" y="58177"/>
                    <a:pt x="50694" y="58177"/>
                  </a:cubicBezTo>
                  <a:cubicBezTo>
                    <a:pt x="63545" y="58177"/>
                    <a:pt x="73474" y="57890"/>
                    <a:pt x="74135" y="57228"/>
                  </a:cubicBezTo>
                  <a:cubicBezTo>
                    <a:pt x="75533" y="55799"/>
                    <a:pt x="43223" y="1300"/>
                    <a:pt x="39818" y="24"/>
                  </a:cubicBezTo>
                  <a:cubicBezTo>
                    <a:pt x="39777" y="8"/>
                    <a:pt x="39731" y="0"/>
                    <a:pt x="396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-1503425" y="2023075"/>
              <a:ext cx="1804000" cy="1422525"/>
            </a:xfrm>
            <a:custGeom>
              <a:avLst/>
              <a:gdLst/>
              <a:ahLst/>
              <a:cxnLst/>
              <a:rect l="l" t="t" r="r" b="b"/>
              <a:pathLst>
                <a:path w="72160" h="56901" extrusionOk="0">
                  <a:moveTo>
                    <a:pt x="36749" y="0"/>
                  </a:moveTo>
                  <a:cubicBezTo>
                    <a:pt x="36688" y="30"/>
                    <a:pt x="36688" y="152"/>
                    <a:pt x="36749" y="182"/>
                  </a:cubicBezTo>
                  <a:lnTo>
                    <a:pt x="38937" y="213"/>
                  </a:lnTo>
                  <a:cubicBezTo>
                    <a:pt x="38993" y="185"/>
                    <a:pt x="39023" y="157"/>
                    <a:pt x="39028" y="106"/>
                  </a:cubicBezTo>
                  <a:lnTo>
                    <a:pt x="39028" y="106"/>
                  </a:lnTo>
                  <a:cubicBezTo>
                    <a:pt x="39028" y="111"/>
                    <a:pt x="39028" y="116"/>
                    <a:pt x="39028" y="122"/>
                  </a:cubicBezTo>
                  <a:lnTo>
                    <a:pt x="39028" y="91"/>
                  </a:lnTo>
                  <a:cubicBezTo>
                    <a:pt x="39028" y="97"/>
                    <a:pt x="39028" y="102"/>
                    <a:pt x="39028" y="106"/>
                  </a:cubicBezTo>
                  <a:lnTo>
                    <a:pt x="39028" y="106"/>
                  </a:lnTo>
                  <a:cubicBezTo>
                    <a:pt x="39023" y="56"/>
                    <a:pt x="38993" y="30"/>
                    <a:pt x="38937" y="30"/>
                  </a:cubicBezTo>
                  <a:lnTo>
                    <a:pt x="36749" y="0"/>
                  </a:lnTo>
                  <a:close/>
                  <a:moveTo>
                    <a:pt x="35898" y="1033"/>
                  </a:moveTo>
                  <a:cubicBezTo>
                    <a:pt x="35867" y="1033"/>
                    <a:pt x="35837" y="1064"/>
                    <a:pt x="35837" y="1094"/>
                  </a:cubicBezTo>
                  <a:cubicBezTo>
                    <a:pt x="35837" y="1155"/>
                    <a:pt x="35867" y="1185"/>
                    <a:pt x="35898" y="1185"/>
                  </a:cubicBezTo>
                  <a:lnTo>
                    <a:pt x="38998" y="1216"/>
                  </a:lnTo>
                  <a:cubicBezTo>
                    <a:pt x="39028" y="1216"/>
                    <a:pt x="39089" y="1185"/>
                    <a:pt x="39059" y="1125"/>
                  </a:cubicBezTo>
                  <a:lnTo>
                    <a:pt x="39059" y="1125"/>
                  </a:lnTo>
                  <a:lnTo>
                    <a:pt x="39059" y="1155"/>
                  </a:lnTo>
                  <a:cubicBezTo>
                    <a:pt x="39059" y="1094"/>
                    <a:pt x="39028" y="1064"/>
                    <a:pt x="38998" y="1064"/>
                  </a:cubicBezTo>
                  <a:lnTo>
                    <a:pt x="35898" y="1033"/>
                  </a:lnTo>
                  <a:close/>
                  <a:moveTo>
                    <a:pt x="35928" y="2067"/>
                  </a:moveTo>
                  <a:cubicBezTo>
                    <a:pt x="35898" y="2067"/>
                    <a:pt x="35837" y="2097"/>
                    <a:pt x="35837" y="2128"/>
                  </a:cubicBezTo>
                  <a:cubicBezTo>
                    <a:pt x="35837" y="2189"/>
                    <a:pt x="35898" y="2219"/>
                    <a:pt x="35928" y="2219"/>
                  </a:cubicBezTo>
                  <a:cubicBezTo>
                    <a:pt x="37053" y="2249"/>
                    <a:pt x="38177" y="2249"/>
                    <a:pt x="39271" y="2249"/>
                  </a:cubicBezTo>
                  <a:cubicBezTo>
                    <a:pt x="39327" y="2249"/>
                    <a:pt x="39357" y="2224"/>
                    <a:pt x="39362" y="2173"/>
                  </a:cubicBezTo>
                  <a:lnTo>
                    <a:pt x="39362" y="2173"/>
                  </a:lnTo>
                  <a:cubicBezTo>
                    <a:pt x="39362" y="2178"/>
                    <a:pt x="39363" y="2183"/>
                    <a:pt x="39363" y="2189"/>
                  </a:cubicBezTo>
                  <a:lnTo>
                    <a:pt x="39363" y="2158"/>
                  </a:lnTo>
                  <a:cubicBezTo>
                    <a:pt x="39363" y="2163"/>
                    <a:pt x="39362" y="2168"/>
                    <a:pt x="39362" y="2173"/>
                  </a:cubicBezTo>
                  <a:cubicBezTo>
                    <a:pt x="39357" y="2123"/>
                    <a:pt x="39327" y="2097"/>
                    <a:pt x="39271" y="2097"/>
                  </a:cubicBezTo>
                  <a:lnTo>
                    <a:pt x="35928" y="2067"/>
                  </a:lnTo>
                  <a:close/>
                  <a:moveTo>
                    <a:pt x="35867" y="3100"/>
                  </a:moveTo>
                  <a:cubicBezTo>
                    <a:pt x="35806" y="3100"/>
                    <a:pt x="35776" y="3131"/>
                    <a:pt x="35776" y="3161"/>
                  </a:cubicBezTo>
                  <a:cubicBezTo>
                    <a:pt x="35776" y="3222"/>
                    <a:pt x="35806" y="3252"/>
                    <a:pt x="35867" y="3252"/>
                  </a:cubicBezTo>
                  <a:lnTo>
                    <a:pt x="39241" y="3283"/>
                  </a:lnTo>
                  <a:cubicBezTo>
                    <a:pt x="39297" y="3283"/>
                    <a:pt x="39327" y="3257"/>
                    <a:pt x="39332" y="3207"/>
                  </a:cubicBezTo>
                  <a:lnTo>
                    <a:pt x="39332" y="3207"/>
                  </a:lnTo>
                  <a:cubicBezTo>
                    <a:pt x="39332" y="3212"/>
                    <a:pt x="39332" y="3217"/>
                    <a:pt x="39332" y="3222"/>
                  </a:cubicBezTo>
                  <a:lnTo>
                    <a:pt x="39332" y="3192"/>
                  </a:lnTo>
                  <a:cubicBezTo>
                    <a:pt x="39332" y="3197"/>
                    <a:pt x="39332" y="3202"/>
                    <a:pt x="39332" y="3207"/>
                  </a:cubicBezTo>
                  <a:cubicBezTo>
                    <a:pt x="39327" y="3156"/>
                    <a:pt x="39297" y="3131"/>
                    <a:pt x="39241" y="3131"/>
                  </a:cubicBezTo>
                  <a:cubicBezTo>
                    <a:pt x="38116" y="3131"/>
                    <a:pt x="36992" y="3100"/>
                    <a:pt x="35867" y="3100"/>
                  </a:cubicBezTo>
                  <a:close/>
                  <a:moveTo>
                    <a:pt x="35715" y="4103"/>
                  </a:moveTo>
                  <a:cubicBezTo>
                    <a:pt x="35685" y="4103"/>
                    <a:pt x="35654" y="4134"/>
                    <a:pt x="35654" y="4195"/>
                  </a:cubicBezTo>
                  <a:cubicBezTo>
                    <a:pt x="35654" y="4225"/>
                    <a:pt x="35685" y="4286"/>
                    <a:pt x="35715" y="4286"/>
                  </a:cubicBezTo>
                  <a:lnTo>
                    <a:pt x="38025" y="4316"/>
                  </a:lnTo>
                  <a:cubicBezTo>
                    <a:pt x="38086" y="4316"/>
                    <a:pt x="38116" y="4255"/>
                    <a:pt x="38116" y="4225"/>
                  </a:cubicBezTo>
                  <a:cubicBezTo>
                    <a:pt x="38116" y="4195"/>
                    <a:pt x="38086" y="4134"/>
                    <a:pt x="38025" y="4134"/>
                  </a:cubicBezTo>
                  <a:lnTo>
                    <a:pt x="35715" y="4103"/>
                  </a:lnTo>
                  <a:close/>
                  <a:moveTo>
                    <a:pt x="35411" y="5137"/>
                  </a:moveTo>
                  <a:cubicBezTo>
                    <a:pt x="35350" y="5137"/>
                    <a:pt x="35320" y="5167"/>
                    <a:pt x="35320" y="5198"/>
                  </a:cubicBezTo>
                  <a:cubicBezTo>
                    <a:pt x="35320" y="5258"/>
                    <a:pt x="35350" y="5289"/>
                    <a:pt x="35411" y="5289"/>
                  </a:cubicBezTo>
                  <a:lnTo>
                    <a:pt x="37387" y="5319"/>
                  </a:lnTo>
                  <a:cubicBezTo>
                    <a:pt x="37442" y="5319"/>
                    <a:pt x="37473" y="5294"/>
                    <a:pt x="37477" y="5243"/>
                  </a:cubicBezTo>
                  <a:lnTo>
                    <a:pt x="37477" y="5243"/>
                  </a:lnTo>
                  <a:cubicBezTo>
                    <a:pt x="37478" y="5248"/>
                    <a:pt x="37478" y="5253"/>
                    <a:pt x="37478" y="5258"/>
                  </a:cubicBezTo>
                  <a:lnTo>
                    <a:pt x="37478" y="5228"/>
                  </a:lnTo>
                  <a:cubicBezTo>
                    <a:pt x="37478" y="5233"/>
                    <a:pt x="37478" y="5238"/>
                    <a:pt x="37477" y="5243"/>
                  </a:cubicBezTo>
                  <a:lnTo>
                    <a:pt x="37477" y="5243"/>
                  </a:lnTo>
                  <a:cubicBezTo>
                    <a:pt x="37473" y="5193"/>
                    <a:pt x="37445" y="5167"/>
                    <a:pt x="37417" y="5167"/>
                  </a:cubicBezTo>
                  <a:lnTo>
                    <a:pt x="35411" y="5137"/>
                  </a:lnTo>
                  <a:close/>
                  <a:moveTo>
                    <a:pt x="54348" y="24803"/>
                  </a:moveTo>
                  <a:cubicBezTo>
                    <a:pt x="54287" y="24803"/>
                    <a:pt x="54257" y="24833"/>
                    <a:pt x="54257" y="24894"/>
                  </a:cubicBezTo>
                  <a:cubicBezTo>
                    <a:pt x="54257" y="24924"/>
                    <a:pt x="54287" y="24985"/>
                    <a:pt x="54348" y="24985"/>
                  </a:cubicBezTo>
                  <a:lnTo>
                    <a:pt x="55229" y="24985"/>
                  </a:lnTo>
                  <a:cubicBezTo>
                    <a:pt x="55260" y="24955"/>
                    <a:pt x="55290" y="24924"/>
                    <a:pt x="55290" y="24894"/>
                  </a:cubicBezTo>
                  <a:cubicBezTo>
                    <a:pt x="55290" y="24833"/>
                    <a:pt x="55260" y="24803"/>
                    <a:pt x="55199" y="24803"/>
                  </a:cubicBezTo>
                  <a:close/>
                  <a:moveTo>
                    <a:pt x="55837" y="25836"/>
                  </a:moveTo>
                  <a:lnTo>
                    <a:pt x="53679" y="25867"/>
                  </a:lnTo>
                  <a:cubicBezTo>
                    <a:pt x="53618" y="25867"/>
                    <a:pt x="53588" y="25897"/>
                    <a:pt x="53588" y="25927"/>
                  </a:cubicBezTo>
                  <a:cubicBezTo>
                    <a:pt x="53588" y="25988"/>
                    <a:pt x="53618" y="26019"/>
                    <a:pt x="53679" y="26019"/>
                  </a:cubicBezTo>
                  <a:lnTo>
                    <a:pt x="55837" y="26019"/>
                  </a:lnTo>
                  <a:cubicBezTo>
                    <a:pt x="55868" y="26019"/>
                    <a:pt x="55898" y="25958"/>
                    <a:pt x="55898" y="25927"/>
                  </a:cubicBezTo>
                  <a:cubicBezTo>
                    <a:pt x="55898" y="25867"/>
                    <a:pt x="55868" y="25836"/>
                    <a:pt x="55837" y="25836"/>
                  </a:cubicBezTo>
                  <a:close/>
                  <a:moveTo>
                    <a:pt x="56493" y="26861"/>
                  </a:moveTo>
                  <a:cubicBezTo>
                    <a:pt x="56487" y="26861"/>
                    <a:pt x="56481" y="26864"/>
                    <a:pt x="56475" y="26870"/>
                  </a:cubicBezTo>
                  <a:lnTo>
                    <a:pt x="53041" y="26870"/>
                  </a:lnTo>
                  <a:cubicBezTo>
                    <a:pt x="53010" y="26870"/>
                    <a:pt x="52980" y="26900"/>
                    <a:pt x="52980" y="26961"/>
                  </a:cubicBezTo>
                  <a:cubicBezTo>
                    <a:pt x="52980" y="26991"/>
                    <a:pt x="53010" y="27052"/>
                    <a:pt x="53071" y="27052"/>
                  </a:cubicBezTo>
                  <a:lnTo>
                    <a:pt x="53066" y="27052"/>
                  </a:lnTo>
                  <a:cubicBezTo>
                    <a:pt x="54212" y="27052"/>
                    <a:pt x="55329" y="27052"/>
                    <a:pt x="56475" y="27022"/>
                  </a:cubicBezTo>
                  <a:cubicBezTo>
                    <a:pt x="56506" y="27022"/>
                    <a:pt x="56567" y="26961"/>
                    <a:pt x="56567" y="26931"/>
                  </a:cubicBezTo>
                  <a:cubicBezTo>
                    <a:pt x="56542" y="26906"/>
                    <a:pt x="56517" y="26861"/>
                    <a:pt x="56493" y="26861"/>
                  </a:cubicBezTo>
                  <a:close/>
                  <a:moveTo>
                    <a:pt x="53066" y="27052"/>
                  </a:moveTo>
                  <a:cubicBezTo>
                    <a:pt x="53058" y="27052"/>
                    <a:pt x="53049" y="27052"/>
                    <a:pt x="53041" y="27052"/>
                  </a:cubicBezTo>
                  <a:lnTo>
                    <a:pt x="53071" y="27052"/>
                  </a:lnTo>
                  <a:cubicBezTo>
                    <a:pt x="53071" y="27052"/>
                    <a:pt x="53071" y="27052"/>
                    <a:pt x="53071" y="27052"/>
                  </a:cubicBezTo>
                  <a:close/>
                  <a:moveTo>
                    <a:pt x="57053" y="27873"/>
                  </a:moveTo>
                  <a:cubicBezTo>
                    <a:pt x="55624" y="27873"/>
                    <a:pt x="54074" y="27903"/>
                    <a:pt x="52494" y="27903"/>
                  </a:cubicBezTo>
                  <a:cubicBezTo>
                    <a:pt x="52433" y="27903"/>
                    <a:pt x="52402" y="27934"/>
                    <a:pt x="52402" y="27994"/>
                  </a:cubicBezTo>
                  <a:cubicBezTo>
                    <a:pt x="52402" y="28025"/>
                    <a:pt x="52433" y="28086"/>
                    <a:pt x="52494" y="28086"/>
                  </a:cubicBezTo>
                  <a:cubicBezTo>
                    <a:pt x="54074" y="28086"/>
                    <a:pt x="55624" y="28055"/>
                    <a:pt x="57053" y="28025"/>
                  </a:cubicBezTo>
                  <a:cubicBezTo>
                    <a:pt x="57083" y="28025"/>
                    <a:pt x="57144" y="27994"/>
                    <a:pt x="57144" y="27964"/>
                  </a:cubicBezTo>
                  <a:cubicBezTo>
                    <a:pt x="57144" y="27903"/>
                    <a:pt x="57083" y="27873"/>
                    <a:pt x="57053" y="27873"/>
                  </a:cubicBezTo>
                  <a:close/>
                  <a:moveTo>
                    <a:pt x="15836" y="28389"/>
                  </a:moveTo>
                  <a:cubicBezTo>
                    <a:pt x="15806" y="28389"/>
                    <a:pt x="15776" y="28420"/>
                    <a:pt x="15776" y="28481"/>
                  </a:cubicBezTo>
                  <a:cubicBezTo>
                    <a:pt x="15776" y="28511"/>
                    <a:pt x="15806" y="28541"/>
                    <a:pt x="15836" y="28541"/>
                  </a:cubicBezTo>
                  <a:lnTo>
                    <a:pt x="16931" y="28572"/>
                  </a:lnTo>
                  <a:cubicBezTo>
                    <a:pt x="16991" y="28572"/>
                    <a:pt x="16991" y="28541"/>
                    <a:pt x="16991" y="28511"/>
                  </a:cubicBezTo>
                  <a:lnTo>
                    <a:pt x="17022" y="28511"/>
                  </a:lnTo>
                  <a:cubicBezTo>
                    <a:pt x="17022" y="28450"/>
                    <a:pt x="16991" y="28420"/>
                    <a:pt x="16931" y="28420"/>
                  </a:cubicBezTo>
                  <a:lnTo>
                    <a:pt x="15836" y="28389"/>
                  </a:lnTo>
                  <a:close/>
                  <a:moveTo>
                    <a:pt x="57934" y="28876"/>
                  </a:moveTo>
                  <a:cubicBezTo>
                    <a:pt x="56080" y="28906"/>
                    <a:pt x="54074" y="28906"/>
                    <a:pt x="51977" y="28937"/>
                  </a:cubicBezTo>
                  <a:cubicBezTo>
                    <a:pt x="51947" y="28937"/>
                    <a:pt x="51886" y="28967"/>
                    <a:pt x="51886" y="28997"/>
                  </a:cubicBezTo>
                  <a:cubicBezTo>
                    <a:pt x="51886" y="29058"/>
                    <a:pt x="51947" y="29089"/>
                    <a:pt x="51977" y="29089"/>
                  </a:cubicBezTo>
                  <a:cubicBezTo>
                    <a:pt x="54074" y="29089"/>
                    <a:pt x="56080" y="29089"/>
                    <a:pt x="57934" y="29028"/>
                  </a:cubicBezTo>
                  <a:cubicBezTo>
                    <a:pt x="57965" y="29028"/>
                    <a:pt x="57995" y="28997"/>
                    <a:pt x="57995" y="28967"/>
                  </a:cubicBezTo>
                  <a:cubicBezTo>
                    <a:pt x="58026" y="28906"/>
                    <a:pt x="57965" y="28876"/>
                    <a:pt x="57934" y="28876"/>
                  </a:cubicBezTo>
                  <a:close/>
                  <a:moveTo>
                    <a:pt x="15289" y="29393"/>
                  </a:moveTo>
                  <a:cubicBezTo>
                    <a:pt x="15228" y="29393"/>
                    <a:pt x="15198" y="29453"/>
                    <a:pt x="15198" y="29484"/>
                  </a:cubicBezTo>
                  <a:cubicBezTo>
                    <a:pt x="15198" y="29514"/>
                    <a:pt x="15228" y="29575"/>
                    <a:pt x="15289" y="29575"/>
                  </a:cubicBezTo>
                  <a:lnTo>
                    <a:pt x="16931" y="29605"/>
                  </a:lnTo>
                  <a:cubicBezTo>
                    <a:pt x="16961" y="29605"/>
                    <a:pt x="16991" y="29575"/>
                    <a:pt x="16991" y="29545"/>
                  </a:cubicBezTo>
                  <a:lnTo>
                    <a:pt x="17022" y="29514"/>
                  </a:lnTo>
                  <a:cubicBezTo>
                    <a:pt x="17022" y="29484"/>
                    <a:pt x="16991" y="29453"/>
                    <a:pt x="16931" y="29453"/>
                  </a:cubicBezTo>
                  <a:lnTo>
                    <a:pt x="15289" y="29393"/>
                  </a:lnTo>
                  <a:close/>
                  <a:moveTo>
                    <a:pt x="58360" y="29909"/>
                  </a:moveTo>
                  <a:cubicBezTo>
                    <a:pt x="56354" y="29940"/>
                    <a:pt x="54165" y="29940"/>
                    <a:pt x="51855" y="29940"/>
                  </a:cubicBezTo>
                  <a:cubicBezTo>
                    <a:pt x="51825" y="29940"/>
                    <a:pt x="51795" y="30000"/>
                    <a:pt x="51795" y="30031"/>
                  </a:cubicBezTo>
                  <a:cubicBezTo>
                    <a:pt x="51795" y="30092"/>
                    <a:pt x="51825" y="30122"/>
                    <a:pt x="51855" y="30122"/>
                  </a:cubicBezTo>
                  <a:cubicBezTo>
                    <a:pt x="54165" y="30122"/>
                    <a:pt x="56354" y="30092"/>
                    <a:pt x="58360" y="30061"/>
                  </a:cubicBezTo>
                  <a:cubicBezTo>
                    <a:pt x="58390" y="30061"/>
                    <a:pt x="58451" y="30031"/>
                    <a:pt x="58451" y="29970"/>
                  </a:cubicBezTo>
                  <a:cubicBezTo>
                    <a:pt x="58421" y="29940"/>
                    <a:pt x="58390" y="29909"/>
                    <a:pt x="58360" y="29909"/>
                  </a:cubicBezTo>
                  <a:close/>
                  <a:moveTo>
                    <a:pt x="14621" y="30426"/>
                  </a:moveTo>
                  <a:cubicBezTo>
                    <a:pt x="14560" y="30426"/>
                    <a:pt x="14529" y="30456"/>
                    <a:pt x="14529" y="30487"/>
                  </a:cubicBezTo>
                  <a:cubicBezTo>
                    <a:pt x="14529" y="30548"/>
                    <a:pt x="14560" y="30578"/>
                    <a:pt x="14621" y="30578"/>
                  </a:cubicBezTo>
                  <a:lnTo>
                    <a:pt x="16262" y="30608"/>
                  </a:lnTo>
                  <a:cubicBezTo>
                    <a:pt x="16292" y="30608"/>
                    <a:pt x="16323" y="30578"/>
                    <a:pt x="16323" y="30548"/>
                  </a:cubicBezTo>
                  <a:lnTo>
                    <a:pt x="16353" y="30548"/>
                  </a:lnTo>
                  <a:cubicBezTo>
                    <a:pt x="16353" y="30487"/>
                    <a:pt x="16323" y="30456"/>
                    <a:pt x="16262" y="30456"/>
                  </a:cubicBezTo>
                  <a:lnTo>
                    <a:pt x="14621" y="30426"/>
                  </a:lnTo>
                  <a:close/>
                  <a:moveTo>
                    <a:pt x="58360" y="30943"/>
                  </a:moveTo>
                  <a:cubicBezTo>
                    <a:pt x="56202" y="30973"/>
                    <a:pt x="53801" y="30973"/>
                    <a:pt x="51278" y="30973"/>
                  </a:cubicBezTo>
                  <a:cubicBezTo>
                    <a:pt x="51247" y="30973"/>
                    <a:pt x="51187" y="31034"/>
                    <a:pt x="51187" y="31064"/>
                  </a:cubicBezTo>
                  <a:cubicBezTo>
                    <a:pt x="51187" y="31125"/>
                    <a:pt x="51247" y="31155"/>
                    <a:pt x="51278" y="31155"/>
                  </a:cubicBezTo>
                  <a:cubicBezTo>
                    <a:pt x="53801" y="31155"/>
                    <a:pt x="56202" y="31125"/>
                    <a:pt x="58360" y="31095"/>
                  </a:cubicBezTo>
                  <a:cubicBezTo>
                    <a:pt x="58390" y="31095"/>
                    <a:pt x="58451" y="31064"/>
                    <a:pt x="58451" y="31004"/>
                  </a:cubicBezTo>
                  <a:cubicBezTo>
                    <a:pt x="58421" y="30973"/>
                    <a:pt x="58390" y="30943"/>
                    <a:pt x="58360" y="30943"/>
                  </a:cubicBezTo>
                  <a:close/>
                  <a:moveTo>
                    <a:pt x="14286" y="31429"/>
                  </a:moveTo>
                  <a:cubicBezTo>
                    <a:pt x="14225" y="31429"/>
                    <a:pt x="14195" y="31459"/>
                    <a:pt x="14195" y="31520"/>
                  </a:cubicBezTo>
                  <a:cubicBezTo>
                    <a:pt x="14195" y="31551"/>
                    <a:pt x="14225" y="31611"/>
                    <a:pt x="14286" y="31611"/>
                  </a:cubicBezTo>
                  <a:lnTo>
                    <a:pt x="16232" y="31642"/>
                  </a:lnTo>
                  <a:cubicBezTo>
                    <a:pt x="16292" y="31642"/>
                    <a:pt x="16323" y="31611"/>
                    <a:pt x="16323" y="31581"/>
                  </a:cubicBezTo>
                  <a:cubicBezTo>
                    <a:pt x="16323" y="31520"/>
                    <a:pt x="16292" y="31490"/>
                    <a:pt x="16232" y="31490"/>
                  </a:cubicBezTo>
                  <a:lnTo>
                    <a:pt x="14286" y="31429"/>
                  </a:lnTo>
                  <a:close/>
                  <a:moveTo>
                    <a:pt x="59363" y="31946"/>
                  </a:moveTo>
                  <a:cubicBezTo>
                    <a:pt x="56749" y="31976"/>
                    <a:pt x="53801" y="32007"/>
                    <a:pt x="50609" y="32007"/>
                  </a:cubicBezTo>
                  <a:cubicBezTo>
                    <a:pt x="50579" y="32007"/>
                    <a:pt x="50548" y="32067"/>
                    <a:pt x="50548" y="32098"/>
                  </a:cubicBezTo>
                  <a:cubicBezTo>
                    <a:pt x="50548" y="32128"/>
                    <a:pt x="50579" y="32189"/>
                    <a:pt x="50609" y="32189"/>
                  </a:cubicBezTo>
                  <a:cubicBezTo>
                    <a:pt x="53801" y="32189"/>
                    <a:pt x="56749" y="32159"/>
                    <a:pt x="59363" y="32098"/>
                  </a:cubicBezTo>
                  <a:cubicBezTo>
                    <a:pt x="59393" y="32098"/>
                    <a:pt x="59454" y="32067"/>
                    <a:pt x="59454" y="32037"/>
                  </a:cubicBezTo>
                  <a:cubicBezTo>
                    <a:pt x="59454" y="31976"/>
                    <a:pt x="59393" y="31946"/>
                    <a:pt x="59363" y="31946"/>
                  </a:cubicBezTo>
                  <a:close/>
                  <a:moveTo>
                    <a:pt x="13253" y="32432"/>
                  </a:moveTo>
                  <a:cubicBezTo>
                    <a:pt x="13222" y="32432"/>
                    <a:pt x="13192" y="32462"/>
                    <a:pt x="13192" y="32523"/>
                  </a:cubicBezTo>
                  <a:cubicBezTo>
                    <a:pt x="13192" y="32554"/>
                    <a:pt x="13222" y="32584"/>
                    <a:pt x="13253" y="32584"/>
                  </a:cubicBezTo>
                  <a:lnTo>
                    <a:pt x="16232" y="32675"/>
                  </a:lnTo>
                  <a:cubicBezTo>
                    <a:pt x="16292" y="32675"/>
                    <a:pt x="16323" y="32645"/>
                    <a:pt x="16323" y="32614"/>
                  </a:cubicBezTo>
                  <a:cubicBezTo>
                    <a:pt x="16323" y="32554"/>
                    <a:pt x="16292" y="32523"/>
                    <a:pt x="16232" y="32523"/>
                  </a:cubicBezTo>
                  <a:lnTo>
                    <a:pt x="13253" y="32432"/>
                  </a:lnTo>
                  <a:close/>
                  <a:moveTo>
                    <a:pt x="60123" y="32979"/>
                  </a:moveTo>
                  <a:cubicBezTo>
                    <a:pt x="57175" y="33010"/>
                    <a:pt x="53801" y="33040"/>
                    <a:pt x="50092" y="33040"/>
                  </a:cubicBezTo>
                  <a:cubicBezTo>
                    <a:pt x="50062" y="33040"/>
                    <a:pt x="50001" y="33070"/>
                    <a:pt x="50001" y="33131"/>
                  </a:cubicBezTo>
                  <a:cubicBezTo>
                    <a:pt x="50001" y="33162"/>
                    <a:pt x="50062" y="33222"/>
                    <a:pt x="50092" y="33222"/>
                  </a:cubicBezTo>
                  <a:lnTo>
                    <a:pt x="50214" y="33222"/>
                  </a:lnTo>
                  <a:cubicBezTo>
                    <a:pt x="53892" y="33222"/>
                    <a:pt x="57235" y="33192"/>
                    <a:pt x="60123" y="33131"/>
                  </a:cubicBezTo>
                  <a:cubicBezTo>
                    <a:pt x="60184" y="33131"/>
                    <a:pt x="60214" y="33070"/>
                    <a:pt x="60214" y="33040"/>
                  </a:cubicBezTo>
                  <a:cubicBezTo>
                    <a:pt x="60214" y="33010"/>
                    <a:pt x="60184" y="32979"/>
                    <a:pt x="60123" y="32979"/>
                  </a:cubicBezTo>
                  <a:close/>
                  <a:moveTo>
                    <a:pt x="12583" y="33457"/>
                  </a:moveTo>
                  <a:cubicBezTo>
                    <a:pt x="12543" y="33457"/>
                    <a:pt x="12523" y="33502"/>
                    <a:pt x="12523" y="33526"/>
                  </a:cubicBezTo>
                  <a:cubicBezTo>
                    <a:pt x="12523" y="33557"/>
                    <a:pt x="12554" y="33618"/>
                    <a:pt x="12614" y="33618"/>
                  </a:cubicBezTo>
                  <a:lnTo>
                    <a:pt x="16232" y="33709"/>
                  </a:lnTo>
                  <a:cubicBezTo>
                    <a:pt x="16292" y="33709"/>
                    <a:pt x="16323" y="33678"/>
                    <a:pt x="16323" y="33648"/>
                  </a:cubicBezTo>
                  <a:cubicBezTo>
                    <a:pt x="16323" y="33587"/>
                    <a:pt x="16292" y="33557"/>
                    <a:pt x="16232" y="33557"/>
                  </a:cubicBezTo>
                  <a:lnTo>
                    <a:pt x="12614" y="33466"/>
                  </a:lnTo>
                  <a:cubicBezTo>
                    <a:pt x="12603" y="33460"/>
                    <a:pt x="12592" y="33457"/>
                    <a:pt x="12583" y="33457"/>
                  </a:cubicBezTo>
                  <a:close/>
                  <a:moveTo>
                    <a:pt x="60670" y="33982"/>
                  </a:moveTo>
                  <a:cubicBezTo>
                    <a:pt x="58117" y="34051"/>
                    <a:pt x="55256" y="34085"/>
                    <a:pt x="52100" y="34085"/>
                  </a:cubicBezTo>
                  <a:cubicBezTo>
                    <a:pt x="51048" y="34085"/>
                    <a:pt x="49963" y="34081"/>
                    <a:pt x="48846" y="34073"/>
                  </a:cubicBezTo>
                  <a:cubicBezTo>
                    <a:pt x="48816" y="34073"/>
                    <a:pt x="48785" y="34104"/>
                    <a:pt x="48785" y="34165"/>
                  </a:cubicBezTo>
                  <a:cubicBezTo>
                    <a:pt x="48785" y="34195"/>
                    <a:pt x="48816" y="34225"/>
                    <a:pt x="48846" y="34256"/>
                  </a:cubicBezTo>
                  <a:lnTo>
                    <a:pt x="50214" y="34256"/>
                  </a:lnTo>
                  <a:cubicBezTo>
                    <a:pt x="54105" y="34225"/>
                    <a:pt x="57631" y="34195"/>
                    <a:pt x="60670" y="34165"/>
                  </a:cubicBezTo>
                  <a:cubicBezTo>
                    <a:pt x="60731" y="34134"/>
                    <a:pt x="60761" y="34104"/>
                    <a:pt x="60761" y="34073"/>
                  </a:cubicBezTo>
                  <a:cubicBezTo>
                    <a:pt x="60761" y="34013"/>
                    <a:pt x="60731" y="33982"/>
                    <a:pt x="60670" y="33982"/>
                  </a:cubicBezTo>
                  <a:close/>
                  <a:moveTo>
                    <a:pt x="11946" y="34469"/>
                  </a:moveTo>
                  <a:cubicBezTo>
                    <a:pt x="11915" y="34469"/>
                    <a:pt x="11885" y="34499"/>
                    <a:pt x="11855" y="34529"/>
                  </a:cubicBezTo>
                  <a:cubicBezTo>
                    <a:pt x="11855" y="34590"/>
                    <a:pt x="11885" y="34621"/>
                    <a:pt x="11946" y="34621"/>
                  </a:cubicBezTo>
                  <a:lnTo>
                    <a:pt x="16232" y="34742"/>
                  </a:lnTo>
                  <a:cubicBezTo>
                    <a:pt x="16292" y="34742"/>
                    <a:pt x="16323" y="34712"/>
                    <a:pt x="16323" y="34651"/>
                  </a:cubicBezTo>
                  <a:cubicBezTo>
                    <a:pt x="16323" y="34621"/>
                    <a:pt x="16292" y="34590"/>
                    <a:pt x="16232" y="34590"/>
                  </a:cubicBezTo>
                  <a:lnTo>
                    <a:pt x="11946" y="34469"/>
                  </a:lnTo>
                  <a:close/>
                  <a:moveTo>
                    <a:pt x="60670" y="35016"/>
                  </a:moveTo>
                  <a:cubicBezTo>
                    <a:pt x="57266" y="35077"/>
                    <a:pt x="53254" y="35107"/>
                    <a:pt x="48785" y="35107"/>
                  </a:cubicBezTo>
                  <a:cubicBezTo>
                    <a:pt x="48725" y="35107"/>
                    <a:pt x="48694" y="35137"/>
                    <a:pt x="48694" y="35198"/>
                  </a:cubicBezTo>
                  <a:cubicBezTo>
                    <a:pt x="48694" y="35228"/>
                    <a:pt x="48725" y="35259"/>
                    <a:pt x="48785" y="35259"/>
                  </a:cubicBezTo>
                  <a:lnTo>
                    <a:pt x="50214" y="35259"/>
                  </a:lnTo>
                  <a:cubicBezTo>
                    <a:pt x="54105" y="35259"/>
                    <a:pt x="57631" y="35228"/>
                    <a:pt x="60670" y="35168"/>
                  </a:cubicBezTo>
                  <a:cubicBezTo>
                    <a:pt x="60731" y="35168"/>
                    <a:pt x="60761" y="35137"/>
                    <a:pt x="60761" y="35077"/>
                  </a:cubicBezTo>
                  <a:cubicBezTo>
                    <a:pt x="60761" y="35046"/>
                    <a:pt x="60731" y="35016"/>
                    <a:pt x="60670" y="35016"/>
                  </a:cubicBezTo>
                  <a:close/>
                  <a:moveTo>
                    <a:pt x="11277" y="35472"/>
                  </a:moveTo>
                  <a:cubicBezTo>
                    <a:pt x="11247" y="35472"/>
                    <a:pt x="11216" y="35502"/>
                    <a:pt x="11216" y="35532"/>
                  </a:cubicBezTo>
                  <a:cubicBezTo>
                    <a:pt x="11216" y="35593"/>
                    <a:pt x="11247" y="35624"/>
                    <a:pt x="11277" y="35624"/>
                  </a:cubicBezTo>
                  <a:lnTo>
                    <a:pt x="16232" y="35776"/>
                  </a:lnTo>
                  <a:cubicBezTo>
                    <a:pt x="16292" y="35776"/>
                    <a:pt x="16323" y="35745"/>
                    <a:pt x="16323" y="35684"/>
                  </a:cubicBezTo>
                  <a:cubicBezTo>
                    <a:pt x="16323" y="35654"/>
                    <a:pt x="16292" y="35624"/>
                    <a:pt x="16232" y="35624"/>
                  </a:cubicBezTo>
                  <a:lnTo>
                    <a:pt x="11277" y="35472"/>
                  </a:lnTo>
                  <a:close/>
                  <a:moveTo>
                    <a:pt x="61795" y="36019"/>
                  </a:moveTo>
                  <a:cubicBezTo>
                    <a:pt x="57874" y="36110"/>
                    <a:pt x="53162" y="36140"/>
                    <a:pt x="47752" y="36140"/>
                  </a:cubicBezTo>
                  <a:cubicBezTo>
                    <a:pt x="47691" y="36140"/>
                    <a:pt x="47661" y="36171"/>
                    <a:pt x="47661" y="36201"/>
                  </a:cubicBezTo>
                  <a:cubicBezTo>
                    <a:pt x="47661" y="36262"/>
                    <a:pt x="47691" y="36292"/>
                    <a:pt x="47752" y="36292"/>
                  </a:cubicBezTo>
                  <a:lnTo>
                    <a:pt x="50214" y="36292"/>
                  </a:lnTo>
                  <a:cubicBezTo>
                    <a:pt x="54591" y="36292"/>
                    <a:pt x="58482" y="36262"/>
                    <a:pt x="61825" y="36171"/>
                  </a:cubicBezTo>
                  <a:cubicBezTo>
                    <a:pt x="61856" y="36171"/>
                    <a:pt x="61886" y="36140"/>
                    <a:pt x="61886" y="36110"/>
                  </a:cubicBezTo>
                  <a:cubicBezTo>
                    <a:pt x="61886" y="36049"/>
                    <a:pt x="61856" y="36019"/>
                    <a:pt x="61795" y="36019"/>
                  </a:cubicBezTo>
                  <a:close/>
                  <a:moveTo>
                    <a:pt x="11003" y="36505"/>
                  </a:moveTo>
                  <a:cubicBezTo>
                    <a:pt x="10882" y="36505"/>
                    <a:pt x="10882" y="36657"/>
                    <a:pt x="11003" y="36657"/>
                  </a:cubicBezTo>
                  <a:lnTo>
                    <a:pt x="16232" y="36809"/>
                  </a:lnTo>
                  <a:cubicBezTo>
                    <a:pt x="16292" y="36809"/>
                    <a:pt x="16323" y="36748"/>
                    <a:pt x="16323" y="36718"/>
                  </a:cubicBezTo>
                  <a:cubicBezTo>
                    <a:pt x="16323" y="36687"/>
                    <a:pt x="16292" y="36627"/>
                    <a:pt x="16232" y="36627"/>
                  </a:cubicBezTo>
                  <a:lnTo>
                    <a:pt x="11003" y="36505"/>
                  </a:lnTo>
                  <a:close/>
                  <a:moveTo>
                    <a:pt x="62433" y="37022"/>
                  </a:moveTo>
                  <a:cubicBezTo>
                    <a:pt x="58208" y="37143"/>
                    <a:pt x="53041" y="37174"/>
                    <a:pt x="47053" y="37174"/>
                  </a:cubicBezTo>
                  <a:cubicBezTo>
                    <a:pt x="47047" y="37168"/>
                    <a:pt x="47041" y="37166"/>
                    <a:pt x="47036" y="37166"/>
                  </a:cubicBezTo>
                  <a:cubicBezTo>
                    <a:pt x="47012" y="37166"/>
                    <a:pt x="46992" y="37210"/>
                    <a:pt x="46992" y="37235"/>
                  </a:cubicBezTo>
                  <a:cubicBezTo>
                    <a:pt x="46992" y="37295"/>
                    <a:pt x="47022" y="37326"/>
                    <a:pt x="47053" y="37326"/>
                  </a:cubicBezTo>
                  <a:lnTo>
                    <a:pt x="50214" y="37326"/>
                  </a:lnTo>
                  <a:cubicBezTo>
                    <a:pt x="54895" y="37326"/>
                    <a:pt x="58968" y="37295"/>
                    <a:pt x="62433" y="37204"/>
                  </a:cubicBezTo>
                  <a:cubicBezTo>
                    <a:pt x="62463" y="37204"/>
                    <a:pt x="62524" y="37143"/>
                    <a:pt x="62524" y="37113"/>
                  </a:cubicBezTo>
                  <a:cubicBezTo>
                    <a:pt x="62494" y="37052"/>
                    <a:pt x="62463" y="37022"/>
                    <a:pt x="62433" y="37022"/>
                  </a:cubicBezTo>
                  <a:close/>
                  <a:moveTo>
                    <a:pt x="9970" y="37508"/>
                  </a:moveTo>
                  <a:cubicBezTo>
                    <a:pt x="9940" y="37508"/>
                    <a:pt x="9909" y="37539"/>
                    <a:pt x="9879" y="37569"/>
                  </a:cubicBezTo>
                  <a:cubicBezTo>
                    <a:pt x="9879" y="37599"/>
                    <a:pt x="9940" y="37660"/>
                    <a:pt x="9970" y="37660"/>
                  </a:cubicBezTo>
                  <a:lnTo>
                    <a:pt x="16232" y="37812"/>
                  </a:lnTo>
                  <a:cubicBezTo>
                    <a:pt x="16243" y="37818"/>
                    <a:pt x="16254" y="37820"/>
                    <a:pt x="16263" y="37820"/>
                  </a:cubicBezTo>
                  <a:cubicBezTo>
                    <a:pt x="16303" y="37820"/>
                    <a:pt x="16323" y="37776"/>
                    <a:pt x="16323" y="37751"/>
                  </a:cubicBezTo>
                  <a:cubicBezTo>
                    <a:pt x="16323" y="37721"/>
                    <a:pt x="16292" y="37660"/>
                    <a:pt x="16262" y="37660"/>
                  </a:cubicBezTo>
                  <a:cubicBezTo>
                    <a:pt x="14013" y="37599"/>
                    <a:pt x="11915" y="37539"/>
                    <a:pt x="9970" y="37508"/>
                  </a:cubicBezTo>
                  <a:close/>
                  <a:moveTo>
                    <a:pt x="63011" y="38055"/>
                  </a:moveTo>
                  <a:cubicBezTo>
                    <a:pt x="59574" y="38148"/>
                    <a:pt x="55463" y="38188"/>
                    <a:pt x="50760" y="38188"/>
                  </a:cubicBezTo>
                  <a:cubicBezTo>
                    <a:pt x="49306" y="38188"/>
                    <a:pt x="47796" y="38184"/>
                    <a:pt x="46232" y="38177"/>
                  </a:cubicBezTo>
                  <a:cubicBezTo>
                    <a:pt x="46141" y="38177"/>
                    <a:pt x="46141" y="38359"/>
                    <a:pt x="46232" y="38359"/>
                  </a:cubicBezTo>
                  <a:lnTo>
                    <a:pt x="50214" y="38359"/>
                  </a:lnTo>
                  <a:cubicBezTo>
                    <a:pt x="55168" y="38359"/>
                    <a:pt x="59424" y="38298"/>
                    <a:pt x="63011" y="38207"/>
                  </a:cubicBezTo>
                  <a:cubicBezTo>
                    <a:pt x="63041" y="38207"/>
                    <a:pt x="63102" y="38177"/>
                    <a:pt x="63102" y="38116"/>
                  </a:cubicBezTo>
                  <a:cubicBezTo>
                    <a:pt x="63071" y="38086"/>
                    <a:pt x="63041" y="38055"/>
                    <a:pt x="63011" y="38055"/>
                  </a:cubicBezTo>
                  <a:close/>
                  <a:moveTo>
                    <a:pt x="9636" y="38511"/>
                  </a:moveTo>
                  <a:cubicBezTo>
                    <a:pt x="9605" y="38511"/>
                    <a:pt x="9545" y="38542"/>
                    <a:pt x="9545" y="38602"/>
                  </a:cubicBezTo>
                  <a:cubicBezTo>
                    <a:pt x="9545" y="38633"/>
                    <a:pt x="9575" y="38663"/>
                    <a:pt x="9636" y="38663"/>
                  </a:cubicBezTo>
                  <a:cubicBezTo>
                    <a:pt x="11642" y="38724"/>
                    <a:pt x="13861" y="38785"/>
                    <a:pt x="16232" y="38846"/>
                  </a:cubicBezTo>
                  <a:cubicBezTo>
                    <a:pt x="16292" y="38846"/>
                    <a:pt x="16323" y="38815"/>
                    <a:pt x="16323" y="38785"/>
                  </a:cubicBezTo>
                  <a:cubicBezTo>
                    <a:pt x="16323" y="38724"/>
                    <a:pt x="16292" y="38694"/>
                    <a:pt x="16262" y="38694"/>
                  </a:cubicBezTo>
                  <a:cubicBezTo>
                    <a:pt x="13861" y="38633"/>
                    <a:pt x="11642" y="38572"/>
                    <a:pt x="9636" y="38511"/>
                  </a:cubicBezTo>
                  <a:close/>
                  <a:moveTo>
                    <a:pt x="63618" y="39058"/>
                  </a:moveTo>
                  <a:cubicBezTo>
                    <a:pt x="59966" y="39176"/>
                    <a:pt x="55528" y="39221"/>
                    <a:pt x="50389" y="39221"/>
                  </a:cubicBezTo>
                  <a:cubicBezTo>
                    <a:pt x="48900" y="39221"/>
                    <a:pt x="47351" y="39217"/>
                    <a:pt x="45746" y="39210"/>
                  </a:cubicBezTo>
                  <a:cubicBezTo>
                    <a:pt x="45624" y="39210"/>
                    <a:pt x="45624" y="39362"/>
                    <a:pt x="45746" y="39362"/>
                  </a:cubicBezTo>
                  <a:lnTo>
                    <a:pt x="50214" y="39362"/>
                  </a:lnTo>
                  <a:cubicBezTo>
                    <a:pt x="51106" y="39368"/>
                    <a:pt x="51977" y="39370"/>
                    <a:pt x="52827" y="39370"/>
                  </a:cubicBezTo>
                  <a:cubicBezTo>
                    <a:pt x="56932" y="39370"/>
                    <a:pt x="60546" y="39311"/>
                    <a:pt x="63618" y="39210"/>
                  </a:cubicBezTo>
                  <a:cubicBezTo>
                    <a:pt x="63649" y="39210"/>
                    <a:pt x="63679" y="39180"/>
                    <a:pt x="63679" y="39150"/>
                  </a:cubicBezTo>
                  <a:cubicBezTo>
                    <a:pt x="63679" y="39089"/>
                    <a:pt x="63649" y="39058"/>
                    <a:pt x="63618" y="39058"/>
                  </a:cubicBezTo>
                  <a:close/>
                  <a:moveTo>
                    <a:pt x="8737" y="39511"/>
                  </a:moveTo>
                  <a:cubicBezTo>
                    <a:pt x="8669" y="39511"/>
                    <a:pt x="8669" y="39669"/>
                    <a:pt x="8737" y="39669"/>
                  </a:cubicBezTo>
                  <a:cubicBezTo>
                    <a:pt x="8742" y="39669"/>
                    <a:pt x="8748" y="39668"/>
                    <a:pt x="8754" y="39666"/>
                  </a:cubicBezTo>
                  <a:cubicBezTo>
                    <a:pt x="11247" y="39757"/>
                    <a:pt x="13770" y="39818"/>
                    <a:pt x="16262" y="39879"/>
                  </a:cubicBezTo>
                  <a:cubicBezTo>
                    <a:pt x="16292" y="39879"/>
                    <a:pt x="16323" y="39849"/>
                    <a:pt x="16323" y="39818"/>
                  </a:cubicBezTo>
                  <a:cubicBezTo>
                    <a:pt x="16323" y="39757"/>
                    <a:pt x="16292" y="39727"/>
                    <a:pt x="16262" y="39727"/>
                  </a:cubicBezTo>
                  <a:cubicBezTo>
                    <a:pt x="13770" y="39666"/>
                    <a:pt x="11247" y="39575"/>
                    <a:pt x="8754" y="39514"/>
                  </a:cubicBezTo>
                  <a:cubicBezTo>
                    <a:pt x="8748" y="39512"/>
                    <a:pt x="8742" y="39511"/>
                    <a:pt x="8737" y="39511"/>
                  </a:cubicBezTo>
                  <a:close/>
                  <a:moveTo>
                    <a:pt x="64257" y="40061"/>
                  </a:moveTo>
                  <a:cubicBezTo>
                    <a:pt x="60518" y="40198"/>
                    <a:pt x="55907" y="40267"/>
                    <a:pt x="50515" y="40267"/>
                  </a:cubicBezTo>
                  <a:cubicBezTo>
                    <a:pt x="48717" y="40267"/>
                    <a:pt x="46832" y="40259"/>
                    <a:pt x="44864" y="40244"/>
                  </a:cubicBezTo>
                  <a:cubicBezTo>
                    <a:pt x="44834" y="40244"/>
                    <a:pt x="44773" y="40274"/>
                    <a:pt x="44773" y="40305"/>
                  </a:cubicBezTo>
                  <a:cubicBezTo>
                    <a:pt x="44773" y="40365"/>
                    <a:pt x="44834" y="40396"/>
                    <a:pt x="44864" y="40396"/>
                  </a:cubicBezTo>
                  <a:cubicBezTo>
                    <a:pt x="46718" y="40396"/>
                    <a:pt x="48512" y="40396"/>
                    <a:pt x="50214" y="40426"/>
                  </a:cubicBezTo>
                  <a:cubicBezTo>
                    <a:pt x="55746" y="40426"/>
                    <a:pt x="60457" y="40365"/>
                    <a:pt x="64287" y="40244"/>
                  </a:cubicBezTo>
                  <a:cubicBezTo>
                    <a:pt x="64318" y="40213"/>
                    <a:pt x="64348" y="40183"/>
                    <a:pt x="64348" y="40153"/>
                  </a:cubicBezTo>
                  <a:cubicBezTo>
                    <a:pt x="64348" y="40092"/>
                    <a:pt x="64318" y="40061"/>
                    <a:pt x="64257" y="40061"/>
                  </a:cubicBezTo>
                  <a:close/>
                  <a:moveTo>
                    <a:pt x="8207" y="40517"/>
                  </a:moveTo>
                  <a:cubicBezTo>
                    <a:pt x="8146" y="40517"/>
                    <a:pt x="8116" y="40578"/>
                    <a:pt x="8116" y="40609"/>
                  </a:cubicBezTo>
                  <a:cubicBezTo>
                    <a:pt x="8116" y="40639"/>
                    <a:pt x="8146" y="40700"/>
                    <a:pt x="8177" y="40700"/>
                  </a:cubicBezTo>
                  <a:lnTo>
                    <a:pt x="16657" y="40943"/>
                  </a:lnTo>
                  <a:cubicBezTo>
                    <a:pt x="16687" y="40912"/>
                    <a:pt x="16718" y="40882"/>
                    <a:pt x="16718" y="40852"/>
                  </a:cubicBezTo>
                  <a:cubicBezTo>
                    <a:pt x="16718" y="40791"/>
                    <a:pt x="16687" y="40760"/>
                    <a:pt x="16657" y="40760"/>
                  </a:cubicBezTo>
                  <a:cubicBezTo>
                    <a:pt x="13861" y="40700"/>
                    <a:pt x="11003" y="40609"/>
                    <a:pt x="8207" y="40517"/>
                  </a:cubicBezTo>
                  <a:close/>
                  <a:moveTo>
                    <a:pt x="64287" y="41095"/>
                  </a:moveTo>
                  <a:cubicBezTo>
                    <a:pt x="60699" y="41221"/>
                    <a:pt x="56328" y="41289"/>
                    <a:pt x="51234" y="41289"/>
                  </a:cubicBezTo>
                  <a:cubicBezTo>
                    <a:pt x="48950" y="41289"/>
                    <a:pt x="46521" y="41275"/>
                    <a:pt x="43952" y="41247"/>
                  </a:cubicBezTo>
                  <a:cubicBezTo>
                    <a:pt x="43922" y="41247"/>
                    <a:pt x="43892" y="41308"/>
                    <a:pt x="43892" y="41338"/>
                  </a:cubicBezTo>
                  <a:cubicBezTo>
                    <a:pt x="43892" y="41368"/>
                    <a:pt x="43922" y="41429"/>
                    <a:pt x="43952" y="41429"/>
                  </a:cubicBezTo>
                  <a:lnTo>
                    <a:pt x="50214" y="41429"/>
                  </a:lnTo>
                  <a:cubicBezTo>
                    <a:pt x="50941" y="41433"/>
                    <a:pt x="51654" y="41435"/>
                    <a:pt x="52353" y="41435"/>
                  </a:cubicBezTo>
                  <a:cubicBezTo>
                    <a:pt x="56970" y="41435"/>
                    <a:pt x="60961" y="41352"/>
                    <a:pt x="64287" y="41247"/>
                  </a:cubicBezTo>
                  <a:cubicBezTo>
                    <a:pt x="64318" y="41247"/>
                    <a:pt x="64348" y="41216"/>
                    <a:pt x="64348" y="41156"/>
                  </a:cubicBezTo>
                  <a:cubicBezTo>
                    <a:pt x="64348" y="41125"/>
                    <a:pt x="64318" y="41095"/>
                    <a:pt x="64287" y="41095"/>
                  </a:cubicBezTo>
                  <a:close/>
                  <a:moveTo>
                    <a:pt x="7842" y="41520"/>
                  </a:moveTo>
                  <a:cubicBezTo>
                    <a:pt x="7782" y="41520"/>
                    <a:pt x="7751" y="41581"/>
                    <a:pt x="7751" y="41612"/>
                  </a:cubicBezTo>
                  <a:cubicBezTo>
                    <a:pt x="7751" y="41642"/>
                    <a:pt x="7782" y="41703"/>
                    <a:pt x="7812" y="41703"/>
                  </a:cubicBezTo>
                  <a:cubicBezTo>
                    <a:pt x="10852" y="41794"/>
                    <a:pt x="13891" y="41885"/>
                    <a:pt x="16931" y="41946"/>
                  </a:cubicBezTo>
                  <a:cubicBezTo>
                    <a:pt x="16961" y="41946"/>
                    <a:pt x="16991" y="41916"/>
                    <a:pt x="16991" y="41885"/>
                  </a:cubicBezTo>
                  <a:cubicBezTo>
                    <a:pt x="16991" y="41824"/>
                    <a:pt x="16961" y="41794"/>
                    <a:pt x="16931" y="41794"/>
                  </a:cubicBezTo>
                  <a:cubicBezTo>
                    <a:pt x="13921" y="41703"/>
                    <a:pt x="10852" y="41612"/>
                    <a:pt x="7842" y="41520"/>
                  </a:cubicBezTo>
                  <a:close/>
                  <a:moveTo>
                    <a:pt x="65169" y="42098"/>
                  </a:moveTo>
                  <a:cubicBezTo>
                    <a:pt x="61339" y="42247"/>
                    <a:pt x="56541" y="42321"/>
                    <a:pt x="50848" y="42321"/>
                  </a:cubicBezTo>
                  <a:cubicBezTo>
                    <a:pt x="48408" y="42321"/>
                    <a:pt x="45804" y="42308"/>
                    <a:pt x="43041" y="42280"/>
                  </a:cubicBezTo>
                  <a:cubicBezTo>
                    <a:pt x="43010" y="42280"/>
                    <a:pt x="42980" y="42311"/>
                    <a:pt x="42980" y="42371"/>
                  </a:cubicBezTo>
                  <a:cubicBezTo>
                    <a:pt x="42980" y="42402"/>
                    <a:pt x="43010" y="42432"/>
                    <a:pt x="43041" y="42432"/>
                  </a:cubicBezTo>
                  <a:cubicBezTo>
                    <a:pt x="45594" y="42463"/>
                    <a:pt x="47965" y="42463"/>
                    <a:pt x="50214" y="42463"/>
                  </a:cubicBezTo>
                  <a:cubicBezTo>
                    <a:pt x="56172" y="42463"/>
                    <a:pt x="61187" y="42402"/>
                    <a:pt x="65169" y="42250"/>
                  </a:cubicBezTo>
                  <a:cubicBezTo>
                    <a:pt x="65229" y="42250"/>
                    <a:pt x="65260" y="42219"/>
                    <a:pt x="65260" y="42159"/>
                  </a:cubicBezTo>
                  <a:cubicBezTo>
                    <a:pt x="65260" y="42128"/>
                    <a:pt x="65199" y="42098"/>
                    <a:pt x="65169" y="42098"/>
                  </a:cubicBezTo>
                  <a:close/>
                  <a:moveTo>
                    <a:pt x="7113" y="42554"/>
                  </a:moveTo>
                  <a:cubicBezTo>
                    <a:pt x="7052" y="42554"/>
                    <a:pt x="7022" y="42584"/>
                    <a:pt x="7022" y="42645"/>
                  </a:cubicBezTo>
                  <a:cubicBezTo>
                    <a:pt x="7022" y="42675"/>
                    <a:pt x="7052" y="42706"/>
                    <a:pt x="7113" y="42706"/>
                  </a:cubicBezTo>
                  <a:cubicBezTo>
                    <a:pt x="10365" y="42827"/>
                    <a:pt x="13678" y="42919"/>
                    <a:pt x="16931" y="42979"/>
                  </a:cubicBezTo>
                  <a:cubicBezTo>
                    <a:pt x="16961" y="42979"/>
                    <a:pt x="16991" y="42949"/>
                    <a:pt x="16991" y="42919"/>
                  </a:cubicBezTo>
                  <a:cubicBezTo>
                    <a:pt x="16991" y="42858"/>
                    <a:pt x="16961" y="42827"/>
                    <a:pt x="16931" y="42827"/>
                  </a:cubicBezTo>
                  <a:cubicBezTo>
                    <a:pt x="13678" y="42767"/>
                    <a:pt x="10396" y="42645"/>
                    <a:pt x="7113" y="42554"/>
                  </a:cubicBezTo>
                  <a:close/>
                  <a:moveTo>
                    <a:pt x="65473" y="43101"/>
                  </a:moveTo>
                  <a:cubicBezTo>
                    <a:pt x="61342" y="43258"/>
                    <a:pt x="56050" y="43349"/>
                    <a:pt x="49696" y="43349"/>
                  </a:cubicBezTo>
                  <a:cubicBezTo>
                    <a:pt x="47447" y="43349"/>
                    <a:pt x="45065" y="43338"/>
                    <a:pt x="42554" y="43314"/>
                  </a:cubicBezTo>
                  <a:cubicBezTo>
                    <a:pt x="42493" y="43314"/>
                    <a:pt x="42463" y="43344"/>
                    <a:pt x="42463" y="43375"/>
                  </a:cubicBezTo>
                  <a:cubicBezTo>
                    <a:pt x="42463" y="43435"/>
                    <a:pt x="42493" y="43466"/>
                    <a:pt x="42554" y="43466"/>
                  </a:cubicBezTo>
                  <a:cubicBezTo>
                    <a:pt x="45259" y="43496"/>
                    <a:pt x="47813" y="43496"/>
                    <a:pt x="50214" y="43496"/>
                  </a:cubicBezTo>
                  <a:cubicBezTo>
                    <a:pt x="56323" y="43496"/>
                    <a:pt x="61460" y="43435"/>
                    <a:pt x="65473" y="43283"/>
                  </a:cubicBezTo>
                  <a:cubicBezTo>
                    <a:pt x="65533" y="43283"/>
                    <a:pt x="65564" y="43223"/>
                    <a:pt x="65564" y="43192"/>
                  </a:cubicBezTo>
                  <a:cubicBezTo>
                    <a:pt x="65564" y="43131"/>
                    <a:pt x="65503" y="43101"/>
                    <a:pt x="65473" y="43101"/>
                  </a:cubicBezTo>
                  <a:close/>
                  <a:moveTo>
                    <a:pt x="6505" y="43557"/>
                  </a:moveTo>
                  <a:cubicBezTo>
                    <a:pt x="6444" y="43557"/>
                    <a:pt x="6414" y="43618"/>
                    <a:pt x="6414" y="43648"/>
                  </a:cubicBezTo>
                  <a:cubicBezTo>
                    <a:pt x="6414" y="43678"/>
                    <a:pt x="6444" y="43739"/>
                    <a:pt x="6475" y="43739"/>
                  </a:cubicBezTo>
                  <a:cubicBezTo>
                    <a:pt x="10092" y="43830"/>
                    <a:pt x="13709" y="43952"/>
                    <a:pt x="17265" y="44043"/>
                  </a:cubicBezTo>
                  <a:cubicBezTo>
                    <a:pt x="17295" y="44043"/>
                    <a:pt x="17356" y="44013"/>
                    <a:pt x="17356" y="43952"/>
                  </a:cubicBezTo>
                  <a:cubicBezTo>
                    <a:pt x="17356" y="43922"/>
                    <a:pt x="17326" y="43891"/>
                    <a:pt x="17265" y="43891"/>
                  </a:cubicBezTo>
                  <a:cubicBezTo>
                    <a:pt x="13709" y="43800"/>
                    <a:pt x="10092" y="43678"/>
                    <a:pt x="6505" y="43557"/>
                  </a:cubicBezTo>
                  <a:close/>
                  <a:moveTo>
                    <a:pt x="66101" y="44126"/>
                  </a:moveTo>
                  <a:cubicBezTo>
                    <a:pt x="66093" y="44126"/>
                    <a:pt x="66086" y="44129"/>
                    <a:pt x="66081" y="44134"/>
                  </a:cubicBezTo>
                  <a:cubicBezTo>
                    <a:pt x="61860" y="44292"/>
                    <a:pt x="56362" y="44382"/>
                    <a:pt x="49686" y="44382"/>
                  </a:cubicBezTo>
                  <a:cubicBezTo>
                    <a:pt x="47323" y="44382"/>
                    <a:pt x="44813" y="44371"/>
                    <a:pt x="42159" y="44347"/>
                  </a:cubicBezTo>
                  <a:cubicBezTo>
                    <a:pt x="42129" y="44347"/>
                    <a:pt x="42098" y="44378"/>
                    <a:pt x="42098" y="44408"/>
                  </a:cubicBezTo>
                  <a:cubicBezTo>
                    <a:pt x="42098" y="44469"/>
                    <a:pt x="42129" y="44499"/>
                    <a:pt x="42159" y="44499"/>
                  </a:cubicBezTo>
                  <a:cubicBezTo>
                    <a:pt x="45016" y="44530"/>
                    <a:pt x="47691" y="44530"/>
                    <a:pt x="50214" y="44530"/>
                  </a:cubicBezTo>
                  <a:cubicBezTo>
                    <a:pt x="56658" y="44530"/>
                    <a:pt x="61977" y="44438"/>
                    <a:pt x="66081" y="44286"/>
                  </a:cubicBezTo>
                  <a:cubicBezTo>
                    <a:pt x="66141" y="44286"/>
                    <a:pt x="66172" y="44226"/>
                    <a:pt x="66172" y="44195"/>
                  </a:cubicBezTo>
                  <a:cubicBezTo>
                    <a:pt x="66172" y="44171"/>
                    <a:pt x="66132" y="44126"/>
                    <a:pt x="66101" y="44126"/>
                  </a:cubicBezTo>
                  <a:close/>
                  <a:moveTo>
                    <a:pt x="5836" y="44590"/>
                  </a:moveTo>
                  <a:cubicBezTo>
                    <a:pt x="5775" y="44590"/>
                    <a:pt x="5745" y="44621"/>
                    <a:pt x="5745" y="44651"/>
                  </a:cubicBezTo>
                  <a:cubicBezTo>
                    <a:pt x="5745" y="44712"/>
                    <a:pt x="5775" y="44742"/>
                    <a:pt x="5836" y="44742"/>
                  </a:cubicBezTo>
                  <a:cubicBezTo>
                    <a:pt x="9727" y="44864"/>
                    <a:pt x="13678" y="44985"/>
                    <a:pt x="17569" y="45077"/>
                  </a:cubicBezTo>
                  <a:cubicBezTo>
                    <a:pt x="17599" y="45077"/>
                    <a:pt x="17660" y="45046"/>
                    <a:pt x="17660" y="44985"/>
                  </a:cubicBezTo>
                  <a:cubicBezTo>
                    <a:pt x="17660" y="44955"/>
                    <a:pt x="17630" y="44925"/>
                    <a:pt x="17569" y="44925"/>
                  </a:cubicBezTo>
                  <a:cubicBezTo>
                    <a:pt x="13678" y="44803"/>
                    <a:pt x="9727" y="44712"/>
                    <a:pt x="5836" y="44590"/>
                  </a:cubicBezTo>
                  <a:close/>
                  <a:moveTo>
                    <a:pt x="66536" y="45137"/>
                  </a:moveTo>
                  <a:cubicBezTo>
                    <a:pt x="62282" y="45319"/>
                    <a:pt x="56730" y="45415"/>
                    <a:pt x="49955" y="45415"/>
                  </a:cubicBezTo>
                  <a:cubicBezTo>
                    <a:pt x="47631" y="45415"/>
                    <a:pt x="45163" y="45404"/>
                    <a:pt x="42554" y="45381"/>
                  </a:cubicBezTo>
                  <a:cubicBezTo>
                    <a:pt x="42493" y="45381"/>
                    <a:pt x="42463" y="45411"/>
                    <a:pt x="42463" y="45441"/>
                  </a:cubicBezTo>
                  <a:cubicBezTo>
                    <a:pt x="42463" y="45502"/>
                    <a:pt x="42493" y="45533"/>
                    <a:pt x="42554" y="45533"/>
                  </a:cubicBezTo>
                  <a:cubicBezTo>
                    <a:pt x="45259" y="45563"/>
                    <a:pt x="47813" y="45563"/>
                    <a:pt x="50214" y="45563"/>
                  </a:cubicBezTo>
                  <a:cubicBezTo>
                    <a:pt x="56871" y="45563"/>
                    <a:pt x="62342" y="45472"/>
                    <a:pt x="66536" y="45289"/>
                  </a:cubicBezTo>
                  <a:cubicBezTo>
                    <a:pt x="66567" y="45289"/>
                    <a:pt x="66597" y="45259"/>
                    <a:pt x="66597" y="45198"/>
                  </a:cubicBezTo>
                  <a:cubicBezTo>
                    <a:pt x="66597" y="45168"/>
                    <a:pt x="66567" y="45137"/>
                    <a:pt x="66536" y="45137"/>
                  </a:cubicBezTo>
                  <a:close/>
                  <a:moveTo>
                    <a:pt x="5168" y="45593"/>
                  </a:moveTo>
                  <a:cubicBezTo>
                    <a:pt x="5137" y="45593"/>
                    <a:pt x="5107" y="45624"/>
                    <a:pt x="5076" y="45654"/>
                  </a:cubicBezTo>
                  <a:cubicBezTo>
                    <a:pt x="5076" y="45715"/>
                    <a:pt x="5137" y="45745"/>
                    <a:pt x="5168" y="45745"/>
                  </a:cubicBezTo>
                  <a:cubicBezTo>
                    <a:pt x="9271" y="45867"/>
                    <a:pt x="13466" y="45989"/>
                    <a:pt x="17569" y="46110"/>
                  </a:cubicBezTo>
                  <a:cubicBezTo>
                    <a:pt x="17599" y="46110"/>
                    <a:pt x="17660" y="46080"/>
                    <a:pt x="17660" y="46019"/>
                  </a:cubicBezTo>
                  <a:cubicBezTo>
                    <a:pt x="17660" y="45989"/>
                    <a:pt x="17630" y="45958"/>
                    <a:pt x="17569" y="45928"/>
                  </a:cubicBezTo>
                  <a:cubicBezTo>
                    <a:pt x="13466" y="45837"/>
                    <a:pt x="9301" y="45715"/>
                    <a:pt x="5168" y="45593"/>
                  </a:cubicBezTo>
                  <a:close/>
                  <a:moveTo>
                    <a:pt x="67267" y="46132"/>
                  </a:moveTo>
                  <a:cubicBezTo>
                    <a:pt x="67258" y="46132"/>
                    <a:pt x="67247" y="46135"/>
                    <a:pt x="67236" y="46141"/>
                  </a:cubicBezTo>
                  <a:cubicBezTo>
                    <a:pt x="62973" y="46346"/>
                    <a:pt x="57256" y="46448"/>
                    <a:pt x="50189" y="46448"/>
                  </a:cubicBezTo>
                  <a:cubicBezTo>
                    <a:pt x="47834" y="46448"/>
                    <a:pt x="45328" y="46437"/>
                    <a:pt x="42676" y="46414"/>
                  </a:cubicBezTo>
                  <a:cubicBezTo>
                    <a:pt x="42645" y="46414"/>
                    <a:pt x="42615" y="46444"/>
                    <a:pt x="42615" y="46475"/>
                  </a:cubicBezTo>
                  <a:cubicBezTo>
                    <a:pt x="42615" y="46536"/>
                    <a:pt x="42645" y="46566"/>
                    <a:pt x="42676" y="46566"/>
                  </a:cubicBezTo>
                  <a:cubicBezTo>
                    <a:pt x="45351" y="46596"/>
                    <a:pt x="47843" y="46596"/>
                    <a:pt x="50214" y="46596"/>
                  </a:cubicBezTo>
                  <a:cubicBezTo>
                    <a:pt x="57266" y="46596"/>
                    <a:pt x="62980" y="46475"/>
                    <a:pt x="67236" y="46292"/>
                  </a:cubicBezTo>
                  <a:cubicBezTo>
                    <a:pt x="67296" y="46292"/>
                    <a:pt x="67327" y="46232"/>
                    <a:pt x="67327" y="46201"/>
                  </a:cubicBezTo>
                  <a:cubicBezTo>
                    <a:pt x="67327" y="46177"/>
                    <a:pt x="67307" y="46132"/>
                    <a:pt x="67267" y="46132"/>
                  </a:cubicBezTo>
                  <a:close/>
                  <a:moveTo>
                    <a:pt x="4590" y="46596"/>
                  </a:moveTo>
                  <a:cubicBezTo>
                    <a:pt x="4506" y="46596"/>
                    <a:pt x="4499" y="46752"/>
                    <a:pt x="4571" y="46752"/>
                  </a:cubicBezTo>
                  <a:cubicBezTo>
                    <a:pt x="4577" y="46752"/>
                    <a:pt x="4583" y="46751"/>
                    <a:pt x="4590" y="46748"/>
                  </a:cubicBezTo>
                  <a:cubicBezTo>
                    <a:pt x="9058" y="46900"/>
                    <a:pt x="13557" y="47022"/>
                    <a:pt x="17995" y="47144"/>
                  </a:cubicBezTo>
                  <a:cubicBezTo>
                    <a:pt x="18055" y="47144"/>
                    <a:pt x="18086" y="47113"/>
                    <a:pt x="18086" y="47083"/>
                  </a:cubicBezTo>
                  <a:cubicBezTo>
                    <a:pt x="18086" y="47022"/>
                    <a:pt x="18055" y="46992"/>
                    <a:pt x="17995" y="46992"/>
                  </a:cubicBezTo>
                  <a:cubicBezTo>
                    <a:pt x="13557" y="46870"/>
                    <a:pt x="9058" y="46748"/>
                    <a:pt x="4590" y="46596"/>
                  </a:cubicBezTo>
                  <a:close/>
                  <a:moveTo>
                    <a:pt x="67600" y="47144"/>
                  </a:moveTo>
                  <a:cubicBezTo>
                    <a:pt x="63153" y="47363"/>
                    <a:pt x="57076" y="47466"/>
                    <a:pt x="49464" y="47466"/>
                  </a:cubicBezTo>
                  <a:cubicBezTo>
                    <a:pt x="47606" y="47466"/>
                    <a:pt x="45657" y="47459"/>
                    <a:pt x="43618" y="47448"/>
                  </a:cubicBezTo>
                  <a:cubicBezTo>
                    <a:pt x="43588" y="47448"/>
                    <a:pt x="43557" y="47478"/>
                    <a:pt x="43557" y="47508"/>
                  </a:cubicBezTo>
                  <a:cubicBezTo>
                    <a:pt x="43557" y="47569"/>
                    <a:pt x="43588" y="47599"/>
                    <a:pt x="43618" y="47599"/>
                  </a:cubicBezTo>
                  <a:cubicBezTo>
                    <a:pt x="45928" y="47599"/>
                    <a:pt x="48117" y="47630"/>
                    <a:pt x="50214" y="47630"/>
                  </a:cubicBezTo>
                  <a:cubicBezTo>
                    <a:pt x="57479" y="47630"/>
                    <a:pt x="63315" y="47508"/>
                    <a:pt x="67631" y="47296"/>
                  </a:cubicBezTo>
                  <a:cubicBezTo>
                    <a:pt x="67661" y="47296"/>
                    <a:pt x="67691" y="47265"/>
                    <a:pt x="67691" y="47204"/>
                  </a:cubicBezTo>
                  <a:cubicBezTo>
                    <a:pt x="67691" y="47174"/>
                    <a:pt x="67661" y="47144"/>
                    <a:pt x="67600" y="47144"/>
                  </a:cubicBezTo>
                  <a:close/>
                  <a:moveTo>
                    <a:pt x="4012" y="47599"/>
                  </a:moveTo>
                  <a:cubicBezTo>
                    <a:pt x="3952" y="47599"/>
                    <a:pt x="3921" y="47630"/>
                    <a:pt x="3921" y="47691"/>
                  </a:cubicBezTo>
                  <a:cubicBezTo>
                    <a:pt x="3921" y="47721"/>
                    <a:pt x="3952" y="47751"/>
                    <a:pt x="4012" y="47751"/>
                  </a:cubicBezTo>
                  <a:cubicBezTo>
                    <a:pt x="7174" y="47873"/>
                    <a:pt x="12159" y="48025"/>
                    <a:pt x="17964" y="48177"/>
                  </a:cubicBezTo>
                  <a:cubicBezTo>
                    <a:pt x="17995" y="48177"/>
                    <a:pt x="18055" y="48147"/>
                    <a:pt x="18055" y="48086"/>
                  </a:cubicBezTo>
                  <a:cubicBezTo>
                    <a:pt x="18055" y="48055"/>
                    <a:pt x="17995" y="47995"/>
                    <a:pt x="17964" y="47995"/>
                  </a:cubicBezTo>
                  <a:cubicBezTo>
                    <a:pt x="12159" y="47873"/>
                    <a:pt x="7174" y="47721"/>
                    <a:pt x="4012" y="47599"/>
                  </a:cubicBezTo>
                  <a:close/>
                  <a:moveTo>
                    <a:pt x="68451" y="48116"/>
                  </a:moveTo>
                  <a:cubicBezTo>
                    <a:pt x="63867" y="48370"/>
                    <a:pt x="57382" y="48496"/>
                    <a:pt x="49121" y="48496"/>
                  </a:cubicBezTo>
                  <a:cubicBezTo>
                    <a:pt x="47469" y="48496"/>
                    <a:pt x="45746" y="48491"/>
                    <a:pt x="43952" y="48481"/>
                  </a:cubicBezTo>
                  <a:cubicBezTo>
                    <a:pt x="43892" y="48481"/>
                    <a:pt x="43861" y="48511"/>
                    <a:pt x="43861" y="48542"/>
                  </a:cubicBezTo>
                  <a:cubicBezTo>
                    <a:pt x="43861" y="48603"/>
                    <a:pt x="43892" y="48633"/>
                    <a:pt x="43922" y="48633"/>
                  </a:cubicBezTo>
                  <a:cubicBezTo>
                    <a:pt x="46141" y="48633"/>
                    <a:pt x="48238" y="48663"/>
                    <a:pt x="50214" y="48663"/>
                  </a:cubicBezTo>
                  <a:cubicBezTo>
                    <a:pt x="57965" y="48663"/>
                    <a:pt x="64105" y="48511"/>
                    <a:pt x="68482" y="48268"/>
                  </a:cubicBezTo>
                  <a:lnTo>
                    <a:pt x="68451" y="48268"/>
                  </a:lnTo>
                  <a:cubicBezTo>
                    <a:pt x="68512" y="48268"/>
                    <a:pt x="68543" y="48238"/>
                    <a:pt x="68543" y="48177"/>
                  </a:cubicBezTo>
                  <a:cubicBezTo>
                    <a:pt x="68543" y="48147"/>
                    <a:pt x="68482" y="48116"/>
                    <a:pt x="68451" y="48116"/>
                  </a:cubicBezTo>
                  <a:close/>
                  <a:moveTo>
                    <a:pt x="3101" y="48603"/>
                  </a:moveTo>
                  <a:cubicBezTo>
                    <a:pt x="3070" y="48603"/>
                    <a:pt x="3009" y="48633"/>
                    <a:pt x="3009" y="48694"/>
                  </a:cubicBezTo>
                  <a:cubicBezTo>
                    <a:pt x="3009" y="48724"/>
                    <a:pt x="3070" y="48755"/>
                    <a:pt x="3101" y="48755"/>
                  </a:cubicBezTo>
                  <a:cubicBezTo>
                    <a:pt x="6596" y="48876"/>
                    <a:pt x="12067" y="49058"/>
                    <a:pt x="18450" y="49210"/>
                  </a:cubicBezTo>
                  <a:cubicBezTo>
                    <a:pt x="18511" y="49210"/>
                    <a:pt x="18542" y="49180"/>
                    <a:pt x="18542" y="49150"/>
                  </a:cubicBezTo>
                  <a:cubicBezTo>
                    <a:pt x="18542" y="49089"/>
                    <a:pt x="18511" y="49058"/>
                    <a:pt x="18450" y="49058"/>
                  </a:cubicBezTo>
                  <a:cubicBezTo>
                    <a:pt x="12067" y="48876"/>
                    <a:pt x="6596" y="48724"/>
                    <a:pt x="3101" y="48603"/>
                  </a:cubicBezTo>
                  <a:close/>
                  <a:moveTo>
                    <a:pt x="69059" y="49119"/>
                  </a:moveTo>
                  <a:cubicBezTo>
                    <a:pt x="64880" y="49382"/>
                    <a:pt x="58955" y="49513"/>
                    <a:pt x="51404" y="49513"/>
                  </a:cubicBezTo>
                  <a:cubicBezTo>
                    <a:pt x="49344" y="49513"/>
                    <a:pt x="47164" y="49504"/>
                    <a:pt x="44864" y="49484"/>
                  </a:cubicBezTo>
                  <a:cubicBezTo>
                    <a:pt x="44834" y="49484"/>
                    <a:pt x="44804" y="49514"/>
                    <a:pt x="44804" y="49575"/>
                  </a:cubicBezTo>
                  <a:cubicBezTo>
                    <a:pt x="44804" y="49606"/>
                    <a:pt x="44834" y="49636"/>
                    <a:pt x="44864" y="49636"/>
                  </a:cubicBezTo>
                  <a:cubicBezTo>
                    <a:pt x="46749" y="49636"/>
                    <a:pt x="48512" y="49666"/>
                    <a:pt x="50244" y="49666"/>
                  </a:cubicBezTo>
                  <a:cubicBezTo>
                    <a:pt x="50928" y="49669"/>
                    <a:pt x="51599" y="49670"/>
                    <a:pt x="52257" y="49670"/>
                  </a:cubicBezTo>
                  <a:cubicBezTo>
                    <a:pt x="59385" y="49670"/>
                    <a:pt x="65024" y="49522"/>
                    <a:pt x="69059" y="49271"/>
                  </a:cubicBezTo>
                  <a:cubicBezTo>
                    <a:pt x="69181" y="49271"/>
                    <a:pt x="69181" y="49119"/>
                    <a:pt x="69059" y="49119"/>
                  </a:cubicBezTo>
                  <a:close/>
                  <a:moveTo>
                    <a:pt x="2766" y="49636"/>
                  </a:moveTo>
                  <a:cubicBezTo>
                    <a:pt x="2705" y="49636"/>
                    <a:pt x="2675" y="49666"/>
                    <a:pt x="2675" y="49697"/>
                  </a:cubicBezTo>
                  <a:cubicBezTo>
                    <a:pt x="2675" y="49758"/>
                    <a:pt x="2705" y="49788"/>
                    <a:pt x="2766" y="49788"/>
                  </a:cubicBezTo>
                  <a:cubicBezTo>
                    <a:pt x="6475" y="49910"/>
                    <a:pt x="12341" y="50092"/>
                    <a:pt x="19119" y="50274"/>
                  </a:cubicBezTo>
                  <a:cubicBezTo>
                    <a:pt x="19180" y="50244"/>
                    <a:pt x="19210" y="50214"/>
                    <a:pt x="19210" y="50183"/>
                  </a:cubicBezTo>
                  <a:cubicBezTo>
                    <a:pt x="19210" y="50122"/>
                    <a:pt x="19180" y="50092"/>
                    <a:pt x="19119" y="50092"/>
                  </a:cubicBezTo>
                  <a:cubicBezTo>
                    <a:pt x="12341" y="49940"/>
                    <a:pt x="6475" y="49758"/>
                    <a:pt x="2766" y="49636"/>
                  </a:cubicBezTo>
                  <a:close/>
                  <a:moveTo>
                    <a:pt x="69698" y="50092"/>
                  </a:moveTo>
                  <a:cubicBezTo>
                    <a:pt x="65388" y="50387"/>
                    <a:pt x="59082" y="50543"/>
                    <a:pt x="50911" y="50543"/>
                  </a:cubicBezTo>
                  <a:cubicBezTo>
                    <a:pt x="48997" y="50543"/>
                    <a:pt x="46981" y="50535"/>
                    <a:pt x="44864" y="50517"/>
                  </a:cubicBezTo>
                  <a:cubicBezTo>
                    <a:pt x="44804" y="50517"/>
                    <a:pt x="44773" y="50578"/>
                    <a:pt x="44773" y="50609"/>
                  </a:cubicBezTo>
                  <a:cubicBezTo>
                    <a:pt x="44773" y="50669"/>
                    <a:pt x="44804" y="50700"/>
                    <a:pt x="44864" y="50700"/>
                  </a:cubicBezTo>
                  <a:lnTo>
                    <a:pt x="50214" y="50700"/>
                  </a:lnTo>
                  <a:cubicBezTo>
                    <a:pt x="58725" y="50700"/>
                    <a:pt x="65260" y="50548"/>
                    <a:pt x="69698" y="50244"/>
                  </a:cubicBezTo>
                  <a:cubicBezTo>
                    <a:pt x="69728" y="50244"/>
                    <a:pt x="69789" y="50214"/>
                    <a:pt x="69758" y="50183"/>
                  </a:cubicBezTo>
                  <a:cubicBezTo>
                    <a:pt x="69758" y="50122"/>
                    <a:pt x="69728" y="50092"/>
                    <a:pt x="69698" y="50092"/>
                  </a:cubicBezTo>
                  <a:close/>
                  <a:moveTo>
                    <a:pt x="1794" y="50609"/>
                  </a:moveTo>
                  <a:cubicBezTo>
                    <a:pt x="1733" y="50609"/>
                    <a:pt x="1702" y="50669"/>
                    <a:pt x="1702" y="50700"/>
                  </a:cubicBezTo>
                  <a:cubicBezTo>
                    <a:pt x="1702" y="50730"/>
                    <a:pt x="1733" y="50791"/>
                    <a:pt x="1794" y="50791"/>
                  </a:cubicBezTo>
                  <a:cubicBezTo>
                    <a:pt x="5684" y="50913"/>
                    <a:pt x="11855" y="51095"/>
                    <a:pt x="19119" y="51277"/>
                  </a:cubicBezTo>
                  <a:cubicBezTo>
                    <a:pt x="19180" y="51277"/>
                    <a:pt x="19210" y="51247"/>
                    <a:pt x="19210" y="51217"/>
                  </a:cubicBezTo>
                  <a:cubicBezTo>
                    <a:pt x="19210" y="51156"/>
                    <a:pt x="19180" y="51125"/>
                    <a:pt x="19119" y="51125"/>
                  </a:cubicBezTo>
                  <a:cubicBezTo>
                    <a:pt x="11885" y="50943"/>
                    <a:pt x="5684" y="50761"/>
                    <a:pt x="1794" y="50609"/>
                  </a:cubicBezTo>
                  <a:close/>
                  <a:moveTo>
                    <a:pt x="70275" y="51095"/>
                  </a:moveTo>
                  <a:cubicBezTo>
                    <a:pt x="65944" y="51397"/>
                    <a:pt x="59402" y="51574"/>
                    <a:pt x="50804" y="51574"/>
                  </a:cubicBezTo>
                  <a:cubicBezTo>
                    <a:pt x="49023" y="51574"/>
                    <a:pt x="47154" y="51567"/>
                    <a:pt x="45199" y="51551"/>
                  </a:cubicBezTo>
                  <a:cubicBezTo>
                    <a:pt x="45168" y="51551"/>
                    <a:pt x="45138" y="51612"/>
                    <a:pt x="45138" y="51642"/>
                  </a:cubicBezTo>
                  <a:cubicBezTo>
                    <a:pt x="45138" y="51673"/>
                    <a:pt x="45168" y="51733"/>
                    <a:pt x="45199" y="51733"/>
                  </a:cubicBezTo>
                  <a:lnTo>
                    <a:pt x="50244" y="51733"/>
                  </a:lnTo>
                  <a:cubicBezTo>
                    <a:pt x="59120" y="51733"/>
                    <a:pt x="65837" y="51581"/>
                    <a:pt x="70306" y="51247"/>
                  </a:cubicBezTo>
                  <a:cubicBezTo>
                    <a:pt x="70336" y="51247"/>
                    <a:pt x="70366" y="51217"/>
                    <a:pt x="70366" y="51156"/>
                  </a:cubicBezTo>
                  <a:cubicBezTo>
                    <a:pt x="70366" y="51125"/>
                    <a:pt x="70336" y="51095"/>
                    <a:pt x="70275" y="51095"/>
                  </a:cubicBezTo>
                  <a:close/>
                  <a:moveTo>
                    <a:pt x="1216" y="51612"/>
                  </a:moveTo>
                  <a:cubicBezTo>
                    <a:pt x="1094" y="51612"/>
                    <a:pt x="1094" y="51794"/>
                    <a:pt x="1216" y="51794"/>
                  </a:cubicBezTo>
                  <a:cubicBezTo>
                    <a:pt x="4590" y="51885"/>
                    <a:pt x="11490" y="52128"/>
                    <a:pt x="19666" y="52311"/>
                  </a:cubicBezTo>
                  <a:cubicBezTo>
                    <a:pt x="19697" y="52311"/>
                    <a:pt x="19727" y="52280"/>
                    <a:pt x="19727" y="52250"/>
                  </a:cubicBezTo>
                  <a:lnTo>
                    <a:pt x="19757" y="52250"/>
                  </a:lnTo>
                  <a:cubicBezTo>
                    <a:pt x="19757" y="52189"/>
                    <a:pt x="19727" y="52159"/>
                    <a:pt x="19666" y="52159"/>
                  </a:cubicBezTo>
                  <a:cubicBezTo>
                    <a:pt x="11490" y="51976"/>
                    <a:pt x="4590" y="51733"/>
                    <a:pt x="1216" y="51612"/>
                  </a:cubicBezTo>
                  <a:close/>
                  <a:moveTo>
                    <a:pt x="70748" y="52090"/>
                  </a:moveTo>
                  <a:cubicBezTo>
                    <a:pt x="70743" y="52090"/>
                    <a:pt x="70737" y="52092"/>
                    <a:pt x="70731" y="52098"/>
                  </a:cubicBezTo>
                  <a:cubicBezTo>
                    <a:pt x="66016" y="52461"/>
                    <a:pt x="58537" y="52619"/>
                    <a:pt x="48503" y="52619"/>
                  </a:cubicBezTo>
                  <a:cubicBezTo>
                    <a:pt x="47604" y="52619"/>
                    <a:pt x="46685" y="52617"/>
                    <a:pt x="45746" y="52615"/>
                  </a:cubicBezTo>
                  <a:cubicBezTo>
                    <a:pt x="45734" y="52609"/>
                    <a:pt x="45724" y="52606"/>
                    <a:pt x="45714" y="52606"/>
                  </a:cubicBezTo>
                  <a:cubicBezTo>
                    <a:pt x="45674" y="52606"/>
                    <a:pt x="45655" y="52651"/>
                    <a:pt x="45655" y="52676"/>
                  </a:cubicBezTo>
                  <a:cubicBezTo>
                    <a:pt x="45655" y="52706"/>
                    <a:pt x="45685" y="52767"/>
                    <a:pt x="45746" y="52767"/>
                  </a:cubicBezTo>
                  <a:lnTo>
                    <a:pt x="50214" y="52767"/>
                  </a:lnTo>
                  <a:cubicBezTo>
                    <a:pt x="59393" y="52767"/>
                    <a:pt x="66293" y="52584"/>
                    <a:pt x="70731" y="52250"/>
                  </a:cubicBezTo>
                  <a:cubicBezTo>
                    <a:pt x="70761" y="52250"/>
                    <a:pt x="70822" y="52189"/>
                    <a:pt x="70792" y="52159"/>
                  </a:cubicBezTo>
                  <a:cubicBezTo>
                    <a:pt x="70792" y="52134"/>
                    <a:pt x="70772" y="52090"/>
                    <a:pt x="70748" y="52090"/>
                  </a:cubicBezTo>
                  <a:close/>
                  <a:moveTo>
                    <a:pt x="561" y="52642"/>
                  </a:moveTo>
                  <a:cubicBezTo>
                    <a:pt x="492" y="52642"/>
                    <a:pt x="492" y="52800"/>
                    <a:pt x="561" y="52800"/>
                  </a:cubicBezTo>
                  <a:cubicBezTo>
                    <a:pt x="566" y="52800"/>
                    <a:pt x="572" y="52799"/>
                    <a:pt x="578" y="52797"/>
                  </a:cubicBezTo>
                  <a:cubicBezTo>
                    <a:pt x="4104" y="52919"/>
                    <a:pt x="11368" y="53162"/>
                    <a:pt x="20031" y="53375"/>
                  </a:cubicBezTo>
                  <a:cubicBezTo>
                    <a:pt x="20061" y="53375"/>
                    <a:pt x="20092" y="53344"/>
                    <a:pt x="20092" y="53283"/>
                  </a:cubicBezTo>
                  <a:cubicBezTo>
                    <a:pt x="20092" y="53253"/>
                    <a:pt x="20061" y="53223"/>
                    <a:pt x="20031" y="53223"/>
                  </a:cubicBezTo>
                  <a:cubicBezTo>
                    <a:pt x="11338" y="53010"/>
                    <a:pt x="4104" y="52767"/>
                    <a:pt x="578" y="52645"/>
                  </a:cubicBezTo>
                  <a:cubicBezTo>
                    <a:pt x="572" y="52643"/>
                    <a:pt x="566" y="52642"/>
                    <a:pt x="561" y="52642"/>
                  </a:cubicBezTo>
                  <a:close/>
                  <a:moveTo>
                    <a:pt x="71187" y="53071"/>
                  </a:moveTo>
                  <a:cubicBezTo>
                    <a:pt x="66763" y="53448"/>
                    <a:pt x="59682" y="53658"/>
                    <a:pt x="50134" y="53658"/>
                  </a:cubicBezTo>
                  <a:cubicBezTo>
                    <a:pt x="48924" y="53658"/>
                    <a:pt x="47673" y="53655"/>
                    <a:pt x="46384" y="53648"/>
                  </a:cubicBezTo>
                  <a:cubicBezTo>
                    <a:pt x="46354" y="53648"/>
                    <a:pt x="46323" y="53679"/>
                    <a:pt x="46323" y="53709"/>
                  </a:cubicBezTo>
                  <a:cubicBezTo>
                    <a:pt x="46323" y="53770"/>
                    <a:pt x="46354" y="53800"/>
                    <a:pt x="46384" y="53800"/>
                  </a:cubicBezTo>
                  <a:lnTo>
                    <a:pt x="50244" y="53800"/>
                  </a:lnTo>
                  <a:cubicBezTo>
                    <a:pt x="59728" y="53800"/>
                    <a:pt x="66780" y="53618"/>
                    <a:pt x="71187" y="53253"/>
                  </a:cubicBezTo>
                  <a:cubicBezTo>
                    <a:pt x="71248" y="53253"/>
                    <a:pt x="71278" y="53192"/>
                    <a:pt x="71278" y="53162"/>
                  </a:cubicBezTo>
                  <a:cubicBezTo>
                    <a:pt x="71248" y="53101"/>
                    <a:pt x="71217" y="53071"/>
                    <a:pt x="71187" y="53071"/>
                  </a:cubicBezTo>
                  <a:close/>
                  <a:moveTo>
                    <a:pt x="91" y="53648"/>
                  </a:moveTo>
                  <a:cubicBezTo>
                    <a:pt x="61" y="53648"/>
                    <a:pt x="0" y="53679"/>
                    <a:pt x="0" y="53739"/>
                  </a:cubicBezTo>
                  <a:cubicBezTo>
                    <a:pt x="0" y="53770"/>
                    <a:pt x="31" y="53831"/>
                    <a:pt x="91" y="53831"/>
                  </a:cubicBezTo>
                  <a:cubicBezTo>
                    <a:pt x="2979" y="53922"/>
                    <a:pt x="10700" y="54165"/>
                    <a:pt x="20031" y="54408"/>
                  </a:cubicBezTo>
                  <a:cubicBezTo>
                    <a:pt x="20061" y="54408"/>
                    <a:pt x="20092" y="54378"/>
                    <a:pt x="20092" y="54317"/>
                  </a:cubicBezTo>
                  <a:cubicBezTo>
                    <a:pt x="20092" y="54287"/>
                    <a:pt x="20061" y="54256"/>
                    <a:pt x="20031" y="54256"/>
                  </a:cubicBezTo>
                  <a:cubicBezTo>
                    <a:pt x="10700" y="54013"/>
                    <a:pt x="2979" y="53770"/>
                    <a:pt x="91" y="53648"/>
                  </a:cubicBezTo>
                  <a:close/>
                  <a:moveTo>
                    <a:pt x="71673" y="54074"/>
                  </a:moveTo>
                  <a:cubicBezTo>
                    <a:pt x="67097" y="54497"/>
                    <a:pt x="59450" y="54685"/>
                    <a:pt x="48903" y="54685"/>
                  </a:cubicBezTo>
                  <a:cubicBezTo>
                    <a:pt x="48100" y="54685"/>
                    <a:pt x="47281" y="54684"/>
                    <a:pt x="46445" y="54682"/>
                  </a:cubicBezTo>
                  <a:cubicBezTo>
                    <a:pt x="46384" y="54682"/>
                    <a:pt x="46354" y="54712"/>
                    <a:pt x="46354" y="54742"/>
                  </a:cubicBezTo>
                  <a:cubicBezTo>
                    <a:pt x="46354" y="54803"/>
                    <a:pt x="46384" y="54834"/>
                    <a:pt x="46445" y="54834"/>
                  </a:cubicBezTo>
                  <a:lnTo>
                    <a:pt x="50244" y="54834"/>
                  </a:lnTo>
                  <a:cubicBezTo>
                    <a:pt x="60093" y="54834"/>
                    <a:pt x="67327" y="54621"/>
                    <a:pt x="71673" y="54226"/>
                  </a:cubicBezTo>
                  <a:cubicBezTo>
                    <a:pt x="71734" y="54226"/>
                    <a:pt x="71765" y="54195"/>
                    <a:pt x="71765" y="54135"/>
                  </a:cubicBezTo>
                  <a:cubicBezTo>
                    <a:pt x="71734" y="54104"/>
                    <a:pt x="71704" y="54074"/>
                    <a:pt x="71673" y="54074"/>
                  </a:cubicBezTo>
                  <a:close/>
                  <a:moveTo>
                    <a:pt x="91" y="54682"/>
                  </a:moveTo>
                  <a:cubicBezTo>
                    <a:pt x="31" y="54682"/>
                    <a:pt x="0" y="54712"/>
                    <a:pt x="0" y="54773"/>
                  </a:cubicBezTo>
                  <a:cubicBezTo>
                    <a:pt x="0" y="54803"/>
                    <a:pt x="31" y="54834"/>
                    <a:pt x="91" y="54834"/>
                  </a:cubicBezTo>
                  <a:cubicBezTo>
                    <a:pt x="3101" y="54955"/>
                    <a:pt x="11186" y="55229"/>
                    <a:pt x="20882" y="55442"/>
                  </a:cubicBezTo>
                  <a:cubicBezTo>
                    <a:pt x="20912" y="55442"/>
                    <a:pt x="20973" y="55411"/>
                    <a:pt x="20973" y="55381"/>
                  </a:cubicBezTo>
                  <a:cubicBezTo>
                    <a:pt x="20973" y="55320"/>
                    <a:pt x="20912" y="55290"/>
                    <a:pt x="20882" y="55290"/>
                  </a:cubicBezTo>
                  <a:cubicBezTo>
                    <a:pt x="11186" y="55046"/>
                    <a:pt x="3101" y="54803"/>
                    <a:pt x="91" y="54682"/>
                  </a:cubicBezTo>
                  <a:close/>
                  <a:moveTo>
                    <a:pt x="72068" y="55046"/>
                  </a:moveTo>
                  <a:cubicBezTo>
                    <a:pt x="67827" y="55479"/>
                    <a:pt x="60631" y="55695"/>
                    <a:pt x="50694" y="55695"/>
                  </a:cubicBezTo>
                  <a:cubicBezTo>
                    <a:pt x="49452" y="55695"/>
                    <a:pt x="48167" y="55691"/>
                    <a:pt x="46840" y="55685"/>
                  </a:cubicBezTo>
                  <a:cubicBezTo>
                    <a:pt x="46810" y="55685"/>
                    <a:pt x="46749" y="55715"/>
                    <a:pt x="46749" y="55776"/>
                  </a:cubicBezTo>
                  <a:cubicBezTo>
                    <a:pt x="46749" y="55806"/>
                    <a:pt x="46810" y="55867"/>
                    <a:pt x="46840" y="55867"/>
                  </a:cubicBezTo>
                  <a:lnTo>
                    <a:pt x="50214" y="55867"/>
                  </a:lnTo>
                  <a:cubicBezTo>
                    <a:pt x="60427" y="55867"/>
                    <a:pt x="67783" y="55654"/>
                    <a:pt x="72099" y="55229"/>
                  </a:cubicBezTo>
                  <a:cubicBezTo>
                    <a:pt x="72129" y="55198"/>
                    <a:pt x="72160" y="55168"/>
                    <a:pt x="72160" y="55138"/>
                  </a:cubicBezTo>
                  <a:cubicBezTo>
                    <a:pt x="72160" y="55077"/>
                    <a:pt x="72129" y="55046"/>
                    <a:pt x="72068" y="55046"/>
                  </a:cubicBezTo>
                  <a:close/>
                  <a:moveTo>
                    <a:pt x="639" y="55746"/>
                  </a:moveTo>
                  <a:cubicBezTo>
                    <a:pt x="608" y="55746"/>
                    <a:pt x="578" y="55776"/>
                    <a:pt x="547" y="55806"/>
                  </a:cubicBezTo>
                  <a:cubicBezTo>
                    <a:pt x="547" y="55867"/>
                    <a:pt x="608" y="55897"/>
                    <a:pt x="639" y="55897"/>
                  </a:cubicBezTo>
                  <a:cubicBezTo>
                    <a:pt x="4377" y="56019"/>
                    <a:pt x="12037" y="56262"/>
                    <a:pt x="21156" y="56475"/>
                  </a:cubicBezTo>
                  <a:cubicBezTo>
                    <a:pt x="21167" y="56481"/>
                    <a:pt x="21178" y="56483"/>
                    <a:pt x="21187" y="56483"/>
                  </a:cubicBezTo>
                  <a:cubicBezTo>
                    <a:pt x="21227" y="56483"/>
                    <a:pt x="21247" y="56439"/>
                    <a:pt x="21247" y="56414"/>
                  </a:cubicBezTo>
                  <a:cubicBezTo>
                    <a:pt x="21247" y="56353"/>
                    <a:pt x="21216" y="56323"/>
                    <a:pt x="21156" y="56323"/>
                  </a:cubicBezTo>
                  <a:cubicBezTo>
                    <a:pt x="12037" y="56110"/>
                    <a:pt x="4408" y="55867"/>
                    <a:pt x="639" y="55746"/>
                  </a:cubicBezTo>
                  <a:close/>
                  <a:moveTo>
                    <a:pt x="72068" y="56080"/>
                  </a:moveTo>
                  <a:cubicBezTo>
                    <a:pt x="67863" y="56489"/>
                    <a:pt x="60811" y="56727"/>
                    <a:pt x="51045" y="56727"/>
                  </a:cubicBezTo>
                  <a:cubicBezTo>
                    <a:pt x="49942" y="56727"/>
                    <a:pt x="48803" y="56724"/>
                    <a:pt x="47630" y="56718"/>
                  </a:cubicBezTo>
                  <a:cubicBezTo>
                    <a:pt x="47539" y="56718"/>
                    <a:pt x="47539" y="56901"/>
                    <a:pt x="47630" y="56901"/>
                  </a:cubicBezTo>
                  <a:lnTo>
                    <a:pt x="50214" y="56901"/>
                  </a:lnTo>
                  <a:cubicBezTo>
                    <a:pt x="60427" y="56901"/>
                    <a:pt x="67783" y="56657"/>
                    <a:pt x="72099" y="56262"/>
                  </a:cubicBezTo>
                  <a:cubicBezTo>
                    <a:pt x="72129" y="56232"/>
                    <a:pt x="72160" y="56201"/>
                    <a:pt x="72160" y="56171"/>
                  </a:cubicBezTo>
                  <a:cubicBezTo>
                    <a:pt x="72160" y="56110"/>
                    <a:pt x="72129" y="56080"/>
                    <a:pt x="72068" y="560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-1082450" y="2023075"/>
              <a:ext cx="954450" cy="1433175"/>
            </a:xfrm>
            <a:custGeom>
              <a:avLst/>
              <a:gdLst/>
              <a:ahLst/>
              <a:cxnLst/>
              <a:rect l="l" t="t" r="r" b="b"/>
              <a:pathLst>
                <a:path w="38178" h="57327" extrusionOk="0">
                  <a:moveTo>
                    <a:pt x="22007" y="0"/>
                  </a:moveTo>
                  <a:lnTo>
                    <a:pt x="22007" y="0"/>
                  </a:lnTo>
                  <a:cubicBezTo>
                    <a:pt x="22129" y="274"/>
                    <a:pt x="22189" y="547"/>
                    <a:pt x="22189" y="851"/>
                  </a:cubicBezTo>
                  <a:cubicBezTo>
                    <a:pt x="22311" y="2736"/>
                    <a:pt x="21125" y="4468"/>
                    <a:pt x="19758" y="5623"/>
                  </a:cubicBezTo>
                  <a:cubicBezTo>
                    <a:pt x="17630" y="7417"/>
                    <a:pt x="15016" y="8389"/>
                    <a:pt x="12372" y="9210"/>
                  </a:cubicBezTo>
                  <a:cubicBezTo>
                    <a:pt x="8785" y="14104"/>
                    <a:pt x="4590" y="20243"/>
                    <a:pt x="487" y="26353"/>
                  </a:cubicBezTo>
                  <a:cubicBezTo>
                    <a:pt x="0" y="36505"/>
                    <a:pt x="2219" y="46414"/>
                    <a:pt x="6505" y="55654"/>
                  </a:cubicBezTo>
                  <a:cubicBezTo>
                    <a:pt x="6748" y="56201"/>
                    <a:pt x="7022" y="56749"/>
                    <a:pt x="7295" y="57265"/>
                  </a:cubicBezTo>
                  <a:lnTo>
                    <a:pt x="8967" y="57326"/>
                  </a:lnTo>
                  <a:cubicBezTo>
                    <a:pt x="16080" y="53283"/>
                    <a:pt x="22554" y="48207"/>
                    <a:pt x="27630" y="41672"/>
                  </a:cubicBezTo>
                  <a:cubicBezTo>
                    <a:pt x="31156" y="37204"/>
                    <a:pt x="34226" y="32402"/>
                    <a:pt x="36840" y="27356"/>
                  </a:cubicBezTo>
                  <a:cubicBezTo>
                    <a:pt x="37326" y="26444"/>
                    <a:pt x="37752" y="25472"/>
                    <a:pt x="38177" y="24529"/>
                  </a:cubicBezTo>
                  <a:cubicBezTo>
                    <a:pt x="31338" y="13222"/>
                    <a:pt x="24530" y="2644"/>
                    <a:pt x="220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9"/>
            <p:cNvSpPr/>
            <p:nvPr/>
          </p:nvSpPr>
          <p:spPr>
            <a:xfrm>
              <a:off x="-601450" y="2065125"/>
              <a:ext cx="459000" cy="1018000"/>
            </a:xfrm>
            <a:custGeom>
              <a:avLst/>
              <a:gdLst/>
              <a:ahLst/>
              <a:cxnLst/>
              <a:rect l="l" t="t" r="r" b="b"/>
              <a:pathLst>
                <a:path w="18360" h="40720" extrusionOk="0">
                  <a:moveTo>
                    <a:pt x="3994" y="0"/>
                  </a:moveTo>
                  <a:cubicBezTo>
                    <a:pt x="3968" y="0"/>
                    <a:pt x="3940" y="15"/>
                    <a:pt x="3922" y="51"/>
                  </a:cubicBezTo>
                  <a:cubicBezTo>
                    <a:pt x="2737" y="2330"/>
                    <a:pt x="1399" y="4580"/>
                    <a:pt x="31" y="6738"/>
                  </a:cubicBezTo>
                  <a:cubicBezTo>
                    <a:pt x="1" y="6768"/>
                    <a:pt x="1" y="6829"/>
                    <a:pt x="62" y="6859"/>
                  </a:cubicBezTo>
                  <a:lnTo>
                    <a:pt x="92" y="6859"/>
                  </a:lnTo>
                  <a:cubicBezTo>
                    <a:pt x="123" y="6859"/>
                    <a:pt x="153" y="6859"/>
                    <a:pt x="153" y="6829"/>
                  </a:cubicBezTo>
                  <a:cubicBezTo>
                    <a:pt x="1551" y="4671"/>
                    <a:pt x="2858" y="2391"/>
                    <a:pt x="4074" y="111"/>
                  </a:cubicBezTo>
                  <a:cubicBezTo>
                    <a:pt x="4104" y="81"/>
                    <a:pt x="4074" y="20"/>
                    <a:pt x="4044" y="20"/>
                  </a:cubicBezTo>
                  <a:cubicBezTo>
                    <a:pt x="4031" y="8"/>
                    <a:pt x="4013" y="0"/>
                    <a:pt x="3994" y="0"/>
                  </a:cubicBezTo>
                  <a:close/>
                  <a:moveTo>
                    <a:pt x="4703" y="802"/>
                  </a:moveTo>
                  <a:cubicBezTo>
                    <a:pt x="4681" y="802"/>
                    <a:pt x="4661" y="813"/>
                    <a:pt x="4651" y="841"/>
                  </a:cubicBezTo>
                  <a:cubicBezTo>
                    <a:pt x="3679" y="2695"/>
                    <a:pt x="2068" y="5552"/>
                    <a:pt x="31" y="8683"/>
                  </a:cubicBezTo>
                  <a:cubicBezTo>
                    <a:pt x="1" y="8713"/>
                    <a:pt x="1" y="8774"/>
                    <a:pt x="62" y="8774"/>
                  </a:cubicBezTo>
                  <a:lnTo>
                    <a:pt x="92" y="8774"/>
                  </a:lnTo>
                  <a:cubicBezTo>
                    <a:pt x="123" y="8774"/>
                    <a:pt x="153" y="8774"/>
                    <a:pt x="153" y="8744"/>
                  </a:cubicBezTo>
                  <a:lnTo>
                    <a:pt x="153" y="8774"/>
                  </a:lnTo>
                  <a:cubicBezTo>
                    <a:pt x="2220" y="5613"/>
                    <a:pt x="3800" y="2756"/>
                    <a:pt x="4773" y="902"/>
                  </a:cubicBezTo>
                  <a:cubicBezTo>
                    <a:pt x="4815" y="859"/>
                    <a:pt x="4755" y="802"/>
                    <a:pt x="4703" y="802"/>
                  </a:cubicBezTo>
                  <a:close/>
                  <a:moveTo>
                    <a:pt x="5310" y="1776"/>
                  </a:moveTo>
                  <a:cubicBezTo>
                    <a:pt x="5288" y="1776"/>
                    <a:pt x="5268" y="1787"/>
                    <a:pt x="5259" y="1814"/>
                  </a:cubicBezTo>
                  <a:cubicBezTo>
                    <a:pt x="3709" y="4731"/>
                    <a:pt x="2037" y="7589"/>
                    <a:pt x="214" y="10355"/>
                  </a:cubicBezTo>
                  <a:cubicBezTo>
                    <a:pt x="183" y="10385"/>
                    <a:pt x="183" y="10415"/>
                    <a:pt x="214" y="10446"/>
                  </a:cubicBezTo>
                  <a:lnTo>
                    <a:pt x="305" y="10446"/>
                  </a:lnTo>
                  <a:cubicBezTo>
                    <a:pt x="2159" y="7680"/>
                    <a:pt x="3861" y="4823"/>
                    <a:pt x="5411" y="1905"/>
                  </a:cubicBezTo>
                  <a:cubicBezTo>
                    <a:pt x="5433" y="1840"/>
                    <a:pt x="5363" y="1776"/>
                    <a:pt x="5310" y="1776"/>
                  </a:cubicBezTo>
                  <a:close/>
                  <a:moveTo>
                    <a:pt x="6019" y="2634"/>
                  </a:moveTo>
                  <a:cubicBezTo>
                    <a:pt x="5989" y="2634"/>
                    <a:pt x="5928" y="2634"/>
                    <a:pt x="5898" y="2695"/>
                  </a:cubicBezTo>
                  <a:cubicBezTo>
                    <a:pt x="4226" y="5917"/>
                    <a:pt x="2341" y="9078"/>
                    <a:pt x="275" y="12118"/>
                  </a:cubicBezTo>
                  <a:cubicBezTo>
                    <a:pt x="244" y="12148"/>
                    <a:pt x="275" y="12209"/>
                    <a:pt x="305" y="12209"/>
                  </a:cubicBezTo>
                  <a:cubicBezTo>
                    <a:pt x="305" y="12224"/>
                    <a:pt x="313" y="12232"/>
                    <a:pt x="320" y="12232"/>
                  </a:cubicBezTo>
                  <a:cubicBezTo>
                    <a:pt x="328" y="12232"/>
                    <a:pt x="335" y="12224"/>
                    <a:pt x="335" y="12209"/>
                  </a:cubicBezTo>
                  <a:lnTo>
                    <a:pt x="396" y="12209"/>
                  </a:lnTo>
                  <a:cubicBezTo>
                    <a:pt x="2463" y="9169"/>
                    <a:pt x="4348" y="6008"/>
                    <a:pt x="6050" y="2756"/>
                  </a:cubicBezTo>
                  <a:cubicBezTo>
                    <a:pt x="6080" y="2725"/>
                    <a:pt x="6050" y="2665"/>
                    <a:pt x="6019" y="2634"/>
                  </a:cubicBezTo>
                  <a:close/>
                  <a:moveTo>
                    <a:pt x="6595" y="3564"/>
                  </a:moveTo>
                  <a:cubicBezTo>
                    <a:pt x="6566" y="3564"/>
                    <a:pt x="6536" y="3585"/>
                    <a:pt x="6536" y="3607"/>
                  </a:cubicBezTo>
                  <a:cubicBezTo>
                    <a:pt x="4712" y="7102"/>
                    <a:pt x="2676" y="10476"/>
                    <a:pt x="457" y="13729"/>
                  </a:cubicBezTo>
                  <a:cubicBezTo>
                    <a:pt x="426" y="13759"/>
                    <a:pt x="426" y="13820"/>
                    <a:pt x="457" y="13820"/>
                  </a:cubicBezTo>
                  <a:cubicBezTo>
                    <a:pt x="472" y="13835"/>
                    <a:pt x="480" y="13843"/>
                    <a:pt x="487" y="13843"/>
                  </a:cubicBezTo>
                  <a:cubicBezTo>
                    <a:pt x="495" y="13843"/>
                    <a:pt x="502" y="13835"/>
                    <a:pt x="518" y="13820"/>
                  </a:cubicBezTo>
                  <a:cubicBezTo>
                    <a:pt x="528" y="13830"/>
                    <a:pt x="538" y="13833"/>
                    <a:pt x="548" y="13833"/>
                  </a:cubicBezTo>
                  <a:cubicBezTo>
                    <a:pt x="568" y="13833"/>
                    <a:pt x="589" y="13820"/>
                    <a:pt x="609" y="13820"/>
                  </a:cubicBezTo>
                  <a:lnTo>
                    <a:pt x="578" y="13820"/>
                  </a:lnTo>
                  <a:cubicBezTo>
                    <a:pt x="2828" y="10567"/>
                    <a:pt x="4864" y="7194"/>
                    <a:pt x="6658" y="3698"/>
                  </a:cubicBezTo>
                  <a:cubicBezTo>
                    <a:pt x="6688" y="3637"/>
                    <a:pt x="6688" y="3607"/>
                    <a:pt x="6627" y="3576"/>
                  </a:cubicBezTo>
                  <a:cubicBezTo>
                    <a:pt x="6618" y="3568"/>
                    <a:pt x="6607" y="3564"/>
                    <a:pt x="6595" y="3564"/>
                  </a:cubicBezTo>
                  <a:close/>
                  <a:moveTo>
                    <a:pt x="7233" y="4506"/>
                  </a:moveTo>
                  <a:cubicBezTo>
                    <a:pt x="7202" y="4506"/>
                    <a:pt x="7165" y="4528"/>
                    <a:pt x="7144" y="4549"/>
                  </a:cubicBezTo>
                  <a:cubicBezTo>
                    <a:pt x="5229" y="8288"/>
                    <a:pt x="3041" y="11905"/>
                    <a:pt x="639" y="15340"/>
                  </a:cubicBezTo>
                  <a:cubicBezTo>
                    <a:pt x="609" y="15370"/>
                    <a:pt x="609" y="15431"/>
                    <a:pt x="639" y="15461"/>
                  </a:cubicBezTo>
                  <a:lnTo>
                    <a:pt x="700" y="15461"/>
                  </a:lnTo>
                  <a:cubicBezTo>
                    <a:pt x="730" y="15461"/>
                    <a:pt x="761" y="15461"/>
                    <a:pt x="761" y="15431"/>
                  </a:cubicBezTo>
                  <a:cubicBezTo>
                    <a:pt x="3192" y="11966"/>
                    <a:pt x="5351" y="8379"/>
                    <a:pt x="7296" y="4640"/>
                  </a:cubicBezTo>
                  <a:cubicBezTo>
                    <a:pt x="7326" y="4580"/>
                    <a:pt x="7296" y="4549"/>
                    <a:pt x="7266" y="4519"/>
                  </a:cubicBezTo>
                  <a:cubicBezTo>
                    <a:pt x="7257" y="4510"/>
                    <a:pt x="7245" y="4506"/>
                    <a:pt x="7233" y="4506"/>
                  </a:cubicBezTo>
                  <a:close/>
                  <a:moveTo>
                    <a:pt x="7855" y="5411"/>
                  </a:moveTo>
                  <a:cubicBezTo>
                    <a:pt x="7828" y="5411"/>
                    <a:pt x="7800" y="5425"/>
                    <a:pt x="7782" y="5461"/>
                  </a:cubicBezTo>
                  <a:cubicBezTo>
                    <a:pt x="5746" y="9443"/>
                    <a:pt x="3405" y="13303"/>
                    <a:pt x="791" y="16981"/>
                  </a:cubicBezTo>
                  <a:cubicBezTo>
                    <a:pt x="761" y="17011"/>
                    <a:pt x="791" y="17072"/>
                    <a:pt x="822" y="17102"/>
                  </a:cubicBezTo>
                  <a:lnTo>
                    <a:pt x="852" y="17102"/>
                  </a:lnTo>
                  <a:cubicBezTo>
                    <a:pt x="882" y="17102"/>
                    <a:pt x="913" y="17072"/>
                    <a:pt x="913" y="17072"/>
                  </a:cubicBezTo>
                  <a:cubicBezTo>
                    <a:pt x="3527" y="13394"/>
                    <a:pt x="5867" y="9534"/>
                    <a:pt x="7934" y="5522"/>
                  </a:cubicBezTo>
                  <a:cubicBezTo>
                    <a:pt x="7965" y="5491"/>
                    <a:pt x="7934" y="5431"/>
                    <a:pt x="7904" y="5431"/>
                  </a:cubicBezTo>
                  <a:cubicBezTo>
                    <a:pt x="7891" y="5418"/>
                    <a:pt x="7873" y="5411"/>
                    <a:pt x="7855" y="5411"/>
                  </a:cubicBezTo>
                  <a:close/>
                  <a:moveTo>
                    <a:pt x="8463" y="6383"/>
                  </a:moveTo>
                  <a:cubicBezTo>
                    <a:pt x="8436" y="6383"/>
                    <a:pt x="8408" y="6398"/>
                    <a:pt x="8390" y="6434"/>
                  </a:cubicBezTo>
                  <a:cubicBezTo>
                    <a:pt x="6262" y="10598"/>
                    <a:pt x="3800" y="14610"/>
                    <a:pt x="1065" y="18409"/>
                  </a:cubicBezTo>
                  <a:cubicBezTo>
                    <a:pt x="1034" y="18440"/>
                    <a:pt x="1034" y="18501"/>
                    <a:pt x="1065" y="18531"/>
                  </a:cubicBezTo>
                  <a:lnTo>
                    <a:pt x="1217" y="18531"/>
                  </a:lnTo>
                  <a:cubicBezTo>
                    <a:pt x="3952" y="14701"/>
                    <a:pt x="6384" y="10689"/>
                    <a:pt x="8542" y="6494"/>
                  </a:cubicBezTo>
                  <a:cubicBezTo>
                    <a:pt x="8573" y="6464"/>
                    <a:pt x="8542" y="6403"/>
                    <a:pt x="8512" y="6403"/>
                  </a:cubicBezTo>
                  <a:cubicBezTo>
                    <a:pt x="8499" y="6391"/>
                    <a:pt x="8481" y="6383"/>
                    <a:pt x="8463" y="6383"/>
                  </a:cubicBezTo>
                  <a:close/>
                  <a:moveTo>
                    <a:pt x="9118" y="7272"/>
                  </a:moveTo>
                  <a:cubicBezTo>
                    <a:pt x="9089" y="7272"/>
                    <a:pt x="9059" y="7294"/>
                    <a:pt x="9059" y="7315"/>
                  </a:cubicBezTo>
                  <a:cubicBezTo>
                    <a:pt x="6779" y="11753"/>
                    <a:pt x="4196" y="15978"/>
                    <a:pt x="1278" y="20020"/>
                  </a:cubicBezTo>
                  <a:cubicBezTo>
                    <a:pt x="1247" y="20051"/>
                    <a:pt x="1247" y="20081"/>
                    <a:pt x="1278" y="20112"/>
                  </a:cubicBezTo>
                  <a:lnTo>
                    <a:pt x="1369" y="20112"/>
                  </a:lnTo>
                  <a:cubicBezTo>
                    <a:pt x="4317" y="16069"/>
                    <a:pt x="6931" y="11844"/>
                    <a:pt x="9211" y="7406"/>
                  </a:cubicBezTo>
                  <a:cubicBezTo>
                    <a:pt x="9211" y="7346"/>
                    <a:pt x="9211" y="7315"/>
                    <a:pt x="9150" y="7285"/>
                  </a:cubicBezTo>
                  <a:cubicBezTo>
                    <a:pt x="9141" y="7276"/>
                    <a:pt x="9130" y="7272"/>
                    <a:pt x="9118" y="7272"/>
                  </a:cubicBezTo>
                  <a:close/>
                  <a:moveTo>
                    <a:pt x="9725" y="8275"/>
                  </a:moveTo>
                  <a:cubicBezTo>
                    <a:pt x="9695" y="8275"/>
                    <a:pt x="9658" y="8297"/>
                    <a:pt x="9636" y="8318"/>
                  </a:cubicBezTo>
                  <a:cubicBezTo>
                    <a:pt x="7296" y="12969"/>
                    <a:pt x="4530" y="17406"/>
                    <a:pt x="1430" y="21601"/>
                  </a:cubicBezTo>
                  <a:cubicBezTo>
                    <a:pt x="1399" y="21631"/>
                    <a:pt x="1399" y="21692"/>
                    <a:pt x="1430" y="21723"/>
                  </a:cubicBezTo>
                  <a:lnTo>
                    <a:pt x="1490" y="21723"/>
                  </a:lnTo>
                  <a:cubicBezTo>
                    <a:pt x="1521" y="21723"/>
                    <a:pt x="1551" y="21692"/>
                    <a:pt x="1582" y="21692"/>
                  </a:cubicBezTo>
                  <a:cubicBezTo>
                    <a:pt x="4682" y="17498"/>
                    <a:pt x="7418" y="13029"/>
                    <a:pt x="9788" y="8379"/>
                  </a:cubicBezTo>
                  <a:cubicBezTo>
                    <a:pt x="9819" y="8349"/>
                    <a:pt x="9788" y="8288"/>
                    <a:pt x="9758" y="8288"/>
                  </a:cubicBezTo>
                  <a:cubicBezTo>
                    <a:pt x="9749" y="8279"/>
                    <a:pt x="9738" y="8275"/>
                    <a:pt x="9725" y="8275"/>
                  </a:cubicBezTo>
                  <a:close/>
                  <a:moveTo>
                    <a:pt x="10334" y="9180"/>
                  </a:moveTo>
                  <a:cubicBezTo>
                    <a:pt x="10310" y="9180"/>
                    <a:pt x="10293" y="9194"/>
                    <a:pt x="10275" y="9230"/>
                  </a:cubicBezTo>
                  <a:cubicBezTo>
                    <a:pt x="7843" y="14033"/>
                    <a:pt x="4986" y="18653"/>
                    <a:pt x="1764" y="22969"/>
                  </a:cubicBezTo>
                  <a:cubicBezTo>
                    <a:pt x="1734" y="22999"/>
                    <a:pt x="1734" y="23060"/>
                    <a:pt x="1764" y="23090"/>
                  </a:cubicBezTo>
                  <a:lnTo>
                    <a:pt x="1825" y="23090"/>
                  </a:lnTo>
                  <a:cubicBezTo>
                    <a:pt x="1855" y="23090"/>
                    <a:pt x="1885" y="23090"/>
                    <a:pt x="1885" y="23060"/>
                  </a:cubicBezTo>
                  <a:cubicBezTo>
                    <a:pt x="5138" y="18713"/>
                    <a:pt x="7965" y="14124"/>
                    <a:pt x="10427" y="9291"/>
                  </a:cubicBezTo>
                  <a:cubicBezTo>
                    <a:pt x="10427" y="9260"/>
                    <a:pt x="10427" y="9200"/>
                    <a:pt x="10396" y="9200"/>
                  </a:cubicBezTo>
                  <a:cubicBezTo>
                    <a:pt x="10371" y="9187"/>
                    <a:pt x="10351" y="9180"/>
                    <a:pt x="10334" y="9180"/>
                  </a:cubicBezTo>
                  <a:close/>
                  <a:moveTo>
                    <a:pt x="10972" y="10099"/>
                  </a:moveTo>
                  <a:cubicBezTo>
                    <a:pt x="10943" y="10099"/>
                    <a:pt x="10913" y="10120"/>
                    <a:pt x="10913" y="10142"/>
                  </a:cubicBezTo>
                  <a:cubicBezTo>
                    <a:pt x="8360" y="15218"/>
                    <a:pt x="5320" y="20081"/>
                    <a:pt x="1885" y="24610"/>
                  </a:cubicBezTo>
                  <a:cubicBezTo>
                    <a:pt x="1855" y="24641"/>
                    <a:pt x="1855" y="24671"/>
                    <a:pt x="1885" y="24732"/>
                  </a:cubicBezTo>
                  <a:lnTo>
                    <a:pt x="1946" y="24732"/>
                  </a:lnTo>
                  <a:cubicBezTo>
                    <a:pt x="1977" y="24732"/>
                    <a:pt x="2007" y="24732"/>
                    <a:pt x="2007" y="24701"/>
                  </a:cubicBezTo>
                  <a:cubicBezTo>
                    <a:pt x="5472" y="20172"/>
                    <a:pt x="8481" y="15309"/>
                    <a:pt x="11035" y="10233"/>
                  </a:cubicBezTo>
                  <a:cubicBezTo>
                    <a:pt x="11065" y="10172"/>
                    <a:pt x="11065" y="10142"/>
                    <a:pt x="11004" y="10112"/>
                  </a:cubicBezTo>
                  <a:cubicBezTo>
                    <a:pt x="10995" y="10103"/>
                    <a:pt x="10984" y="10099"/>
                    <a:pt x="10972" y="10099"/>
                  </a:cubicBezTo>
                  <a:close/>
                  <a:moveTo>
                    <a:pt x="11554" y="11120"/>
                  </a:moveTo>
                  <a:cubicBezTo>
                    <a:pt x="11531" y="11120"/>
                    <a:pt x="11508" y="11127"/>
                    <a:pt x="11491" y="11145"/>
                  </a:cubicBezTo>
                  <a:cubicBezTo>
                    <a:pt x="8876" y="16312"/>
                    <a:pt x="5807" y="21236"/>
                    <a:pt x="2311" y="25856"/>
                  </a:cubicBezTo>
                  <a:cubicBezTo>
                    <a:pt x="2281" y="25887"/>
                    <a:pt x="2281" y="25917"/>
                    <a:pt x="2311" y="25978"/>
                  </a:cubicBezTo>
                  <a:lnTo>
                    <a:pt x="2372" y="25978"/>
                  </a:lnTo>
                  <a:cubicBezTo>
                    <a:pt x="2402" y="25978"/>
                    <a:pt x="2433" y="25978"/>
                    <a:pt x="2433" y="25948"/>
                  </a:cubicBezTo>
                  <a:cubicBezTo>
                    <a:pt x="5959" y="21327"/>
                    <a:pt x="9028" y="16403"/>
                    <a:pt x="11643" y="11206"/>
                  </a:cubicBezTo>
                  <a:cubicBezTo>
                    <a:pt x="11664" y="11163"/>
                    <a:pt x="11609" y="11120"/>
                    <a:pt x="11554" y="11120"/>
                  </a:cubicBezTo>
                  <a:close/>
                  <a:moveTo>
                    <a:pt x="12157" y="12075"/>
                  </a:moveTo>
                  <a:cubicBezTo>
                    <a:pt x="12129" y="12075"/>
                    <a:pt x="12098" y="12096"/>
                    <a:pt x="12098" y="12118"/>
                  </a:cubicBezTo>
                  <a:cubicBezTo>
                    <a:pt x="9393" y="17528"/>
                    <a:pt x="6141" y="22665"/>
                    <a:pt x="2433" y="27467"/>
                  </a:cubicBezTo>
                  <a:cubicBezTo>
                    <a:pt x="2402" y="27498"/>
                    <a:pt x="2402" y="27528"/>
                    <a:pt x="2433" y="27559"/>
                  </a:cubicBezTo>
                  <a:cubicBezTo>
                    <a:pt x="2448" y="27574"/>
                    <a:pt x="2455" y="27581"/>
                    <a:pt x="2463" y="27581"/>
                  </a:cubicBezTo>
                  <a:cubicBezTo>
                    <a:pt x="2471" y="27581"/>
                    <a:pt x="2478" y="27574"/>
                    <a:pt x="2493" y="27559"/>
                  </a:cubicBezTo>
                  <a:cubicBezTo>
                    <a:pt x="2509" y="27574"/>
                    <a:pt x="2524" y="27581"/>
                    <a:pt x="2539" y="27581"/>
                  </a:cubicBezTo>
                  <a:cubicBezTo>
                    <a:pt x="2554" y="27581"/>
                    <a:pt x="2569" y="27574"/>
                    <a:pt x="2585" y="27559"/>
                  </a:cubicBezTo>
                  <a:cubicBezTo>
                    <a:pt x="6293" y="22756"/>
                    <a:pt x="9515" y="17619"/>
                    <a:pt x="12250" y="12178"/>
                  </a:cubicBezTo>
                  <a:cubicBezTo>
                    <a:pt x="12250" y="12148"/>
                    <a:pt x="12250" y="12087"/>
                    <a:pt x="12190" y="12087"/>
                  </a:cubicBezTo>
                  <a:cubicBezTo>
                    <a:pt x="12181" y="12078"/>
                    <a:pt x="12169" y="12075"/>
                    <a:pt x="12157" y="12075"/>
                  </a:cubicBezTo>
                  <a:close/>
                  <a:moveTo>
                    <a:pt x="12748" y="13040"/>
                  </a:moveTo>
                  <a:cubicBezTo>
                    <a:pt x="12722" y="13040"/>
                    <a:pt x="12694" y="13055"/>
                    <a:pt x="12676" y="13090"/>
                  </a:cubicBezTo>
                  <a:cubicBezTo>
                    <a:pt x="9940" y="18622"/>
                    <a:pt x="6627" y="23850"/>
                    <a:pt x="2828" y="28744"/>
                  </a:cubicBezTo>
                  <a:cubicBezTo>
                    <a:pt x="2797" y="28774"/>
                    <a:pt x="2797" y="28805"/>
                    <a:pt x="2828" y="28835"/>
                  </a:cubicBezTo>
                  <a:cubicBezTo>
                    <a:pt x="2843" y="28850"/>
                    <a:pt x="2866" y="28858"/>
                    <a:pt x="2889" y="28858"/>
                  </a:cubicBezTo>
                  <a:cubicBezTo>
                    <a:pt x="2911" y="28858"/>
                    <a:pt x="2934" y="28850"/>
                    <a:pt x="2949" y="28835"/>
                  </a:cubicBezTo>
                  <a:cubicBezTo>
                    <a:pt x="6749" y="23941"/>
                    <a:pt x="10062" y="18683"/>
                    <a:pt x="12828" y="13151"/>
                  </a:cubicBezTo>
                  <a:cubicBezTo>
                    <a:pt x="12858" y="13121"/>
                    <a:pt x="12828" y="13060"/>
                    <a:pt x="12798" y="13060"/>
                  </a:cubicBezTo>
                  <a:cubicBezTo>
                    <a:pt x="12785" y="13047"/>
                    <a:pt x="12767" y="13040"/>
                    <a:pt x="12748" y="13040"/>
                  </a:cubicBezTo>
                  <a:close/>
                  <a:moveTo>
                    <a:pt x="13404" y="13929"/>
                  </a:moveTo>
                  <a:cubicBezTo>
                    <a:pt x="13375" y="13929"/>
                    <a:pt x="13345" y="13950"/>
                    <a:pt x="13345" y="13972"/>
                  </a:cubicBezTo>
                  <a:cubicBezTo>
                    <a:pt x="10487" y="19686"/>
                    <a:pt x="7083" y="25127"/>
                    <a:pt x="3132" y="30142"/>
                  </a:cubicBezTo>
                  <a:cubicBezTo>
                    <a:pt x="3101" y="30173"/>
                    <a:pt x="3101" y="30203"/>
                    <a:pt x="3132" y="30264"/>
                  </a:cubicBezTo>
                  <a:lnTo>
                    <a:pt x="3162" y="30264"/>
                  </a:lnTo>
                  <a:cubicBezTo>
                    <a:pt x="3192" y="30264"/>
                    <a:pt x="3223" y="30264"/>
                    <a:pt x="3253" y="30233"/>
                  </a:cubicBezTo>
                  <a:cubicBezTo>
                    <a:pt x="7205" y="25218"/>
                    <a:pt x="10639" y="19777"/>
                    <a:pt x="13466" y="14033"/>
                  </a:cubicBezTo>
                  <a:cubicBezTo>
                    <a:pt x="13497" y="14002"/>
                    <a:pt x="13466" y="13941"/>
                    <a:pt x="13436" y="13941"/>
                  </a:cubicBezTo>
                  <a:cubicBezTo>
                    <a:pt x="13427" y="13932"/>
                    <a:pt x="13415" y="13929"/>
                    <a:pt x="13404" y="13929"/>
                  </a:cubicBezTo>
                  <a:close/>
                  <a:moveTo>
                    <a:pt x="13997" y="14901"/>
                  </a:moveTo>
                  <a:cubicBezTo>
                    <a:pt x="13965" y="14901"/>
                    <a:pt x="13944" y="14923"/>
                    <a:pt x="13922" y="14944"/>
                  </a:cubicBezTo>
                  <a:cubicBezTo>
                    <a:pt x="11065" y="20811"/>
                    <a:pt x="7539" y="26343"/>
                    <a:pt x="3496" y="31480"/>
                  </a:cubicBezTo>
                  <a:cubicBezTo>
                    <a:pt x="3466" y="31510"/>
                    <a:pt x="3466" y="31540"/>
                    <a:pt x="3496" y="31571"/>
                  </a:cubicBezTo>
                  <a:lnTo>
                    <a:pt x="3588" y="31571"/>
                  </a:lnTo>
                  <a:cubicBezTo>
                    <a:pt x="7661" y="26434"/>
                    <a:pt x="11187" y="20902"/>
                    <a:pt x="14074" y="15036"/>
                  </a:cubicBezTo>
                  <a:cubicBezTo>
                    <a:pt x="14105" y="14975"/>
                    <a:pt x="14074" y="14944"/>
                    <a:pt x="14044" y="14914"/>
                  </a:cubicBezTo>
                  <a:cubicBezTo>
                    <a:pt x="14026" y="14905"/>
                    <a:pt x="14011" y="14901"/>
                    <a:pt x="13997" y="14901"/>
                  </a:cubicBezTo>
                  <a:close/>
                  <a:moveTo>
                    <a:pt x="14533" y="16054"/>
                  </a:moveTo>
                  <a:cubicBezTo>
                    <a:pt x="14505" y="16054"/>
                    <a:pt x="14480" y="16068"/>
                    <a:pt x="14469" y="16099"/>
                  </a:cubicBezTo>
                  <a:cubicBezTo>
                    <a:pt x="13101" y="18896"/>
                    <a:pt x="9302" y="26160"/>
                    <a:pt x="3831" y="32817"/>
                  </a:cubicBezTo>
                  <a:cubicBezTo>
                    <a:pt x="3800" y="32847"/>
                    <a:pt x="3800" y="32878"/>
                    <a:pt x="3831" y="32939"/>
                  </a:cubicBezTo>
                  <a:lnTo>
                    <a:pt x="3892" y="32939"/>
                  </a:lnTo>
                  <a:cubicBezTo>
                    <a:pt x="3922" y="32939"/>
                    <a:pt x="3952" y="32908"/>
                    <a:pt x="3983" y="32878"/>
                  </a:cubicBezTo>
                  <a:cubicBezTo>
                    <a:pt x="9424" y="26221"/>
                    <a:pt x="13223" y="18957"/>
                    <a:pt x="14621" y="16160"/>
                  </a:cubicBezTo>
                  <a:cubicBezTo>
                    <a:pt x="14641" y="16101"/>
                    <a:pt x="14583" y="16054"/>
                    <a:pt x="14533" y="16054"/>
                  </a:cubicBezTo>
                  <a:close/>
                  <a:moveTo>
                    <a:pt x="15172" y="16938"/>
                  </a:moveTo>
                  <a:cubicBezTo>
                    <a:pt x="15151" y="16938"/>
                    <a:pt x="15129" y="16959"/>
                    <a:pt x="15108" y="16981"/>
                  </a:cubicBezTo>
                  <a:cubicBezTo>
                    <a:pt x="14013" y="19261"/>
                    <a:pt x="9910" y="27224"/>
                    <a:pt x="4044" y="34276"/>
                  </a:cubicBezTo>
                  <a:cubicBezTo>
                    <a:pt x="4044" y="34306"/>
                    <a:pt x="4044" y="34337"/>
                    <a:pt x="4044" y="34367"/>
                  </a:cubicBezTo>
                  <a:cubicBezTo>
                    <a:pt x="4074" y="34398"/>
                    <a:pt x="4104" y="34398"/>
                    <a:pt x="4104" y="34398"/>
                  </a:cubicBezTo>
                  <a:cubicBezTo>
                    <a:pt x="4135" y="34398"/>
                    <a:pt x="4165" y="34398"/>
                    <a:pt x="4165" y="34367"/>
                  </a:cubicBezTo>
                  <a:cubicBezTo>
                    <a:pt x="10062" y="27346"/>
                    <a:pt x="14135" y="19321"/>
                    <a:pt x="15260" y="17042"/>
                  </a:cubicBezTo>
                  <a:cubicBezTo>
                    <a:pt x="15260" y="17011"/>
                    <a:pt x="15260" y="16951"/>
                    <a:pt x="15199" y="16951"/>
                  </a:cubicBezTo>
                  <a:cubicBezTo>
                    <a:pt x="15190" y="16942"/>
                    <a:pt x="15181" y="16938"/>
                    <a:pt x="15172" y="16938"/>
                  </a:cubicBezTo>
                  <a:close/>
                  <a:moveTo>
                    <a:pt x="15768" y="17925"/>
                  </a:moveTo>
                  <a:cubicBezTo>
                    <a:pt x="15738" y="17925"/>
                    <a:pt x="15706" y="17942"/>
                    <a:pt x="15685" y="17984"/>
                  </a:cubicBezTo>
                  <a:cubicBezTo>
                    <a:pt x="14560" y="20294"/>
                    <a:pt x="10457" y="28379"/>
                    <a:pt x="4500" y="35492"/>
                  </a:cubicBezTo>
                  <a:cubicBezTo>
                    <a:pt x="4469" y="35522"/>
                    <a:pt x="4469" y="35553"/>
                    <a:pt x="4500" y="35583"/>
                  </a:cubicBezTo>
                  <a:cubicBezTo>
                    <a:pt x="4500" y="35613"/>
                    <a:pt x="4530" y="35613"/>
                    <a:pt x="4560" y="35613"/>
                  </a:cubicBezTo>
                  <a:cubicBezTo>
                    <a:pt x="4591" y="35613"/>
                    <a:pt x="4621" y="35613"/>
                    <a:pt x="4651" y="35583"/>
                  </a:cubicBezTo>
                  <a:lnTo>
                    <a:pt x="4621" y="35583"/>
                  </a:lnTo>
                  <a:cubicBezTo>
                    <a:pt x="10579" y="28470"/>
                    <a:pt x="14712" y="20355"/>
                    <a:pt x="15837" y="18045"/>
                  </a:cubicBezTo>
                  <a:cubicBezTo>
                    <a:pt x="15877" y="17985"/>
                    <a:pt x="15826" y="17925"/>
                    <a:pt x="15768" y="17925"/>
                  </a:cubicBezTo>
                  <a:close/>
                  <a:moveTo>
                    <a:pt x="16413" y="18822"/>
                  </a:moveTo>
                  <a:cubicBezTo>
                    <a:pt x="16384" y="18822"/>
                    <a:pt x="16354" y="18844"/>
                    <a:pt x="16354" y="18865"/>
                  </a:cubicBezTo>
                  <a:cubicBezTo>
                    <a:pt x="15533" y="20537"/>
                    <a:pt x="11187" y="29322"/>
                    <a:pt x="4834" y="36799"/>
                  </a:cubicBezTo>
                  <a:cubicBezTo>
                    <a:pt x="4803" y="36829"/>
                    <a:pt x="4803" y="36890"/>
                    <a:pt x="4834" y="36920"/>
                  </a:cubicBezTo>
                  <a:lnTo>
                    <a:pt x="4955" y="36920"/>
                  </a:lnTo>
                  <a:cubicBezTo>
                    <a:pt x="11308" y="29413"/>
                    <a:pt x="15685" y="20628"/>
                    <a:pt x="16475" y="18926"/>
                  </a:cubicBezTo>
                  <a:cubicBezTo>
                    <a:pt x="16506" y="18896"/>
                    <a:pt x="16475" y="18835"/>
                    <a:pt x="16445" y="18835"/>
                  </a:cubicBezTo>
                  <a:cubicBezTo>
                    <a:pt x="16436" y="18826"/>
                    <a:pt x="16425" y="18822"/>
                    <a:pt x="16413" y="18822"/>
                  </a:cubicBezTo>
                  <a:close/>
                  <a:moveTo>
                    <a:pt x="16960" y="19886"/>
                  </a:moveTo>
                  <a:cubicBezTo>
                    <a:pt x="16931" y="19886"/>
                    <a:pt x="16901" y="19908"/>
                    <a:pt x="16901" y="19929"/>
                  </a:cubicBezTo>
                  <a:cubicBezTo>
                    <a:pt x="16080" y="21631"/>
                    <a:pt x="11673" y="30507"/>
                    <a:pt x="5259" y="38045"/>
                  </a:cubicBezTo>
                  <a:cubicBezTo>
                    <a:pt x="5229" y="38075"/>
                    <a:pt x="5229" y="38106"/>
                    <a:pt x="5259" y="38167"/>
                  </a:cubicBezTo>
                  <a:lnTo>
                    <a:pt x="5320" y="38167"/>
                  </a:lnTo>
                  <a:cubicBezTo>
                    <a:pt x="5351" y="38167"/>
                    <a:pt x="5381" y="38167"/>
                    <a:pt x="5411" y="38136"/>
                  </a:cubicBezTo>
                  <a:lnTo>
                    <a:pt x="5381" y="38136"/>
                  </a:lnTo>
                  <a:cubicBezTo>
                    <a:pt x="11794" y="30598"/>
                    <a:pt x="16232" y="21692"/>
                    <a:pt x="17053" y="19990"/>
                  </a:cubicBezTo>
                  <a:cubicBezTo>
                    <a:pt x="17053" y="19960"/>
                    <a:pt x="17053" y="19899"/>
                    <a:pt x="16992" y="19899"/>
                  </a:cubicBezTo>
                  <a:cubicBezTo>
                    <a:pt x="16983" y="19890"/>
                    <a:pt x="16972" y="19886"/>
                    <a:pt x="16960" y="19886"/>
                  </a:cubicBezTo>
                  <a:close/>
                  <a:moveTo>
                    <a:pt x="17630" y="20811"/>
                  </a:moveTo>
                  <a:cubicBezTo>
                    <a:pt x="17570" y="20811"/>
                    <a:pt x="17539" y="20811"/>
                    <a:pt x="17509" y="20872"/>
                  </a:cubicBezTo>
                  <a:cubicBezTo>
                    <a:pt x="16688" y="22574"/>
                    <a:pt x="12281" y="31571"/>
                    <a:pt x="5685" y="39261"/>
                  </a:cubicBezTo>
                  <a:cubicBezTo>
                    <a:pt x="5655" y="39291"/>
                    <a:pt x="5655" y="39322"/>
                    <a:pt x="5685" y="39352"/>
                  </a:cubicBezTo>
                  <a:cubicBezTo>
                    <a:pt x="5715" y="39382"/>
                    <a:pt x="5715" y="39382"/>
                    <a:pt x="5746" y="39382"/>
                  </a:cubicBezTo>
                  <a:cubicBezTo>
                    <a:pt x="5776" y="39382"/>
                    <a:pt x="5807" y="39382"/>
                    <a:pt x="5807" y="39352"/>
                  </a:cubicBezTo>
                  <a:cubicBezTo>
                    <a:pt x="12402" y="31662"/>
                    <a:pt x="16840" y="22665"/>
                    <a:pt x="17661" y="20932"/>
                  </a:cubicBezTo>
                  <a:cubicBezTo>
                    <a:pt x="17691" y="20902"/>
                    <a:pt x="17661" y="20841"/>
                    <a:pt x="17630" y="20811"/>
                  </a:cubicBezTo>
                  <a:close/>
                  <a:moveTo>
                    <a:pt x="18299" y="21631"/>
                  </a:moveTo>
                  <a:cubicBezTo>
                    <a:pt x="18269" y="21631"/>
                    <a:pt x="18208" y="21631"/>
                    <a:pt x="18208" y="21692"/>
                  </a:cubicBezTo>
                  <a:cubicBezTo>
                    <a:pt x="18147" y="21783"/>
                    <a:pt x="13345" y="32148"/>
                    <a:pt x="6050" y="40568"/>
                  </a:cubicBezTo>
                  <a:cubicBezTo>
                    <a:pt x="6019" y="40598"/>
                    <a:pt x="6019" y="40659"/>
                    <a:pt x="6050" y="40689"/>
                  </a:cubicBezTo>
                  <a:cubicBezTo>
                    <a:pt x="6050" y="40720"/>
                    <a:pt x="6080" y="40720"/>
                    <a:pt x="6080" y="40720"/>
                  </a:cubicBezTo>
                  <a:cubicBezTo>
                    <a:pt x="6110" y="40720"/>
                    <a:pt x="6141" y="40689"/>
                    <a:pt x="6171" y="40689"/>
                  </a:cubicBezTo>
                  <a:cubicBezTo>
                    <a:pt x="13497" y="32239"/>
                    <a:pt x="18299" y="21844"/>
                    <a:pt x="18330" y="21753"/>
                  </a:cubicBezTo>
                  <a:cubicBezTo>
                    <a:pt x="18360" y="21723"/>
                    <a:pt x="18330" y="21662"/>
                    <a:pt x="18299" y="216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9"/>
            <p:cNvSpPr/>
            <p:nvPr/>
          </p:nvSpPr>
          <p:spPr>
            <a:xfrm>
              <a:off x="-1109050" y="2045850"/>
              <a:ext cx="825275" cy="1417225"/>
            </a:xfrm>
            <a:custGeom>
              <a:avLst/>
              <a:gdLst/>
              <a:ahLst/>
              <a:cxnLst/>
              <a:rect l="l" t="t" r="r" b="b"/>
              <a:pathLst>
                <a:path w="33011" h="56689" extrusionOk="0">
                  <a:moveTo>
                    <a:pt x="20123" y="1"/>
                  </a:moveTo>
                  <a:cubicBezTo>
                    <a:pt x="16141" y="4044"/>
                    <a:pt x="8055" y="15715"/>
                    <a:pt x="548" y="26962"/>
                  </a:cubicBezTo>
                  <a:cubicBezTo>
                    <a:pt x="244" y="29089"/>
                    <a:pt x="61" y="31187"/>
                    <a:pt x="61" y="33345"/>
                  </a:cubicBezTo>
                  <a:cubicBezTo>
                    <a:pt x="1" y="41308"/>
                    <a:pt x="2037" y="49059"/>
                    <a:pt x="5229" y="56293"/>
                  </a:cubicBezTo>
                  <a:cubicBezTo>
                    <a:pt x="14530" y="56537"/>
                    <a:pt x="24408" y="56689"/>
                    <a:pt x="33010" y="56689"/>
                  </a:cubicBezTo>
                  <a:cubicBezTo>
                    <a:pt x="32433" y="55716"/>
                    <a:pt x="31916" y="54713"/>
                    <a:pt x="31430" y="53710"/>
                  </a:cubicBezTo>
                  <a:cubicBezTo>
                    <a:pt x="29728" y="50245"/>
                    <a:pt x="28451" y="46597"/>
                    <a:pt x="27174" y="42950"/>
                  </a:cubicBezTo>
                  <a:cubicBezTo>
                    <a:pt x="25411" y="37904"/>
                    <a:pt x="23983" y="32767"/>
                    <a:pt x="22919" y="27539"/>
                  </a:cubicBezTo>
                  <a:cubicBezTo>
                    <a:pt x="21065" y="18481"/>
                    <a:pt x="20275" y="9241"/>
                    <a:pt x="20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-1105250" y="2089175"/>
              <a:ext cx="775875" cy="1374675"/>
            </a:xfrm>
            <a:custGeom>
              <a:avLst/>
              <a:gdLst/>
              <a:ahLst/>
              <a:cxnLst/>
              <a:rect l="l" t="t" r="r" b="b"/>
              <a:pathLst>
                <a:path w="31035" h="54987" extrusionOk="0">
                  <a:moveTo>
                    <a:pt x="273" y="27319"/>
                  </a:moveTo>
                  <a:cubicBezTo>
                    <a:pt x="200" y="27319"/>
                    <a:pt x="116" y="27363"/>
                    <a:pt x="153" y="27417"/>
                  </a:cubicBezTo>
                  <a:cubicBezTo>
                    <a:pt x="609" y="29697"/>
                    <a:pt x="1125" y="31825"/>
                    <a:pt x="1672" y="33740"/>
                  </a:cubicBezTo>
                  <a:cubicBezTo>
                    <a:pt x="4894" y="45138"/>
                    <a:pt x="8268" y="52007"/>
                    <a:pt x="9575" y="54439"/>
                  </a:cubicBezTo>
                  <a:cubicBezTo>
                    <a:pt x="9606" y="54469"/>
                    <a:pt x="9636" y="54500"/>
                    <a:pt x="9666" y="54500"/>
                  </a:cubicBezTo>
                  <a:cubicBezTo>
                    <a:pt x="9697" y="54500"/>
                    <a:pt x="9697" y="54500"/>
                    <a:pt x="9727" y="54469"/>
                  </a:cubicBezTo>
                  <a:cubicBezTo>
                    <a:pt x="9788" y="54469"/>
                    <a:pt x="9818" y="54378"/>
                    <a:pt x="9758" y="54348"/>
                  </a:cubicBezTo>
                  <a:cubicBezTo>
                    <a:pt x="8481" y="51916"/>
                    <a:pt x="5107" y="45047"/>
                    <a:pt x="1885" y="33679"/>
                  </a:cubicBezTo>
                  <a:cubicBezTo>
                    <a:pt x="1338" y="31794"/>
                    <a:pt x="821" y="29667"/>
                    <a:pt x="365" y="27387"/>
                  </a:cubicBezTo>
                  <a:cubicBezTo>
                    <a:pt x="365" y="27338"/>
                    <a:pt x="322" y="27319"/>
                    <a:pt x="273" y="27319"/>
                  </a:cubicBezTo>
                  <a:close/>
                  <a:moveTo>
                    <a:pt x="973" y="41490"/>
                  </a:moveTo>
                  <a:cubicBezTo>
                    <a:pt x="912" y="41521"/>
                    <a:pt x="882" y="41582"/>
                    <a:pt x="912" y="41642"/>
                  </a:cubicBezTo>
                  <a:cubicBezTo>
                    <a:pt x="3375" y="48664"/>
                    <a:pt x="5563" y="53010"/>
                    <a:pt x="6384" y="54560"/>
                  </a:cubicBezTo>
                  <a:cubicBezTo>
                    <a:pt x="6414" y="54591"/>
                    <a:pt x="6444" y="54591"/>
                    <a:pt x="6505" y="54591"/>
                  </a:cubicBezTo>
                  <a:lnTo>
                    <a:pt x="6536" y="54591"/>
                  </a:lnTo>
                  <a:cubicBezTo>
                    <a:pt x="6596" y="54560"/>
                    <a:pt x="6596" y="54500"/>
                    <a:pt x="6596" y="54439"/>
                  </a:cubicBezTo>
                  <a:cubicBezTo>
                    <a:pt x="5745" y="52919"/>
                    <a:pt x="3557" y="48573"/>
                    <a:pt x="1125" y="41551"/>
                  </a:cubicBezTo>
                  <a:cubicBezTo>
                    <a:pt x="1095" y="41521"/>
                    <a:pt x="1034" y="41490"/>
                    <a:pt x="973" y="41490"/>
                  </a:cubicBezTo>
                  <a:close/>
                  <a:moveTo>
                    <a:pt x="92" y="33466"/>
                  </a:moveTo>
                  <a:cubicBezTo>
                    <a:pt x="31" y="33496"/>
                    <a:pt x="1" y="33557"/>
                    <a:pt x="1" y="33618"/>
                  </a:cubicBezTo>
                  <a:lnTo>
                    <a:pt x="31" y="33740"/>
                  </a:lnTo>
                  <a:cubicBezTo>
                    <a:pt x="3405" y="45563"/>
                    <a:pt x="6992" y="52646"/>
                    <a:pt x="8025" y="54530"/>
                  </a:cubicBezTo>
                  <a:cubicBezTo>
                    <a:pt x="8055" y="54560"/>
                    <a:pt x="8086" y="54591"/>
                    <a:pt x="8116" y="54591"/>
                  </a:cubicBezTo>
                  <a:lnTo>
                    <a:pt x="8147" y="54591"/>
                  </a:lnTo>
                  <a:cubicBezTo>
                    <a:pt x="8207" y="54560"/>
                    <a:pt x="8238" y="54500"/>
                    <a:pt x="8207" y="54439"/>
                  </a:cubicBezTo>
                  <a:cubicBezTo>
                    <a:pt x="7174" y="52524"/>
                    <a:pt x="3587" y="45503"/>
                    <a:pt x="244" y="33679"/>
                  </a:cubicBezTo>
                  <a:lnTo>
                    <a:pt x="213" y="33557"/>
                  </a:lnTo>
                  <a:cubicBezTo>
                    <a:pt x="183" y="33496"/>
                    <a:pt x="122" y="33466"/>
                    <a:pt x="92" y="33466"/>
                  </a:cubicBezTo>
                  <a:close/>
                  <a:moveTo>
                    <a:pt x="3883" y="20197"/>
                  </a:moveTo>
                  <a:cubicBezTo>
                    <a:pt x="3827" y="20197"/>
                    <a:pt x="3770" y="20236"/>
                    <a:pt x="3770" y="20305"/>
                  </a:cubicBezTo>
                  <a:cubicBezTo>
                    <a:pt x="4408" y="24834"/>
                    <a:pt x="5320" y="29332"/>
                    <a:pt x="6505" y="33740"/>
                  </a:cubicBezTo>
                  <a:cubicBezTo>
                    <a:pt x="9849" y="45563"/>
                    <a:pt x="13466" y="52646"/>
                    <a:pt x="14499" y="54530"/>
                  </a:cubicBezTo>
                  <a:cubicBezTo>
                    <a:pt x="14499" y="54560"/>
                    <a:pt x="14530" y="54591"/>
                    <a:pt x="14591" y="54591"/>
                  </a:cubicBezTo>
                  <a:lnTo>
                    <a:pt x="14621" y="54591"/>
                  </a:lnTo>
                  <a:cubicBezTo>
                    <a:pt x="14682" y="54560"/>
                    <a:pt x="14712" y="54500"/>
                    <a:pt x="14682" y="54439"/>
                  </a:cubicBezTo>
                  <a:cubicBezTo>
                    <a:pt x="13648" y="52524"/>
                    <a:pt x="10062" y="45503"/>
                    <a:pt x="6718" y="33679"/>
                  </a:cubicBezTo>
                  <a:cubicBezTo>
                    <a:pt x="5502" y="29271"/>
                    <a:pt x="4590" y="24803"/>
                    <a:pt x="3982" y="20274"/>
                  </a:cubicBezTo>
                  <a:cubicBezTo>
                    <a:pt x="3969" y="20221"/>
                    <a:pt x="3927" y="20197"/>
                    <a:pt x="3883" y="20197"/>
                  </a:cubicBezTo>
                  <a:close/>
                  <a:moveTo>
                    <a:pt x="1277" y="24135"/>
                  </a:moveTo>
                  <a:cubicBezTo>
                    <a:pt x="1216" y="24165"/>
                    <a:pt x="1156" y="24195"/>
                    <a:pt x="1186" y="24256"/>
                  </a:cubicBezTo>
                  <a:cubicBezTo>
                    <a:pt x="1733" y="27448"/>
                    <a:pt x="2432" y="30609"/>
                    <a:pt x="3283" y="33740"/>
                  </a:cubicBezTo>
                  <a:cubicBezTo>
                    <a:pt x="6718" y="45746"/>
                    <a:pt x="10305" y="52798"/>
                    <a:pt x="11338" y="54682"/>
                  </a:cubicBezTo>
                  <a:cubicBezTo>
                    <a:pt x="11369" y="54712"/>
                    <a:pt x="11399" y="54743"/>
                    <a:pt x="11429" y="54743"/>
                  </a:cubicBezTo>
                  <a:lnTo>
                    <a:pt x="11490" y="54743"/>
                  </a:lnTo>
                  <a:cubicBezTo>
                    <a:pt x="11551" y="54712"/>
                    <a:pt x="11551" y="54621"/>
                    <a:pt x="11521" y="54591"/>
                  </a:cubicBezTo>
                  <a:cubicBezTo>
                    <a:pt x="10487" y="52706"/>
                    <a:pt x="6900" y="45685"/>
                    <a:pt x="3496" y="33679"/>
                  </a:cubicBezTo>
                  <a:cubicBezTo>
                    <a:pt x="2615" y="30578"/>
                    <a:pt x="1916" y="27417"/>
                    <a:pt x="1399" y="24226"/>
                  </a:cubicBezTo>
                  <a:cubicBezTo>
                    <a:pt x="1368" y="24165"/>
                    <a:pt x="1338" y="24135"/>
                    <a:pt x="1277" y="24135"/>
                  </a:cubicBezTo>
                  <a:close/>
                  <a:moveTo>
                    <a:pt x="2554" y="22068"/>
                  </a:moveTo>
                  <a:cubicBezTo>
                    <a:pt x="2493" y="22068"/>
                    <a:pt x="2463" y="22128"/>
                    <a:pt x="2463" y="22189"/>
                  </a:cubicBezTo>
                  <a:cubicBezTo>
                    <a:pt x="3040" y="26080"/>
                    <a:pt x="3861" y="29940"/>
                    <a:pt x="4894" y="33740"/>
                  </a:cubicBezTo>
                  <a:cubicBezTo>
                    <a:pt x="8329" y="45746"/>
                    <a:pt x="11946" y="52798"/>
                    <a:pt x="12949" y="54682"/>
                  </a:cubicBezTo>
                  <a:cubicBezTo>
                    <a:pt x="12980" y="54712"/>
                    <a:pt x="13010" y="54743"/>
                    <a:pt x="13040" y="54743"/>
                  </a:cubicBezTo>
                  <a:lnTo>
                    <a:pt x="13101" y="54743"/>
                  </a:lnTo>
                  <a:cubicBezTo>
                    <a:pt x="13162" y="54712"/>
                    <a:pt x="13162" y="54621"/>
                    <a:pt x="13132" y="54591"/>
                  </a:cubicBezTo>
                  <a:cubicBezTo>
                    <a:pt x="12128" y="52706"/>
                    <a:pt x="8511" y="45685"/>
                    <a:pt x="5107" y="33679"/>
                  </a:cubicBezTo>
                  <a:cubicBezTo>
                    <a:pt x="4074" y="29910"/>
                    <a:pt x="3253" y="26049"/>
                    <a:pt x="2675" y="22159"/>
                  </a:cubicBezTo>
                  <a:cubicBezTo>
                    <a:pt x="2645" y="22098"/>
                    <a:pt x="2615" y="22068"/>
                    <a:pt x="2554" y="22068"/>
                  </a:cubicBezTo>
                  <a:close/>
                  <a:moveTo>
                    <a:pt x="6591" y="16093"/>
                  </a:moveTo>
                  <a:cubicBezTo>
                    <a:pt x="6527" y="16093"/>
                    <a:pt x="6458" y="16133"/>
                    <a:pt x="6475" y="16201"/>
                  </a:cubicBezTo>
                  <a:cubicBezTo>
                    <a:pt x="7296" y="23071"/>
                    <a:pt x="8390" y="28967"/>
                    <a:pt x="9758" y="33740"/>
                  </a:cubicBezTo>
                  <a:cubicBezTo>
                    <a:pt x="13162" y="45807"/>
                    <a:pt x="16779" y="52858"/>
                    <a:pt x="17812" y="54712"/>
                  </a:cubicBezTo>
                  <a:cubicBezTo>
                    <a:pt x="17843" y="54743"/>
                    <a:pt x="17873" y="54773"/>
                    <a:pt x="17904" y="54773"/>
                  </a:cubicBezTo>
                  <a:lnTo>
                    <a:pt x="17964" y="54773"/>
                  </a:lnTo>
                  <a:cubicBezTo>
                    <a:pt x="18025" y="54743"/>
                    <a:pt x="18025" y="54682"/>
                    <a:pt x="17995" y="54621"/>
                  </a:cubicBezTo>
                  <a:cubicBezTo>
                    <a:pt x="16992" y="52767"/>
                    <a:pt x="13375" y="45715"/>
                    <a:pt x="9940" y="33679"/>
                  </a:cubicBezTo>
                  <a:cubicBezTo>
                    <a:pt x="8603" y="28907"/>
                    <a:pt x="7508" y="23010"/>
                    <a:pt x="6688" y="16171"/>
                  </a:cubicBezTo>
                  <a:cubicBezTo>
                    <a:pt x="6688" y="16118"/>
                    <a:pt x="6641" y="16093"/>
                    <a:pt x="6591" y="16093"/>
                  </a:cubicBezTo>
                  <a:close/>
                  <a:moveTo>
                    <a:pt x="7964" y="14074"/>
                  </a:moveTo>
                  <a:cubicBezTo>
                    <a:pt x="7903" y="14074"/>
                    <a:pt x="7873" y="14134"/>
                    <a:pt x="7873" y="14195"/>
                  </a:cubicBezTo>
                  <a:cubicBezTo>
                    <a:pt x="8694" y="21916"/>
                    <a:pt x="9879" y="28481"/>
                    <a:pt x="11369" y="33740"/>
                  </a:cubicBezTo>
                  <a:cubicBezTo>
                    <a:pt x="14803" y="45807"/>
                    <a:pt x="18420" y="52858"/>
                    <a:pt x="19454" y="54712"/>
                  </a:cubicBezTo>
                  <a:cubicBezTo>
                    <a:pt x="19454" y="54743"/>
                    <a:pt x="19484" y="54773"/>
                    <a:pt x="19545" y="54773"/>
                  </a:cubicBezTo>
                  <a:lnTo>
                    <a:pt x="19575" y="54773"/>
                  </a:lnTo>
                  <a:cubicBezTo>
                    <a:pt x="19636" y="54743"/>
                    <a:pt x="19667" y="54682"/>
                    <a:pt x="19636" y="54621"/>
                  </a:cubicBezTo>
                  <a:cubicBezTo>
                    <a:pt x="18603" y="52767"/>
                    <a:pt x="14986" y="45715"/>
                    <a:pt x="11581" y="33679"/>
                  </a:cubicBezTo>
                  <a:cubicBezTo>
                    <a:pt x="10092" y="28451"/>
                    <a:pt x="8907" y="21885"/>
                    <a:pt x="8086" y="14165"/>
                  </a:cubicBezTo>
                  <a:cubicBezTo>
                    <a:pt x="8055" y="14104"/>
                    <a:pt x="8025" y="14074"/>
                    <a:pt x="7964" y="14074"/>
                  </a:cubicBezTo>
                  <a:close/>
                  <a:moveTo>
                    <a:pt x="5262" y="18351"/>
                  </a:moveTo>
                  <a:cubicBezTo>
                    <a:pt x="5251" y="18351"/>
                    <a:pt x="5240" y="18354"/>
                    <a:pt x="5229" y="18359"/>
                  </a:cubicBezTo>
                  <a:cubicBezTo>
                    <a:pt x="5168" y="18359"/>
                    <a:pt x="5137" y="18390"/>
                    <a:pt x="5137" y="18451"/>
                  </a:cubicBezTo>
                  <a:cubicBezTo>
                    <a:pt x="5776" y="23618"/>
                    <a:pt x="6779" y="28724"/>
                    <a:pt x="8116" y="33740"/>
                  </a:cubicBezTo>
                  <a:cubicBezTo>
                    <a:pt x="11551" y="45837"/>
                    <a:pt x="15198" y="52889"/>
                    <a:pt x="16232" y="54743"/>
                  </a:cubicBezTo>
                  <a:cubicBezTo>
                    <a:pt x="16232" y="54773"/>
                    <a:pt x="16262" y="54804"/>
                    <a:pt x="16323" y="54804"/>
                  </a:cubicBezTo>
                  <a:lnTo>
                    <a:pt x="16353" y="54804"/>
                  </a:lnTo>
                  <a:cubicBezTo>
                    <a:pt x="16414" y="54773"/>
                    <a:pt x="16445" y="54712"/>
                    <a:pt x="16414" y="54652"/>
                  </a:cubicBezTo>
                  <a:cubicBezTo>
                    <a:pt x="15381" y="52798"/>
                    <a:pt x="11764" y="45776"/>
                    <a:pt x="8329" y="33679"/>
                  </a:cubicBezTo>
                  <a:cubicBezTo>
                    <a:pt x="6992" y="28694"/>
                    <a:pt x="5989" y="23587"/>
                    <a:pt x="5350" y="18451"/>
                  </a:cubicBezTo>
                  <a:cubicBezTo>
                    <a:pt x="5350" y="18401"/>
                    <a:pt x="5310" y="18351"/>
                    <a:pt x="5262" y="18351"/>
                  </a:cubicBezTo>
                  <a:close/>
                  <a:moveTo>
                    <a:pt x="9387" y="11960"/>
                  </a:moveTo>
                  <a:cubicBezTo>
                    <a:pt x="9323" y="11960"/>
                    <a:pt x="9254" y="11999"/>
                    <a:pt x="9271" y="12067"/>
                  </a:cubicBezTo>
                  <a:cubicBezTo>
                    <a:pt x="10092" y="20669"/>
                    <a:pt x="11369" y="27995"/>
                    <a:pt x="12980" y="33740"/>
                  </a:cubicBezTo>
                  <a:cubicBezTo>
                    <a:pt x="16414" y="45837"/>
                    <a:pt x="20062" y="52889"/>
                    <a:pt x="21095" y="54743"/>
                  </a:cubicBezTo>
                  <a:cubicBezTo>
                    <a:pt x="21095" y="54773"/>
                    <a:pt x="21126" y="54804"/>
                    <a:pt x="21186" y="54804"/>
                  </a:cubicBezTo>
                  <a:lnTo>
                    <a:pt x="21217" y="54804"/>
                  </a:lnTo>
                  <a:cubicBezTo>
                    <a:pt x="21278" y="54773"/>
                    <a:pt x="21308" y="54712"/>
                    <a:pt x="21278" y="54652"/>
                  </a:cubicBezTo>
                  <a:cubicBezTo>
                    <a:pt x="20244" y="52798"/>
                    <a:pt x="16627" y="45776"/>
                    <a:pt x="13192" y="33679"/>
                  </a:cubicBezTo>
                  <a:cubicBezTo>
                    <a:pt x="11551" y="27934"/>
                    <a:pt x="10305" y="20639"/>
                    <a:pt x="9484" y="12037"/>
                  </a:cubicBezTo>
                  <a:cubicBezTo>
                    <a:pt x="9484" y="11984"/>
                    <a:pt x="9437" y="11960"/>
                    <a:pt x="9387" y="11960"/>
                  </a:cubicBezTo>
                  <a:close/>
                  <a:moveTo>
                    <a:pt x="10791" y="9909"/>
                  </a:moveTo>
                  <a:cubicBezTo>
                    <a:pt x="10730" y="9909"/>
                    <a:pt x="10700" y="9970"/>
                    <a:pt x="10700" y="10031"/>
                  </a:cubicBezTo>
                  <a:cubicBezTo>
                    <a:pt x="11277" y="16536"/>
                    <a:pt x="12402" y="25989"/>
                    <a:pt x="14621" y="33740"/>
                  </a:cubicBezTo>
                  <a:cubicBezTo>
                    <a:pt x="18056" y="45898"/>
                    <a:pt x="21703" y="52950"/>
                    <a:pt x="22737" y="54804"/>
                  </a:cubicBezTo>
                  <a:cubicBezTo>
                    <a:pt x="22737" y="54834"/>
                    <a:pt x="22797" y="54864"/>
                    <a:pt x="22828" y="54864"/>
                  </a:cubicBezTo>
                  <a:cubicBezTo>
                    <a:pt x="22858" y="54864"/>
                    <a:pt x="22858" y="54864"/>
                    <a:pt x="22889" y="54834"/>
                  </a:cubicBezTo>
                  <a:lnTo>
                    <a:pt x="22858" y="54834"/>
                  </a:lnTo>
                  <a:cubicBezTo>
                    <a:pt x="22919" y="54804"/>
                    <a:pt x="22949" y="54743"/>
                    <a:pt x="22919" y="54712"/>
                  </a:cubicBezTo>
                  <a:cubicBezTo>
                    <a:pt x="21886" y="52828"/>
                    <a:pt x="18268" y="45837"/>
                    <a:pt x="14803" y="33679"/>
                  </a:cubicBezTo>
                  <a:cubicBezTo>
                    <a:pt x="12645" y="25928"/>
                    <a:pt x="11490" y="16536"/>
                    <a:pt x="10913" y="10001"/>
                  </a:cubicBezTo>
                  <a:cubicBezTo>
                    <a:pt x="10913" y="9940"/>
                    <a:pt x="10852" y="9909"/>
                    <a:pt x="10791" y="9909"/>
                  </a:cubicBezTo>
                  <a:close/>
                  <a:moveTo>
                    <a:pt x="12250" y="7873"/>
                  </a:moveTo>
                  <a:cubicBezTo>
                    <a:pt x="12189" y="7873"/>
                    <a:pt x="12159" y="7934"/>
                    <a:pt x="12159" y="7994"/>
                  </a:cubicBezTo>
                  <a:cubicBezTo>
                    <a:pt x="12706" y="15107"/>
                    <a:pt x="13861" y="25350"/>
                    <a:pt x="16232" y="33740"/>
                  </a:cubicBezTo>
                  <a:cubicBezTo>
                    <a:pt x="19697" y="45898"/>
                    <a:pt x="23314" y="52950"/>
                    <a:pt x="24348" y="54804"/>
                  </a:cubicBezTo>
                  <a:cubicBezTo>
                    <a:pt x="24378" y="54834"/>
                    <a:pt x="24408" y="54864"/>
                    <a:pt x="24439" y="54864"/>
                  </a:cubicBezTo>
                  <a:cubicBezTo>
                    <a:pt x="24469" y="54864"/>
                    <a:pt x="24469" y="54864"/>
                    <a:pt x="24500" y="54834"/>
                  </a:cubicBezTo>
                  <a:cubicBezTo>
                    <a:pt x="24560" y="54804"/>
                    <a:pt x="24560" y="54743"/>
                    <a:pt x="24530" y="54712"/>
                  </a:cubicBezTo>
                  <a:cubicBezTo>
                    <a:pt x="23496" y="52828"/>
                    <a:pt x="19879" y="45837"/>
                    <a:pt x="16445" y="33679"/>
                  </a:cubicBezTo>
                  <a:cubicBezTo>
                    <a:pt x="14074" y="25320"/>
                    <a:pt x="12919" y="15077"/>
                    <a:pt x="12372" y="7964"/>
                  </a:cubicBezTo>
                  <a:cubicBezTo>
                    <a:pt x="12372" y="7903"/>
                    <a:pt x="12311" y="7873"/>
                    <a:pt x="12250" y="7873"/>
                  </a:cubicBezTo>
                  <a:close/>
                  <a:moveTo>
                    <a:pt x="18299" y="0"/>
                  </a:moveTo>
                  <a:cubicBezTo>
                    <a:pt x="18238" y="0"/>
                    <a:pt x="18177" y="61"/>
                    <a:pt x="18177" y="122"/>
                  </a:cubicBezTo>
                  <a:cubicBezTo>
                    <a:pt x="18208" y="304"/>
                    <a:pt x="18755" y="19758"/>
                    <a:pt x="22706" y="33740"/>
                  </a:cubicBezTo>
                  <a:cubicBezTo>
                    <a:pt x="26171" y="45928"/>
                    <a:pt x="29788" y="52950"/>
                    <a:pt x="30822" y="54804"/>
                  </a:cubicBezTo>
                  <a:cubicBezTo>
                    <a:pt x="30852" y="54834"/>
                    <a:pt x="30883" y="54864"/>
                    <a:pt x="30913" y="54864"/>
                  </a:cubicBezTo>
                  <a:cubicBezTo>
                    <a:pt x="30943" y="54864"/>
                    <a:pt x="30943" y="54834"/>
                    <a:pt x="30974" y="54834"/>
                  </a:cubicBezTo>
                  <a:cubicBezTo>
                    <a:pt x="31035" y="54804"/>
                    <a:pt x="31035" y="54743"/>
                    <a:pt x="31004" y="54712"/>
                  </a:cubicBezTo>
                  <a:cubicBezTo>
                    <a:pt x="29971" y="52828"/>
                    <a:pt x="26354" y="45837"/>
                    <a:pt x="22919" y="33679"/>
                  </a:cubicBezTo>
                  <a:cubicBezTo>
                    <a:pt x="18968" y="19727"/>
                    <a:pt x="18390" y="304"/>
                    <a:pt x="18390" y="122"/>
                  </a:cubicBezTo>
                  <a:cubicBezTo>
                    <a:pt x="18390" y="61"/>
                    <a:pt x="18360" y="0"/>
                    <a:pt x="18299" y="0"/>
                  </a:cubicBezTo>
                  <a:close/>
                  <a:moveTo>
                    <a:pt x="15229" y="3861"/>
                  </a:moveTo>
                  <a:cubicBezTo>
                    <a:pt x="15168" y="3861"/>
                    <a:pt x="15107" y="3921"/>
                    <a:pt x="15138" y="3982"/>
                  </a:cubicBezTo>
                  <a:cubicBezTo>
                    <a:pt x="15502" y="10730"/>
                    <a:pt x="16597" y="23587"/>
                    <a:pt x="19484" y="33740"/>
                  </a:cubicBezTo>
                  <a:cubicBezTo>
                    <a:pt x="23041" y="46293"/>
                    <a:pt x="26870" y="53527"/>
                    <a:pt x="27630" y="54864"/>
                  </a:cubicBezTo>
                  <a:cubicBezTo>
                    <a:pt x="27630" y="54895"/>
                    <a:pt x="27661" y="54895"/>
                    <a:pt x="27721" y="54895"/>
                  </a:cubicBezTo>
                  <a:lnTo>
                    <a:pt x="27752" y="54895"/>
                  </a:lnTo>
                  <a:cubicBezTo>
                    <a:pt x="27813" y="54864"/>
                    <a:pt x="27843" y="54804"/>
                    <a:pt x="27813" y="54743"/>
                  </a:cubicBezTo>
                  <a:cubicBezTo>
                    <a:pt x="27083" y="53436"/>
                    <a:pt x="23253" y="46232"/>
                    <a:pt x="19667" y="33679"/>
                  </a:cubicBezTo>
                  <a:cubicBezTo>
                    <a:pt x="16809" y="23527"/>
                    <a:pt x="15715" y="10700"/>
                    <a:pt x="15350" y="3952"/>
                  </a:cubicBezTo>
                  <a:cubicBezTo>
                    <a:pt x="15320" y="3891"/>
                    <a:pt x="15290" y="3861"/>
                    <a:pt x="15229" y="3861"/>
                  </a:cubicBezTo>
                  <a:close/>
                  <a:moveTo>
                    <a:pt x="13770" y="5859"/>
                  </a:moveTo>
                  <a:cubicBezTo>
                    <a:pt x="13761" y="5859"/>
                    <a:pt x="13751" y="5861"/>
                    <a:pt x="13739" y="5867"/>
                  </a:cubicBezTo>
                  <a:cubicBezTo>
                    <a:pt x="13679" y="5867"/>
                    <a:pt x="13618" y="5897"/>
                    <a:pt x="13618" y="5958"/>
                  </a:cubicBezTo>
                  <a:cubicBezTo>
                    <a:pt x="14043" y="12280"/>
                    <a:pt x="15138" y="24256"/>
                    <a:pt x="17843" y="33740"/>
                  </a:cubicBezTo>
                  <a:cubicBezTo>
                    <a:pt x="21460" y="46414"/>
                    <a:pt x="25290" y="53618"/>
                    <a:pt x="26050" y="54925"/>
                  </a:cubicBezTo>
                  <a:cubicBezTo>
                    <a:pt x="26050" y="54956"/>
                    <a:pt x="26080" y="54956"/>
                    <a:pt x="26141" y="54986"/>
                  </a:cubicBezTo>
                  <a:cubicBezTo>
                    <a:pt x="26141" y="54986"/>
                    <a:pt x="26171" y="54956"/>
                    <a:pt x="26171" y="54956"/>
                  </a:cubicBezTo>
                  <a:cubicBezTo>
                    <a:pt x="26232" y="54925"/>
                    <a:pt x="26262" y="54864"/>
                    <a:pt x="26232" y="54834"/>
                  </a:cubicBezTo>
                  <a:cubicBezTo>
                    <a:pt x="25503" y="53527"/>
                    <a:pt x="21673" y="46354"/>
                    <a:pt x="18056" y="33679"/>
                  </a:cubicBezTo>
                  <a:cubicBezTo>
                    <a:pt x="15411" y="24226"/>
                    <a:pt x="14256" y="12250"/>
                    <a:pt x="13831" y="5958"/>
                  </a:cubicBezTo>
                  <a:cubicBezTo>
                    <a:pt x="13831" y="5908"/>
                    <a:pt x="13810" y="5859"/>
                    <a:pt x="13770" y="5859"/>
                  </a:cubicBezTo>
                  <a:close/>
                  <a:moveTo>
                    <a:pt x="16779" y="1907"/>
                  </a:moveTo>
                  <a:cubicBezTo>
                    <a:pt x="16770" y="1907"/>
                    <a:pt x="16760" y="1910"/>
                    <a:pt x="16749" y="1915"/>
                  </a:cubicBezTo>
                  <a:cubicBezTo>
                    <a:pt x="16688" y="1915"/>
                    <a:pt x="16627" y="1946"/>
                    <a:pt x="16627" y="2007"/>
                  </a:cubicBezTo>
                  <a:cubicBezTo>
                    <a:pt x="16901" y="7782"/>
                    <a:pt x="17873" y="22402"/>
                    <a:pt x="21095" y="33740"/>
                  </a:cubicBezTo>
                  <a:cubicBezTo>
                    <a:pt x="24682" y="46414"/>
                    <a:pt x="28542" y="53618"/>
                    <a:pt x="29272" y="54925"/>
                  </a:cubicBezTo>
                  <a:cubicBezTo>
                    <a:pt x="29302" y="54956"/>
                    <a:pt x="29332" y="54986"/>
                    <a:pt x="29363" y="54986"/>
                  </a:cubicBezTo>
                  <a:cubicBezTo>
                    <a:pt x="29393" y="54986"/>
                    <a:pt x="29393" y="54986"/>
                    <a:pt x="29424" y="54956"/>
                  </a:cubicBezTo>
                  <a:cubicBezTo>
                    <a:pt x="29484" y="54925"/>
                    <a:pt x="29484" y="54864"/>
                    <a:pt x="29454" y="54834"/>
                  </a:cubicBezTo>
                  <a:cubicBezTo>
                    <a:pt x="28725" y="53527"/>
                    <a:pt x="24895" y="46354"/>
                    <a:pt x="21308" y="33679"/>
                  </a:cubicBezTo>
                  <a:cubicBezTo>
                    <a:pt x="18086" y="22372"/>
                    <a:pt x="17113" y="7751"/>
                    <a:pt x="16840" y="2007"/>
                  </a:cubicBezTo>
                  <a:cubicBezTo>
                    <a:pt x="16840" y="1957"/>
                    <a:pt x="16820" y="1907"/>
                    <a:pt x="16779" y="19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-1075600" y="2288275"/>
              <a:ext cx="953675" cy="1188475"/>
            </a:xfrm>
            <a:custGeom>
              <a:avLst/>
              <a:gdLst/>
              <a:ahLst/>
              <a:cxnLst/>
              <a:rect l="l" t="t" r="r" b="b"/>
              <a:pathLst>
                <a:path w="38147" h="47539" extrusionOk="0">
                  <a:moveTo>
                    <a:pt x="29484" y="517"/>
                  </a:moveTo>
                  <a:lnTo>
                    <a:pt x="29484" y="517"/>
                  </a:lnTo>
                  <a:cubicBezTo>
                    <a:pt x="29477" y="531"/>
                    <a:pt x="29470" y="544"/>
                    <a:pt x="29464" y="557"/>
                  </a:cubicBezTo>
                  <a:lnTo>
                    <a:pt x="29464" y="557"/>
                  </a:lnTo>
                  <a:cubicBezTo>
                    <a:pt x="29469" y="554"/>
                    <a:pt x="29475" y="543"/>
                    <a:pt x="29484" y="517"/>
                  </a:cubicBezTo>
                  <a:close/>
                  <a:moveTo>
                    <a:pt x="29727" y="608"/>
                  </a:moveTo>
                  <a:lnTo>
                    <a:pt x="29697" y="638"/>
                  </a:lnTo>
                  <a:lnTo>
                    <a:pt x="29697" y="730"/>
                  </a:lnTo>
                  <a:cubicBezTo>
                    <a:pt x="29697" y="699"/>
                    <a:pt x="29727" y="638"/>
                    <a:pt x="29727" y="608"/>
                  </a:cubicBezTo>
                  <a:close/>
                  <a:moveTo>
                    <a:pt x="28264" y="2587"/>
                  </a:moveTo>
                  <a:cubicBezTo>
                    <a:pt x="28206" y="2648"/>
                    <a:pt x="28176" y="2737"/>
                    <a:pt x="28116" y="2796"/>
                  </a:cubicBezTo>
                  <a:cubicBezTo>
                    <a:pt x="28112" y="2822"/>
                    <a:pt x="28113" y="2833"/>
                    <a:pt x="28118" y="2833"/>
                  </a:cubicBezTo>
                  <a:cubicBezTo>
                    <a:pt x="28137" y="2833"/>
                    <a:pt x="28217" y="2666"/>
                    <a:pt x="28264" y="2587"/>
                  </a:cubicBezTo>
                  <a:close/>
                  <a:moveTo>
                    <a:pt x="32189" y="3921"/>
                  </a:moveTo>
                  <a:lnTo>
                    <a:pt x="32128" y="4073"/>
                  </a:lnTo>
                  <a:lnTo>
                    <a:pt x="32189" y="3982"/>
                  </a:lnTo>
                  <a:lnTo>
                    <a:pt x="32189" y="3921"/>
                  </a:lnTo>
                  <a:close/>
                  <a:moveTo>
                    <a:pt x="32185" y="4034"/>
                  </a:moveTo>
                  <a:lnTo>
                    <a:pt x="32185" y="4034"/>
                  </a:lnTo>
                  <a:cubicBezTo>
                    <a:pt x="32175" y="4078"/>
                    <a:pt x="32166" y="4121"/>
                    <a:pt x="32159" y="4164"/>
                  </a:cubicBezTo>
                  <a:lnTo>
                    <a:pt x="32185" y="4034"/>
                  </a:lnTo>
                  <a:close/>
                  <a:moveTo>
                    <a:pt x="32098" y="4255"/>
                  </a:moveTo>
                  <a:cubicBezTo>
                    <a:pt x="32091" y="4262"/>
                    <a:pt x="32086" y="4270"/>
                    <a:pt x="32082" y="4278"/>
                  </a:cubicBezTo>
                  <a:lnTo>
                    <a:pt x="32082" y="4278"/>
                  </a:lnTo>
                  <a:lnTo>
                    <a:pt x="32128" y="4255"/>
                  </a:lnTo>
                  <a:close/>
                  <a:moveTo>
                    <a:pt x="32082" y="4278"/>
                  </a:moveTo>
                  <a:lnTo>
                    <a:pt x="32067" y="4286"/>
                  </a:lnTo>
                  <a:lnTo>
                    <a:pt x="32067" y="4377"/>
                  </a:lnTo>
                  <a:cubicBezTo>
                    <a:pt x="32067" y="4353"/>
                    <a:pt x="32067" y="4310"/>
                    <a:pt x="32082" y="4278"/>
                  </a:cubicBezTo>
                  <a:close/>
                  <a:moveTo>
                    <a:pt x="29879" y="6140"/>
                  </a:moveTo>
                  <a:cubicBezTo>
                    <a:pt x="29860" y="6164"/>
                    <a:pt x="29840" y="6191"/>
                    <a:pt x="29819" y="6220"/>
                  </a:cubicBezTo>
                  <a:lnTo>
                    <a:pt x="29819" y="6220"/>
                  </a:lnTo>
                  <a:lnTo>
                    <a:pt x="29879" y="6140"/>
                  </a:lnTo>
                  <a:close/>
                  <a:moveTo>
                    <a:pt x="26414" y="6718"/>
                  </a:moveTo>
                  <a:cubicBezTo>
                    <a:pt x="26410" y="6724"/>
                    <a:pt x="26406" y="6730"/>
                    <a:pt x="26401" y="6737"/>
                  </a:cubicBezTo>
                  <a:lnTo>
                    <a:pt x="26401" y="6737"/>
                  </a:lnTo>
                  <a:cubicBezTo>
                    <a:pt x="26403" y="6735"/>
                    <a:pt x="26407" y="6729"/>
                    <a:pt x="26414" y="6718"/>
                  </a:cubicBezTo>
                  <a:close/>
                  <a:moveTo>
                    <a:pt x="34682" y="7113"/>
                  </a:moveTo>
                  <a:cubicBezTo>
                    <a:pt x="34621" y="7143"/>
                    <a:pt x="34560" y="7173"/>
                    <a:pt x="34530" y="7234"/>
                  </a:cubicBezTo>
                  <a:cubicBezTo>
                    <a:pt x="34590" y="7173"/>
                    <a:pt x="34651" y="7143"/>
                    <a:pt x="34742" y="7113"/>
                  </a:cubicBezTo>
                  <a:close/>
                  <a:moveTo>
                    <a:pt x="34286" y="7356"/>
                  </a:moveTo>
                  <a:lnTo>
                    <a:pt x="34286" y="7356"/>
                  </a:lnTo>
                  <a:cubicBezTo>
                    <a:pt x="34104" y="7599"/>
                    <a:pt x="33922" y="7842"/>
                    <a:pt x="33800" y="7964"/>
                  </a:cubicBezTo>
                  <a:cubicBezTo>
                    <a:pt x="33952" y="7812"/>
                    <a:pt x="34074" y="7660"/>
                    <a:pt x="34195" y="7477"/>
                  </a:cubicBezTo>
                  <a:lnTo>
                    <a:pt x="34226" y="7447"/>
                  </a:lnTo>
                  <a:lnTo>
                    <a:pt x="34286" y="7356"/>
                  </a:lnTo>
                  <a:close/>
                  <a:moveTo>
                    <a:pt x="33922" y="7873"/>
                  </a:moveTo>
                  <a:lnTo>
                    <a:pt x="33922" y="7873"/>
                  </a:lnTo>
                  <a:cubicBezTo>
                    <a:pt x="33891" y="7903"/>
                    <a:pt x="33770" y="8025"/>
                    <a:pt x="33770" y="8025"/>
                  </a:cubicBezTo>
                  <a:lnTo>
                    <a:pt x="33861" y="7964"/>
                  </a:lnTo>
                  <a:lnTo>
                    <a:pt x="33922" y="7873"/>
                  </a:lnTo>
                  <a:close/>
                  <a:moveTo>
                    <a:pt x="34610" y="8232"/>
                  </a:moveTo>
                  <a:cubicBezTo>
                    <a:pt x="34600" y="8232"/>
                    <a:pt x="34590" y="8237"/>
                    <a:pt x="34590" y="8237"/>
                  </a:cubicBezTo>
                  <a:lnTo>
                    <a:pt x="34621" y="8237"/>
                  </a:lnTo>
                  <a:cubicBezTo>
                    <a:pt x="34560" y="8298"/>
                    <a:pt x="34621" y="8298"/>
                    <a:pt x="34621" y="8298"/>
                  </a:cubicBezTo>
                  <a:cubicBezTo>
                    <a:pt x="34639" y="8243"/>
                    <a:pt x="34624" y="8232"/>
                    <a:pt x="34610" y="8232"/>
                  </a:cubicBezTo>
                  <a:close/>
                  <a:moveTo>
                    <a:pt x="33435" y="8268"/>
                  </a:moveTo>
                  <a:lnTo>
                    <a:pt x="33405" y="8298"/>
                  </a:lnTo>
                  <a:lnTo>
                    <a:pt x="33344" y="8389"/>
                  </a:lnTo>
                  <a:cubicBezTo>
                    <a:pt x="33346" y="8388"/>
                    <a:pt x="33347" y="8387"/>
                    <a:pt x="33348" y="8386"/>
                  </a:cubicBezTo>
                  <a:lnTo>
                    <a:pt x="33348" y="8386"/>
                  </a:lnTo>
                  <a:cubicBezTo>
                    <a:pt x="33335" y="8403"/>
                    <a:pt x="33332" y="8409"/>
                    <a:pt x="33332" y="8409"/>
                  </a:cubicBezTo>
                  <a:cubicBezTo>
                    <a:pt x="33333" y="8409"/>
                    <a:pt x="33351" y="8385"/>
                    <a:pt x="33349" y="8385"/>
                  </a:cubicBezTo>
                  <a:lnTo>
                    <a:pt x="33349" y="8385"/>
                  </a:lnTo>
                  <a:cubicBezTo>
                    <a:pt x="33349" y="8385"/>
                    <a:pt x="33348" y="8385"/>
                    <a:pt x="33348" y="8386"/>
                  </a:cubicBezTo>
                  <a:lnTo>
                    <a:pt x="33348" y="8386"/>
                  </a:lnTo>
                  <a:cubicBezTo>
                    <a:pt x="33362" y="8366"/>
                    <a:pt x="33389" y="8329"/>
                    <a:pt x="33435" y="8268"/>
                  </a:cubicBezTo>
                  <a:close/>
                  <a:moveTo>
                    <a:pt x="33369" y="8416"/>
                  </a:moveTo>
                  <a:cubicBezTo>
                    <a:pt x="33355" y="8416"/>
                    <a:pt x="33295" y="8469"/>
                    <a:pt x="33192" y="8572"/>
                  </a:cubicBezTo>
                  <a:lnTo>
                    <a:pt x="33192" y="8602"/>
                  </a:lnTo>
                  <a:cubicBezTo>
                    <a:pt x="33226" y="8551"/>
                    <a:pt x="33270" y="8509"/>
                    <a:pt x="33285" y="8509"/>
                  </a:cubicBezTo>
                  <a:cubicBezTo>
                    <a:pt x="33298" y="8509"/>
                    <a:pt x="33293" y="8535"/>
                    <a:pt x="33253" y="8602"/>
                  </a:cubicBezTo>
                  <a:cubicBezTo>
                    <a:pt x="33347" y="8476"/>
                    <a:pt x="33385" y="8416"/>
                    <a:pt x="33369" y="8416"/>
                  </a:cubicBezTo>
                  <a:close/>
                  <a:moveTo>
                    <a:pt x="33131" y="8663"/>
                  </a:moveTo>
                  <a:lnTo>
                    <a:pt x="33074" y="8735"/>
                  </a:lnTo>
                  <a:lnTo>
                    <a:pt x="33074" y="8735"/>
                  </a:lnTo>
                  <a:cubicBezTo>
                    <a:pt x="33072" y="8733"/>
                    <a:pt x="33071" y="8730"/>
                    <a:pt x="33071" y="8724"/>
                  </a:cubicBezTo>
                  <a:cubicBezTo>
                    <a:pt x="33071" y="8729"/>
                    <a:pt x="33070" y="8734"/>
                    <a:pt x="33070" y="8739"/>
                  </a:cubicBezTo>
                  <a:lnTo>
                    <a:pt x="33070" y="8739"/>
                  </a:lnTo>
                  <a:lnTo>
                    <a:pt x="33074" y="8735"/>
                  </a:lnTo>
                  <a:lnTo>
                    <a:pt x="33074" y="8735"/>
                  </a:lnTo>
                  <a:cubicBezTo>
                    <a:pt x="33075" y="8735"/>
                    <a:pt x="33076" y="8736"/>
                    <a:pt x="33077" y="8736"/>
                  </a:cubicBezTo>
                  <a:cubicBezTo>
                    <a:pt x="33087" y="8736"/>
                    <a:pt x="33109" y="8707"/>
                    <a:pt x="33131" y="8663"/>
                  </a:cubicBezTo>
                  <a:close/>
                  <a:moveTo>
                    <a:pt x="33162" y="8602"/>
                  </a:moveTo>
                  <a:lnTo>
                    <a:pt x="33162" y="8602"/>
                  </a:lnTo>
                  <a:cubicBezTo>
                    <a:pt x="33136" y="8628"/>
                    <a:pt x="33042" y="8699"/>
                    <a:pt x="33055" y="8699"/>
                  </a:cubicBezTo>
                  <a:cubicBezTo>
                    <a:pt x="33057" y="8699"/>
                    <a:pt x="33062" y="8697"/>
                    <a:pt x="33071" y="8693"/>
                  </a:cubicBezTo>
                  <a:lnTo>
                    <a:pt x="33071" y="8693"/>
                  </a:lnTo>
                  <a:cubicBezTo>
                    <a:pt x="33059" y="8705"/>
                    <a:pt x="33049" y="8715"/>
                    <a:pt x="33040" y="8724"/>
                  </a:cubicBezTo>
                  <a:lnTo>
                    <a:pt x="33040" y="8724"/>
                  </a:lnTo>
                  <a:lnTo>
                    <a:pt x="33040" y="8724"/>
                  </a:lnTo>
                  <a:cubicBezTo>
                    <a:pt x="33040" y="8724"/>
                    <a:pt x="33039" y="8725"/>
                    <a:pt x="33038" y="8726"/>
                  </a:cubicBezTo>
                  <a:lnTo>
                    <a:pt x="33038" y="8726"/>
                  </a:lnTo>
                  <a:cubicBezTo>
                    <a:pt x="33039" y="8726"/>
                    <a:pt x="33040" y="8725"/>
                    <a:pt x="33040" y="8724"/>
                  </a:cubicBezTo>
                  <a:lnTo>
                    <a:pt x="33040" y="8724"/>
                  </a:lnTo>
                  <a:lnTo>
                    <a:pt x="33040" y="8754"/>
                  </a:lnTo>
                  <a:lnTo>
                    <a:pt x="33162" y="8602"/>
                  </a:lnTo>
                  <a:close/>
                  <a:moveTo>
                    <a:pt x="33038" y="8726"/>
                  </a:moveTo>
                  <a:lnTo>
                    <a:pt x="33038" y="8726"/>
                  </a:lnTo>
                  <a:cubicBezTo>
                    <a:pt x="32998" y="8769"/>
                    <a:pt x="32985" y="8789"/>
                    <a:pt x="32987" y="8789"/>
                  </a:cubicBezTo>
                  <a:cubicBezTo>
                    <a:pt x="32990" y="8789"/>
                    <a:pt x="33011" y="8767"/>
                    <a:pt x="33038" y="8726"/>
                  </a:cubicBezTo>
                  <a:close/>
                  <a:moveTo>
                    <a:pt x="33070" y="8739"/>
                  </a:moveTo>
                  <a:lnTo>
                    <a:pt x="33010" y="8815"/>
                  </a:lnTo>
                  <a:cubicBezTo>
                    <a:pt x="33038" y="8815"/>
                    <a:pt x="33067" y="8815"/>
                    <a:pt x="33070" y="8739"/>
                  </a:cubicBezTo>
                  <a:close/>
                  <a:moveTo>
                    <a:pt x="33010" y="8815"/>
                  </a:moveTo>
                  <a:cubicBezTo>
                    <a:pt x="33010" y="8815"/>
                    <a:pt x="32979" y="8845"/>
                    <a:pt x="32979" y="8876"/>
                  </a:cubicBezTo>
                  <a:lnTo>
                    <a:pt x="33010" y="8815"/>
                  </a:lnTo>
                  <a:close/>
                  <a:moveTo>
                    <a:pt x="33162" y="8663"/>
                  </a:moveTo>
                  <a:lnTo>
                    <a:pt x="32979" y="8906"/>
                  </a:lnTo>
                  <a:lnTo>
                    <a:pt x="32949" y="8967"/>
                  </a:lnTo>
                  <a:lnTo>
                    <a:pt x="33162" y="8663"/>
                  </a:lnTo>
                  <a:close/>
                  <a:moveTo>
                    <a:pt x="32675" y="9240"/>
                  </a:moveTo>
                  <a:cubicBezTo>
                    <a:pt x="32631" y="9306"/>
                    <a:pt x="32555" y="9420"/>
                    <a:pt x="32575" y="9420"/>
                  </a:cubicBezTo>
                  <a:cubicBezTo>
                    <a:pt x="32582" y="9420"/>
                    <a:pt x="32603" y="9404"/>
                    <a:pt x="32645" y="9362"/>
                  </a:cubicBezTo>
                  <a:cubicBezTo>
                    <a:pt x="32655" y="9342"/>
                    <a:pt x="32652" y="9338"/>
                    <a:pt x="32646" y="9338"/>
                  </a:cubicBezTo>
                  <a:cubicBezTo>
                    <a:pt x="32643" y="9338"/>
                    <a:pt x="32640" y="9339"/>
                    <a:pt x="32637" y="9339"/>
                  </a:cubicBezTo>
                  <a:cubicBezTo>
                    <a:pt x="32630" y="9339"/>
                    <a:pt x="32630" y="9332"/>
                    <a:pt x="32675" y="9271"/>
                  </a:cubicBezTo>
                  <a:lnTo>
                    <a:pt x="32675" y="9240"/>
                  </a:lnTo>
                  <a:close/>
                  <a:moveTo>
                    <a:pt x="32594" y="9467"/>
                  </a:moveTo>
                  <a:cubicBezTo>
                    <a:pt x="32591" y="9467"/>
                    <a:pt x="32580" y="9479"/>
                    <a:pt x="32554" y="9514"/>
                  </a:cubicBezTo>
                  <a:lnTo>
                    <a:pt x="32554" y="9544"/>
                  </a:lnTo>
                  <a:cubicBezTo>
                    <a:pt x="32554" y="9544"/>
                    <a:pt x="32600" y="9467"/>
                    <a:pt x="32594" y="9467"/>
                  </a:cubicBezTo>
                  <a:close/>
                  <a:moveTo>
                    <a:pt x="32554" y="9575"/>
                  </a:moveTo>
                  <a:cubicBezTo>
                    <a:pt x="32534" y="9575"/>
                    <a:pt x="32527" y="9588"/>
                    <a:pt x="32534" y="9588"/>
                  </a:cubicBezTo>
                  <a:cubicBezTo>
                    <a:pt x="32537" y="9588"/>
                    <a:pt x="32544" y="9585"/>
                    <a:pt x="32554" y="9575"/>
                  </a:cubicBezTo>
                  <a:close/>
                  <a:moveTo>
                    <a:pt x="32554" y="9544"/>
                  </a:moveTo>
                  <a:lnTo>
                    <a:pt x="32554" y="9544"/>
                  </a:lnTo>
                  <a:cubicBezTo>
                    <a:pt x="32527" y="9558"/>
                    <a:pt x="32512" y="9577"/>
                    <a:pt x="32501" y="9597"/>
                  </a:cubicBezTo>
                  <a:lnTo>
                    <a:pt x="32501" y="9597"/>
                  </a:lnTo>
                  <a:cubicBezTo>
                    <a:pt x="32518" y="9580"/>
                    <a:pt x="32535" y="9563"/>
                    <a:pt x="32554" y="9544"/>
                  </a:cubicBezTo>
                  <a:close/>
                  <a:moveTo>
                    <a:pt x="32523" y="9362"/>
                  </a:moveTo>
                  <a:cubicBezTo>
                    <a:pt x="32493" y="9392"/>
                    <a:pt x="32432" y="9453"/>
                    <a:pt x="32402" y="9483"/>
                  </a:cubicBezTo>
                  <a:cubicBezTo>
                    <a:pt x="32402" y="9483"/>
                    <a:pt x="32463" y="9453"/>
                    <a:pt x="32463" y="9453"/>
                  </a:cubicBezTo>
                  <a:lnTo>
                    <a:pt x="32463" y="9453"/>
                  </a:lnTo>
                  <a:lnTo>
                    <a:pt x="32371" y="9605"/>
                  </a:lnTo>
                  <a:cubicBezTo>
                    <a:pt x="32441" y="9512"/>
                    <a:pt x="32475" y="9473"/>
                    <a:pt x="32474" y="9473"/>
                  </a:cubicBezTo>
                  <a:lnTo>
                    <a:pt x="32474" y="9473"/>
                  </a:lnTo>
                  <a:cubicBezTo>
                    <a:pt x="32474" y="9473"/>
                    <a:pt x="32470" y="9476"/>
                    <a:pt x="32463" y="9483"/>
                  </a:cubicBezTo>
                  <a:lnTo>
                    <a:pt x="32463" y="9453"/>
                  </a:lnTo>
                  <a:lnTo>
                    <a:pt x="32523" y="9362"/>
                  </a:lnTo>
                  <a:close/>
                  <a:moveTo>
                    <a:pt x="32501" y="9597"/>
                  </a:moveTo>
                  <a:cubicBezTo>
                    <a:pt x="32437" y="9660"/>
                    <a:pt x="32383" y="9709"/>
                    <a:pt x="32311" y="9757"/>
                  </a:cubicBezTo>
                  <a:cubicBezTo>
                    <a:pt x="32371" y="9727"/>
                    <a:pt x="32402" y="9696"/>
                    <a:pt x="32463" y="9666"/>
                  </a:cubicBezTo>
                  <a:cubicBezTo>
                    <a:pt x="32480" y="9649"/>
                    <a:pt x="32487" y="9622"/>
                    <a:pt x="32501" y="9597"/>
                  </a:cubicBezTo>
                  <a:close/>
                  <a:moveTo>
                    <a:pt x="32250" y="9757"/>
                  </a:moveTo>
                  <a:lnTo>
                    <a:pt x="32189" y="9818"/>
                  </a:lnTo>
                  <a:lnTo>
                    <a:pt x="32189" y="9848"/>
                  </a:lnTo>
                  <a:lnTo>
                    <a:pt x="32250" y="9757"/>
                  </a:lnTo>
                  <a:close/>
                  <a:moveTo>
                    <a:pt x="32159" y="9818"/>
                  </a:moveTo>
                  <a:cubicBezTo>
                    <a:pt x="32128" y="9848"/>
                    <a:pt x="32098" y="9879"/>
                    <a:pt x="32067" y="9909"/>
                  </a:cubicBezTo>
                  <a:lnTo>
                    <a:pt x="32128" y="9879"/>
                  </a:lnTo>
                  <a:lnTo>
                    <a:pt x="32159" y="9818"/>
                  </a:lnTo>
                  <a:close/>
                  <a:moveTo>
                    <a:pt x="32007" y="9909"/>
                  </a:moveTo>
                  <a:lnTo>
                    <a:pt x="31946" y="10000"/>
                  </a:lnTo>
                  <a:lnTo>
                    <a:pt x="31916" y="10061"/>
                  </a:lnTo>
                  <a:lnTo>
                    <a:pt x="32007" y="9909"/>
                  </a:lnTo>
                  <a:close/>
                  <a:moveTo>
                    <a:pt x="24871" y="10053"/>
                  </a:moveTo>
                  <a:cubicBezTo>
                    <a:pt x="24871" y="10054"/>
                    <a:pt x="24863" y="10077"/>
                    <a:pt x="24833" y="10152"/>
                  </a:cubicBezTo>
                  <a:lnTo>
                    <a:pt x="24864" y="10091"/>
                  </a:lnTo>
                  <a:cubicBezTo>
                    <a:pt x="24864" y="10076"/>
                    <a:pt x="24871" y="10054"/>
                    <a:pt x="24871" y="10053"/>
                  </a:cubicBezTo>
                  <a:close/>
                  <a:moveTo>
                    <a:pt x="31824" y="10243"/>
                  </a:moveTo>
                  <a:lnTo>
                    <a:pt x="31764" y="10335"/>
                  </a:lnTo>
                  <a:lnTo>
                    <a:pt x="31764" y="10335"/>
                  </a:lnTo>
                  <a:lnTo>
                    <a:pt x="31855" y="10243"/>
                  </a:lnTo>
                  <a:close/>
                  <a:moveTo>
                    <a:pt x="31885" y="10304"/>
                  </a:moveTo>
                  <a:cubicBezTo>
                    <a:pt x="31866" y="10304"/>
                    <a:pt x="31871" y="10304"/>
                    <a:pt x="31862" y="10335"/>
                  </a:cubicBezTo>
                  <a:lnTo>
                    <a:pt x="31862" y="10335"/>
                  </a:lnTo>
                  <a:lnTo>
                    <a:pt x="31885" y="10304"/>
                  </a:lnTo>
                  <a:close/>
                  <a:moveTo>
                    <a:pt x="31764" y="10335"/>
                  </a:moveTo>
                  <a:lnTo>
                    <a:pt x="31703" y="10411"/>
                  </a:lnTo>
                  <a:lnTo>
                    <a:pt x="31703" y="10411"/>
                  </a:lnTo>
                  <a:cubicBezTo>
                    <a:pt x="31726" y="10388"/>
                    <a:pt x="31748" y="10365"/>
                    <a:pt x="31764" y="10335"/>
                  </a:cubicBezTo>
                  <a:close/>
                  <a:moveTo>
                    <a:pt x="31703" y="10411"/>
                  </a:moveTo>
                  <a:cubicBezTo>
                    <a:pt x="31680" y="10433"/>
                    <a:pt x="31657" y="10456"/>
                    <a:pt x="31642" y="10487"/>
                  </a:cubicBezTo>
                  <a:lnTo>
                    <a:pt x="31703" y="10411"/>
                  </a:lnTo>
                  <a:close/>
                  <a:moveTo>
                    <a:pt x="31862" y="10335"/>
                  </a:moveTo>
                  <a:lnTo>
                    <a:pt x="31703" y="10547"/>
                  </a:lnTo>
                  <a:lnTo>
                    <a:pt x="31824" y="10426"/>
                  </a:lnTo>
                  <a:cubicBezTo>
                    <a:pt x="31847" y="10381"/>
                    <a:pt x="31857" y="10353"/>
                    <a:pt x="31862" y="10335"/>
                  </a:cubicBezTo>
                  <a:close/>
                  <a:moveTo>
                    <a:pt x="31643" y="10467"/>
                  </a:moveTo>
                  <a:cubicBezTo>
                    <a:pt x="31637" y="10467"/>
                    <a:pt x="31620" y="10478"/>
                    <a:pt x="31581" y="10517"/>
                  </a:cubicBezTo>
                  <a:cubicBezTo>
                    <a:pt x="31572" y="10546"/>
                    <a:pt x="31559" y="10571"/>
                    <a:pt x="31544" y="10595"/>
                  </a:cubicBezTo>
                  <a:lnTo>
                    <a:pt x="31544" y="10595"/>
                  </a:lnTo>
                  <a:cubicBezTo>
                    <a:pt x="31573" y="10560"/>
                    <a:pt x="31605" y="10523"/>
                    <a:pt x="31642" y="10487"/>
                  </a:cubicBezTo>
                  <a:cubicBezTo>
                    <a:pt x="31642" y="10487"/>
                    <a:pt x="31652" y="10467"/>
                    <a:pt x="31643" y="10467"/>
                  </a:cubicBezTo>
                  <a:close/>
                  <a:moveTo>
                    <a:pt x="31672" y="10335"/>
                  </a:moveTo>
                  <a:cubicBezTo>
                    <a:pt x="31661" y="10335"/>
                    <a:pt x="31634" y="10365"/>
                    <a:pt x="31627" y="10376"/>
                  </a:cubicBezTo>
                  <a:lnTo>
                    <a:pt x="31627" y="10376"/>
                  </a:lnTo>
                  <a:cubicBezTo>
                    <a:pt x="31544" y="10436"/>
                    <a:pt x="31488" y="10522"/>
                    <a:pt x="31460" y="10608"/>
                  </a:cubicBezTo>
                  <a:cubicBezTo>
                    <a:pt x="31520" y="10517"/>
                    <a:pt x="31581" y="10456"/>
                    <a:pt x="31672" y="10365"/>
                  </a:cubicBezTo>
                  <a:cubicBezTo>
                    <a:pt x="31680" y="10343"/>
                    <a:pt x="31678" y="10335"/>
                    <a:pt x="31672" y="10335"/>
                  </a:cubicBezTo>
                  <a:close/>
                  <a:moveTo>
                    <a:pt x="31544" y="10595"/>
                  </a:moveTo>
                  <a:lnTo>
                    <a:pt x="31544" y="10595"/>
                  </a:lnTo>
                  <a:cubicBezTo>
                    <a:pt x="31502" y="10646"/>
                    <a:pt x="31465" y="10693"/>
                    <a:pt x="31429" y="10730"/>
                  </a:cubicBezTo>
                  <a:cubicBezTo>
                    <a:pt x="31471" y="10688"/>
                    <a:pt x="31512" y="10646"/>
                    <a:pt x="31544" y="10595"/>
                  </a:cubicBezTo>
                  <a:close/>
                  <a:moveTo>
                    <a:pt x="24347" y="10517"/>
                  </a:moveTo>
                  <a:cubicBezTo>
                    <a:pt x="24317" y="10562"/>
                    <a:pt x="24279" y="10667"/>
                    <a:pt x="24249" y="10746"/>
                  </a:cubicBezTo>
                  <a:lnTo>
                    <a:pt x="24249" y="10746"/>
                  </a:lnTo>
                  <a:cubicBezTo>
                    <a:pt x="24286" y="10665"/>
                    <a:pt x="24321" y="10585"/>
                    <a:pt x="24347" y="10517"/>
                  </a:cubicBezTo>
                  <a:close/>
                  <a:moveTo>
                    <a:pt x="31460" y="10608"/>
                  </a:moveTo>
                  <a:cubicBezTo>
                    <a:pt x="31429" y="10639"/>
                    <a:pt x="31399" y="10699"/>
                    <a:pt x="31368" y="10730"/>
                  </a:cubicBezTo>
                  <a:lnTo>
                    <a:pt x="31368" y="10760"/>
                  </a:lnTo>
                  <a:cubicBezTo>
                    <a:pt x="31399" y="10730"/>
                    <a:pt x="31429" y="10669"/>
                    <a:pt x="31460" y="10608"/>
                  </a:cubicBezTo>
                  <a:close/>
                  <a:moveTo>
                    <a:pt x="24249" y="10746"/>
                  </a:moveTo>
                  <a:lnTo>
                    <a:pt x="24249" y="10746"/>
                  </a:lnTo>
                  <a:cubicBezTo>
                    <a:pt x="24234" y="10780"/>
                    <a:pt x="24218" y="10814"/>
                    <a:pt x="24202" y="10847"/>
                  </a:cubicBezTo>
                  <a:lnTo>
                    <a:pt x="24202" y="10847"/>
                  </a:lnTo>
                  <a:cubicBezTo>
                    <a:pt x="24212" y="10842"/>
                    <a:pt x="24229" y="10800"/>
                    <a:pt x="24249" y="10746"/>
                  </a:cubicBezTo>
                  <a:close/>
                  <a:moveTo>
                    <a:pt x="24291" y="10832"/>
                  </a:moveTo>
                  <a:cubicBezTo>
                    <a:pt x="24293" y="10832"/>
                    <a:pt x="24284" y="10856"/>
                    <a:pt x="24256" y="10912"/>
                  </a:cubicBezTo>
                  <a:cubicBezTo>
                    <a:pt x="24272" y="10863"/>
                    <a:pt x="24288" y="10832"/>
                    <a:pt x="24291" y="10832"/>
                  </a:cubicBezTo>
                  <a:close/>
                  <a:moveTo>
                    <a:pt x="31429" y="10730"/>
                  </a:moveTo>
                  <a:lnTo>
                    <a:pt x="31308" y="10882"/>
                  </a:lnTo>
                  <a:lnTo>
                    <a:pt x="31308" y="10912"/>
                  </a:lnTo>
                  <a:lnTo>
                    <a:pt x="31429" y="10730"/>
                  </a:lnTo>
                  <a:close/>
                  <a:moveTo>
                    <a:pt x="24195" y="10821"/>
                  </a:moveTo>
                  <a:cubicBezTo>
                    <a:pt x="24188" y="10862"/>
                    <a:pt x="24174" y="10904"/>
                    <a:pt x="24154" y="10949"/>
                  </a:cubicBezTo>
                  <a:lnTo>
                    <a:pt x="24154" y="10949"/>
                  </a:lnTo>
                  <a:cubicBezTo>
                    <a:pt x="24170" y="10916"/>
                    <a:pt x="24186" y="10882"/>
                    <a:pt x="24202" y="10847"/>
                  </a:cubicBezTo>
                  <a:lnTo>
                    <a:pt x="24202" y="10847"/>
                  </a:lnTo>
                  <a:cubicBezTo>
                    <a:pt x="24202" y="10847"/>
                    <a:pt x="24201" y="10847"/>
                    <a:pt x="24201" y="10847"/>
                  </a:cubicBezTo>
                  <a:cubicBezTo>
                    <a:pt x="24197" y="10847"/>
                    <a:pt x="24195" y="10839"/>
                    <a:pt x="24195" y="10821"/>
                  </a:cubicBezTo>
                  <a:close/>
                  <a:moveTo>
                    <a:pt x="24154" y="10949"/>
                  </a:moveTo>
                  <a:lnTo>
                    <a:pt x="24154" y="10949"/>
                  </a:lnTo>
                  <a:cubicBezTo>
                    <a:pt x="24146" y="10967"/>
                    <a:pt x="24137" y="10985"/>
                    <a:pt x="24129" y="11003"/>
                  </a:cubicBezTo>
                  <a:lnTo>
                    <a:pt x="24129" y="11003"/>
                  </a:lnTo>
                  <a:cubicBezTo>
                    <a:pt x="24138" y="10984"/>
                    <a:pt x="24147" y="10966"/>
                    <a:pt x="24154" y="10949"/>
                  </a:cubicBezTo>
                  <a:close/>
                  <a:moveTo>
                    <a:pt x="31429" y="10791"/>
                  </a:moveTo>
                  <a:cubicBezTo>
                    <a:pt x="31365" y="10873"/>
                    <a:pt x="31345" y="10897"/>
                    <a:pt x="31344" y="10897"/>
                  </a:cubicBezTo>
                  <a:cubicBezTo>
                    <a:pt x="31341" y="10897"/>
                    <a:pt x="31380" y="10842"/>
                    <a:pt x="31374" y="10842"/>
                  </a:cubicBezTo>
                  <a:lnTo>
                    <a:pt x="31374" y="10842"/>
                  </a:lnTo>
                  <a:cubicBezTo>
                    <a:pt x="31370" y="10842"/>
                    <a:pt x="31353" y="10859"/>
                    <a:pt x="31308" y="10912"/>
                  </a:cubicBezTo>
                  <a:lnTo>
                    <a:pt x="31308" y="10912"/>
                  </a:lnTo>
                  <a:lnTo>
                    <a:pt x="31308" y="10912"/>
                  </a:lnTo>
                  <a:cubicBezTo>
                    <a:pt x="31308" y="10912"/>
                    <a:pt x="31308" y="10912"/>
                    <a:pt x="31308" y="10912"/>
                  </a:cubicBezTo>
                  <a:lnTo>
                    <a:pt x="31308" y="10912"/>
                  </a:lnTo>
                  <a:cubicBezTo>
                    <a:pt x="31283" y="10961"/>
                    <a:pt x="31219" y="11050"/>
                    <a:pt x="31243" y="11050"/>
                  </a:cubicBezTo>
                  <a:cubicBezTo>
                    <a:pt x="31249" y="11050"/>
                    <a:pt x="31260" y="11045"/>
                    <a:pt x="31277" y="11034"/>
                  </a:cubicBezTo>
                  <a:cubicBezTo>
                    <a:pt x="31338" y="10973"/>
                    <a:pt x="31399" y="10882"/>
                    <a:pt x="31429" y="10791"/>
                  </a:cubicBezTo>
                  <a:close/>
                  <a:moveTo>
                    <a:pt x="31308" y="10882"/>
                  </a:moveTo>
                  <a:lnTo>
                    <a:pt x="31095" y="11186"/>
                  </a:lnTo>
                  <a:lnTo>
                    <a:pt x="31308" y="10912"/>
                  </a:lnTo>
                  <a:lnTo>
                    <a:pt x="31308" y="10912"/>
                  </a:lnTo>
                  <a:cubicBezTo>
                    <a:pt x="31289" y="10931"/>
                    <a:pt x="31282" y="10938"/>
                    <a:pt x="31281" y="10938"/>
                  </a:cubicBezTo>
                  <a:cubicBezTo>
                    <a:pt x="31279" y="10938"/>
                    <a:pt x="31308" y="10903"/>
                    <a:pt x="31308" y="10882"/>
                  </a:cubicBezTo>
                  <a:close/>
                  <a:moveTo>
                    <a:pt x="31216" y="11216"/>
                  </a:moveTo>
                  <a:lnTo>
                    <a:pt x="31216" y="11216"/>
                  </a:lnTo>
                  <a:cubicBezTo>
                    <a:pt x="31152" y="11259"/>
                    <a:pt x="31103" y="11302"/>
                    <a:pt x="31112" y="11302"/>
                  </a:cubicBezTo>
                  <a:cubicBezTo>
                    <a:pt x="31115" y="11302"/>
                    <a:pt x="31129" y="11295"/>
                    <a:pt x="31156" y="11277"/>
                  </a:cubicBezTo>
                  <a:lnTo>
                    <a:pt x="31216" y="11216"/>
                  </a:lnTo>
                  <a:close/>
                  <a:moveTo>
                    <a:pt x="31093" y="11157"/>
                  </a:moveTo>
                  <a:cubicBezTo>
                    <a:pt x="31033" y="11217"/>
                    <a:pt x="30972" y="11277"/>
                    <a:pt x="30882" y="11338"/>
                  </a:cubicBezTo>
                  <a:cubicBezTo>
                    <a:pt x="30821" y="11459"/>
                    <a:pt x="30821" y="11490"/>
                    <a:pt x="30821" y="11490"/>
                  </a:cubicBezTo>
                  <a:lnTo>
                    <a:pt x="31064" y="11216"/>
                  </a:lnTo>
                  <a:lnTo>
                    <a:pt x="31034" y="11216"/>
                  </a:lnTo>
                  <a:lnTo>
                    <a:pt x="31093" y="11157"/>
                  </a:lnTo>
                  <a:close/>
                  <a:moveTo>
                    <a:pt x="26705" y="11569"/>
                  </a:moveTo>
                  <a:cubicBezTo>
                    <a:pt x="26700" y="11569"/>
                    <a:pt x="26685" y="11586"/>
                    <a:pt x="26657" y="11642"/>
                  </a:cubicBezTo>
                  <a:lnTo>
                    <a:pt x="26687" y="11611"/>
                  </a:lnTo>
                  <a:cubicBezTo>
                    <a:pt x="26704" y="11595"/>
                    <a:pt x="26712" y="11569"/>
                    <a:pt x="26705" y="11569"/>
                  </a:cubicBezTo>
                  <a:close/>
                  <a:moveTo>
                    <a:pt x="30760" y="11490"/>
                  </a:moveTo>
                  <a:lnTo>
                    <a:pt x="30669" y="11642"/>
                  </a:lnTo>
                  <a:lnTo>
                    <a:pt x="30760" y="11520"/>
                  </a:lnTo>
                  <a:lnTo>
                    <a:pt x="30760" y="11490"/>
                  </a:lnTo>
                  <a:close/>
                  <a:moveTo>
                    <a:pt x="30984" y="11409"/>
                  </a:moveTo>
                  <a:cubicBezTo>
                    <a:pt x="30951" y="11409"/>
                    <a:pt x="30886" y="11441"/>
                    <a:pt x="30821" y="11490"/>
                  </a:cubicBezTo>
                  <a:lnTo>
                    <a:pt x="30700" y="11672"/>
                  </a:lnTo>
                  <a:cubicBezTo>
                    <a:pt x="30750" y="11647"/>
                    <a:pt x="30922" y="11459"/>
                    <a:pt x="30932" y="11459"/>
                  </a:cubicBezTo>
                  <a:lnTo>
                    <a:pt x="30932" y="11459"/>
                  </a:lnTo>
                  <a:cubicBezTo>
                    <a:pt x="30934" y="11459"/>
                    <a:pt x="30929" y="11468"/>
                    <a:pt x="30912" y="11490"/>
                  </a:cubicBezTo>
                  <a:cubicBezTo>
                    <a:pt x="30852" y="11581"/>
                    <a:pt x="30760" y="11672"/>
                    <a:pt x="30700" y="11733"/>
                  </a:cubicBezTo>
                  <a:cubicBezTo>
                    <a:pt x="30705" y="11728"/>
                    <a:pt x="30708" y="11725"/>
                    <a:pt x="30709" y="11725"/>
                  </a:cubicBezTo>
                  <a:lnTo>
                    <a:pt x="30709" y="11725"/>
                  </a:lnTo>
                  <a:cubicBezTo>
                    <a:pt x="30721" y="11725"/>
                    <a:pt x="30541" y="11978"/>
                    <a:pt x="30572" y="11978"/>
                  </a:cubicBezTo>
                  <a:cubicBezTo>
                    <a:pt x="30573" y="11978"/>
                    <a:pt x="30575" y="11977"/>
                    <a:pt x="30578" y="11976"/>
                  </a:cubicBezTo>
                  <a:lnTo>
                    <a:pt x="30700" y="11824"/>
                  </a:lnTo>
                  <a:lnTo>
                    <a:pt x="30730" y="11824"/>
                  </a:lnTo>
                  <a:cubicBezTo>
                    <a:pt x="30760" y="11702"/>
                    <a:pt x="30852" y="11581"/>
                    <a:pt x="30973" y="11490"/>
                  </a:cubicBezTo>
                  <a:cubicBezTo>
                    <a:pt x="31016" y="11433"/>
                    <a:pt x="31012" y="11409"/>
                    <a:pt x="30984" y="11409"/>
                  </a:cubicBezTo>
                  <a:close/>
                  <a:moveTo>
                    <a:pt x="30456" y="11998"/>
                  </a:moveTo>
                  <a:cubicBezTo>
                    <a:pt x="30456" y="11998"/>
                    <a:pt x="30454" y="12006"/>
                    <a:pt x="30449" y="12018"/>
                  </a:cubicBezTo>
                  <a:lnTo>
                    <a:pt x="30449" y="12018"/>
                  </a:lnTo>
                  <a:lnTo>
                    <a:pt x="30457" y="12006"/>
                  </a:lnTo>
                  <a:cubicBezTo>
                    <a:pt x="30457" y="12001"/>
                    <a:pt x="30457" y="11998"/>
                    <a:pt x="30456" y="11998"/>
                  </a:cubicBezTo>
                  <a:close/>
                  <a:moveTo>
                    <a:pt x="26349" y="12124"/>
                  </a:moveTo>
                  <a:lnTo>
                    <a:pt x="26292" y="12219"/>
                  </a:lnTo>
                  <a:cubicBezTo>
                    <a:pt x="26285" y="12233"/>
                    <a:pt x="26283" y="12239"/>
                    <a:pt x="26283" y="12239"/>
                  </a:cubicBezTo>
                  <a:cubicBezTo>
                    <a:pt x="26286" y="12239"/>
                    <a:pt x="26323" y="12174"/>
                    <a:pt x="26349" y="12124"/>
                  </a:cubicBezTo>
                  <a:close/>
                  <a:moveTo>
                    <a:pt x="30319" y="12153"/>
                  </a:moveTo>
                  <a:cubicBezTo>
                    <a:pt x="30317" y="12153"/>
                    <a:pt x="30313" y="12155"/>
                    <a:pt x="30307" y="12157"/>
                  </a:cubicBezTo>
                  <a:lnTo>
                    <a:pt x="30307" y="12157"/>
                  </a:lnTo>
                  <a:cubicBezTo>
                    <a:pt x="30308" y="12156"/>
                    <a:pt x="30308" y="12156"/>
                    <a:pt x="30309" y="12155"/>
                  </a:cubicBezTo>
                  <a:lnTo>
                    <a:pt x="30309" y="12155"/>
                  </a:lnTo>
                  <a:cubicBezTo>
                    <a:pt x="30307" y="12156"/>
                    <a:pt x="30306" y="12157"/>
                    <a:pt x="30305" y="12158"/>
                  </a:cubicBezTo>
                  <a:cubicBezTo>
                    <a:pt x="30305" y="12158"/>
                    <a:pt x="30306" y="12157"/>
                    <a:pt x="30307" y="12157"/>
                  </a:cubicBezTo>
                  <a:lnTo>
                    <a:pt x="30307" y="12157"/>
                  </a:lnTo>
                  <a:cubicBezTo>
                    <a:pt x="30279" y="12193"/>
                    <a:pt x="30246" y="12247"/>
                    <a:pt x="30218" y="12301"/>
                  </a:cubicBezTo>
                  <a:lnTo>
                    <a:pt x="30218" y="12301"/>
                  </a:lnTo>
                  <a:cubicBezTo>
                    <a:pt x="30282" y="12223"/>
                    <a:pt x="30339" y="12153"/>
                    <a:pt x="30319" y="12153"/>
                  </a:cubicBezTo>
                  <a:close/>
                  <a:moveTo>
                    <a:pt x="30031" y="12371"/>
                  </a:moveTo>
                  <a:lnTo>
                    <a:pt x="29909" y="12523"/>
                  </a:lnTo>
                  <a:cubicBezTo>
                    <a:pt x="29938" y="12495"/>
                    <a:pt x="29966" y="12441"/>
                    <a:pt x="30018" y="12409"/>
                  </a:cubicBezTo>
                  <a:lnTo>
                    <a:pt x="30018" y="12409"/>
                  </a:lnTo>
                  <a:cubicBezTo>
                    <a:pt x="30019" y="12409"/>
                    <a:pt x="30019" y="12409"/>
                    <a:pt x="30020" y="12409"/>
                  </a:cubicBezTo>
                  <a:cubicBezTo>
                    <a:pt x="30023" y="12409"/>
                    <a:pt x="30031" y="12401"/>
                    <a:pt x="30031" y="12401"/>
                  </a:cubicBezTo>
                  <a:lnTo>
                    <a:pt x="30031" y="12401"/>
                  </a:lnTo>
                  <a:cubicBezTo>
                    <a:pt x="30027" y="12404"/>
                    <a:pt x="30022" y="12406"/>
                    <a:pt x="30018" y="12409"/>
                  </a:cubicBezTo>
                  <a:lnTo>
                    <a:pt x="30018" y="12409"/>
                  </a:lnTo>
                  <a:cubicBezTo>
                    <a:pt x="30016" y="12406"/>
                    <a:pt x="30018" y="12397"/>
                    <a:pt x="30031" y="12371"/>
                  </a:cubicBezTo>
                  <a:close/>
                  <a:moveTo>
                    <a:pt x="23253" y="12678"/>
                  </a:moveTo>
                  <a:cubicBezTo>
                    <a:pt x="23227" y="12719"/>
                    <a:pt x="23202" y="12765"/>
                    <a:pt x="23192" y="12797"/>
                  </a:cubicBezTo>
                  <a:cubicBezTo>
                    <a:pt x="23214" y="12753"/>
                    <a:pt x="23234" y="12713"/>
                    <a:pt x="23253" y="12678"/>
                  </a:cubicBezTo>
                  <a:close/>
                  <a:moveTo>
                    <a:pt x="30057" y="12645"/>
                  </a:moveTo>
                  <a:cubicBezTo>
                    <a:pt x="29983" y="12715"/>
                    <a:pt x="29909" y="12782"/>
                    <a:pt x="29879" y="12827"/>
                  </a:cubicBezTo>
                  <a:cubicBezTo>
                    <a:pt x="29940" y="12766"/>
                    <a:pt x="30001" y="12705"/>
                    <a:pt x="30061" y="12645"/>
                  </a:cubicBezTo>
                  <a:close/>
                  <a:moveTo>
                    <a:pt x="29805" y="12841"/>
                  </a:moveTo>
                  <a:lnTo>
                    <a:pt x="29805" y="12841"/>
                  </a:lnTo>
                  <a:cubicBezTo>
                    <a:pt x="29805" y="12841"/>
                    <a:pt x="29805" y="12842"/>
                    <a:pt x="29805" y="12842"/>
                  </a:cubicBezTo>
                  <a:lnTo>
                    <a:pt x="29805" y="12842"/>
                  </a:lnTo>
                  <a:cubicBezTo>
                    <a:pt x="29788" y="12867"/>
                    <a:pt x="29788" y="12888"/>
                    <a:pt x="29788" y="12888"/>
                  </a:cubicBezTo>
                  <a:lnTo>
                    <a:pt x="29757" y="12918"/>
                  </a:lnTo>
                  <a:lnTo>
                    <a:pt x="29757" y="12918"/>
                  </a:lnTo>
                  <a:cubicBezTo>
                    <a:pt x="29749" y="12931"/>
                    <a:pt x="29737" y="12948"/>
                    <a:pt x="29724" y="12966"/>
                  </a:cubicBezTo>
                  <a:lnTo>
                    <a:pt x="29724" y="12966"/>
                  </a:lnTo>
                  <a:cubicBezTo>
                    <a:pt x="29745" y="12918"/>
                    <a:pt x="29769" y="12879"/>
                    <a:pt x="29805" y="12841"/>
                  </a:cubicBezTo>
                  <a:close/>
                  <a:moveTo>
                    <a:pt x="29334" y="13220"/>
                  </a:moveTo>
                  <a:cubicBezTo>
                    <a:pt x="29334" y="13220"/>
                    <a:pt x="29333" y="13221"/>
                    <a:pt x="29332" y="13222"/>
                  </a:cubicBezTo>
                  <a:cubicBezTo>
                    <a:pt x="29319" y="13235"/>
                    <a:pt x="29317" y="13243"/>
                    <a:pt x="29317" y="13249"/>
                  </a:cubicBezTo>
                  <a:lnTo>
                    <a:pt x="29317" y="13249"/>
                  </a:lnTo>
                  <a:cubicBezTo>
                    <a:pt x="29328" y="13232"/>
                    <a:pt x="29336" y="13220"/>
                    <a:pt x="29334" y="13220"/>
                  </a:cubicBezTo>
                  <a:close/>
                  <a:moveTo>
                    <a:pt x="29317" y="13249"/>
                  </a:moveTo>
                  <a:cubicBezTo>
                    <a:pt x="29287" y="13294"/>
                    <a:pt x="29231" y="13372"/>
                    <a:pt x="29233" y="13372"/>
                  </a:cubicBezTo>
                  <a:cubicBezTo>
                    <a:pt x="29234" y="13372"/>
                    <a:pt x="29252" y="13349"/>
                    <a:pt x="29301" y="13283"/>
                  </a:cubicBezTo>
                  <a:cubicBezTo>
                    <a:pt x="29319" y="13266"/>
                    <a:pt x="29316" y="13258"/>
                    <a:pt x="29317" y="13249"/>
                  </a:cubicBezTo>
                  <a:close/>
                  <a:moveTo>
                    <a:pt x="1337" y="13374"/>
                  </a:moveTo>
                  <a:cubicBezTo>
                    <a:pt x="1398" y="13405"/>
                    <a:pt x="1429" y="13405"/>
                    <a:pt x="1459" y="13435"/>
                  </a:cubicBezTo>
                  <a:lnTo>
                    <a:pt x="1398" y="13374"/>
                  </a:lnTo>
                  <a:close/>
                  <a:moveTo>
                    <a:pt x="1581" y="13465"/>
                  </a:moveTo>
                  <a:lnTo>
                    <a:pt x="1581" y="13526"/>
                  </a:lnTo>
                  <a:lnTo>
                    <a:pt x="1672" y="13557"/>
                  </a:lnTo>
                  <a:cubicBezTo>
                    <a:pt x="1641" y="13526"/>
                    <a:pt x="1611" y="13496"/>
                    <a:pt x="1581" y="13465"/>
                  </a:cubicBezTo>
                  <a:close/>
                  <a:moveTo>
                    <a:pt x="29271" y="13496"/>
                  </a:moveTo>
                  <a:cubicBezTo>
                    <a:pt x="29247" y="13524"/>
                    <a:pt x="29230" y="13544"/>
                    <a:pt x="29218" y="13559"/>
                  </a:cubicBezTo>
                  <a:lnTo>
                    <a:pt x="29218" y="13559"/>
                  </a:lnTo>
                  <a:lnTo>
                    <a:pt x="29271" y="13496"/>
                  </a:lnTo>
                  <a:close/>
                  <a:moveTo>
                    <a:pt x="29118" y="13557"/>
                  </a:moveTo>
                  <a:cubicBezTo>
                    <a:pt x="29088" y="13587"/>
                    <a:pt x="29058" y="13618"/>
                    <a:pt x="28998" y="13678"/>
                  </a:cubicBezTo>
                  <a:lnTo>
                    <a:pt x="29028" y="13678"/>
                  </a:lnTo>
                  <a:cubicBezTo>
                    <a:pt x="29058" y="13618"/>
                    <a:pt x="29088" y="13587"/>
                    <a:pt x="29118" y="13557"/>
                  </a:cubicBezTo>
                  <a:close/>
                  <a:moveTo>
                    <a:pt x="28937" y="13769"/>
                  </a:moveTo>
                  <a:cubicBezTo>
                    <a:pt x="28884" y="13804"/>
                    <a:pt x="28852" y="13839"/>
                    <a:pt x="28857" y="13839"/>
                  </a:cubicBezTo>
                  <a:cubicBezTo>
                    <a:pt x="28861" y="13839"/>
                    <a:pt x="28885" y="13821"/>
                    <a:pt x="28937" y="13769"/>
                  </a:cubicBezTo>
                  <a:close/>
                  <a:moveTo>
                    <a:pt x="24950" y="13949"/>
                  </a:moveTo>
                  <a:cubicBezTo>
                    <a:pt x="24925" y="13981"/>
                    <a:pt x="24903" y="14016"/>
                    <a:pt x="24894" y="14043"/>
                  </a:cubicBezTo>
                  <a:cubicBezTo>
                    <a:pt x="24914" y="14009"/>
                    <a:pt x="24932" y="13977"/>
                    <a:pt x="24950" y="13949"/>
                  </a:cubicBezTo>
                  <a:close/>
                  <a:moveTo>
                    <a:pt x="28727" y="14308"/>
                  </a:moveTo>
                  <a:cubicBezTo>
                    <a:pt x="28700" y="14338"/>
                    <a:pt x="28679" y="14362"/>
                    <a:pt x="28663" y="14377"/>
                  </a:cubicBezTo>
                  <a:cubicBezTo>
                    <a:pt x="28686" y="14354"/>
                    <a:pt x="28707" y="14331"/>
                    <a:pt x="28727" y="14308"/>
                  </a:cubicBezTo>
                  <a:close/>
                  <a:moveTo>
                    <a:pt x="28275" y="14700"/>
                  </a:moveTo>
                  <a:cubicBezTo>
                    <a:pt x="28273" y="14700"/>
                    <a:pt x="28266" y="14704"/>
                    <a:pt x="28257" y="14712"/>
                  </a:cubicBezTo>
                  <a:lnTo>
                    <a:pt x="28268" y="14712"/>
                  </a:lnTo>
                  <a:cubicBezTo>
                    <a:pt x="28276" y="14704"/>
                    <a:pt x="28278" y="14700"/>
                    <a:pt x="28275" y="14700"/>
                  </a:cubicBezTo>
                  <a:close/>
                  <a:moveTo>
                    <a:pt x="760" y="14803"/>
                  </a:moveTo>
                  <a:lnTo>
                    <a:pt x="790" y="14833"/>
                  </a:lnTo>
                  <a:lnTo>
                    <a:pt x="882" y="14803"/>
                  </a:lnTo>
                  <a:close/>
                  <a:moveTo>
                    <a:pt x="28157" y="14847"/>
                  </a:moveTo>
                  <a:cubicBezTo>
                    <a:pt x="28144" y="14870"/>
                    <a:pt x="28130" y="14887"/>
                    <a:pt x="28117" y="14896"/>
                  </a:cubicBezTo>
                  <a:lnTo>
                    <a:pt x="28117" y="14896"/>
                  </a:lnTo>
                  <a:cubicBezTo>
                    <a:pt x="28131" y="14880"/>
                    <a:pt x="28144" y="14863"/>
                    <a:pt x="28157" y="14847"/>
                  </a:cubicBezTo>
                  <a:close/>
                  <a:moveTo>
                    <a:pt x="562" y="14871"/>
                  </a:moveTo>
                  <a:cubicBezTo>
                    <a:pt x="547" y="14871"/>
                    <a:pt x="532" y="14879"/>
                    <a:pt x="517" y="14894"/>
                  </a:cubicBezTo>
                  <a:lnTo>
                    <a:pt x="486" y="14924"/>
                  </a:lnTo>
                  <a:cubicBezTo>
                    <a:pt x="517" y="14894"/>
                    <a:pt x="578" y="14894"/>
                    <a:pt x="608" y="14894"/>
                  </a:cubicBezTo>
                  <a:cubicBezTo>
                    <a:pt x="593" y="14879"/>
                    <a:pt x="578" y="14871"/>
                    <a:pt x="562" y="14871"/>
                  </a:cubicBezTo>
                  <a:close/>
                  <a:moveTo>
                    <a:pt x="22113" y="15040"/>
                  </a:moveTo>
                  <a:cubicBezTo>
                    <a:pt x="22104" y="15054"/>
                    <a:pt x="22098" y="15066"/>
                    <a:pt x="22098" y="15076"/>
                  </a:cubicBezTo>
                  <a:cubicBezTo>
                    <a:pt x="22102" y="15064"/>
                    <a:pt x="22107" y="15052"/>
                    <a:pt x="22113" y="15040"/>
                  </a:cubicBezTo>
                  <a:close/>
                  <a:moveTo>
                    <a:pt x="27934" y="14955"/>
                  </a:moveTo>
                  <a:lnTo>
                    <a:pt x="27934" y="14955"/>
                  </a:lnTo>
                  <a:cubicBezTo>
                    <a:pt x="27842" y="15046"/>
                    <a:pt x="27782" y="15107"/>
                    <a:pt x="27721" y="15167"/>
                  </a:cubicBezTo>
                  <a:cubicBezTo>
                    <a:pt x="27842" y="15076"/>
                    <a:pt x="27903" y="14985"/>
                    <a:pt x="27934" y="14955"/>
                  </a:cubicBezTo>
                  <a:close/>
                  <a:moveTo>
                    <a:pt x="1777" y="15214"/>
                  </a:moveTo>
                  <a:cubicBezTo>
                    <a:pt x="1779" y="15214"/>
                    <a:pt x="1784" y="15219"/>
                    <a:pt x="1793" y="15228"/>
                  </a:cubicBezTo>
                  <a:lnTo>
                    <a:pt x="1793" y="15247"/>
                  </a:lnTo>
                  <a:lnTo>
                    <a:pt x="1793" y="15247"/>
                  </a:lnTo>
                  <a:cubicBezTo>
                    <a:pt x="1781" y="15227"/>
                    <a:pt x="1774" y="15214"/>
                    <a:pt x="1777" y="15214"/>
                  </a:cubicBezTo>
                  <a:close/>
                  <a:moveTo>
                    <a:pt x="1793" y="15228"/>
                  </a:moveTo>
                  <a:lnTo>
                    <a:pt x="1793" y="15228"/>
                  </a:lnTo>
                  <a:cubicBezTo>
                    <a:pt x="1801" y="15244"/>
                    <a:pt x="1809" y="15259"/>
                    <a:pt x="1816" y="15275"/>
                  </a:cubicBezTo>
                  <a:lnTo>
                    <a:pt x="1816" y="15275"/>
                  </a:lnTo>
                  <a:cubicBezTo>
                    <a:pt x="1806" y="15257"/>
                    <a:pt x="1798" y="15241"/>
                    <a:pt x="1793" y="15228"/>
                  </a:cubicBezTo>
                  <a:close/>
                  <a:moveTo>
                    <a:pt x="28106" y="15180"/>
                  </a:moveTo>
                  <a:cubicBezTo>
                    <a:pt x="28069" y="15222"/>
                    <a:pt x="27995" y="15305"/>
                    <a:pt x="28019" y="15305"/>
                  </a:cubicBezTo>
                  <a:cubicBezTo>
                    <a:pt x="28025" y="15305"/>
                    <a:pt x="28036" y="15300"/>
                    <a:pt x="28055" y="15289"/>
                  </a:cubicBezTo>
                  <a:cubicBezTo>
                    <a:pt x="28070" y="15251"/>
                    <a:pt x="28088" y="15215"/>
                    <a:pt x="28106" y="15180"/>
                  </a:cubicBezTo>
                  <a:close/>
                  <a:moveTo>
                    <a:pt x="213" y="15319"/>
                  </a:moveTo>
                  <a:cubicBezTo>
                    <a:pt x="213" y="15330"/>
                    <a:pt x="216" y="15340"/>
                    <a:pt x="221" y="15351"/>
                  </a:cubicBezTo>
                  <a:lnTo>
                    <a:pt x="221" y="15351"/>
                  </a:lnTo>
                  <a:lnTo>
                    <a:pt x="213" y="15319"/>
                  </a:lnTo>
                  <a:close/>
                  <a:moveTo>
                    <a:pt x="27721" y="15167"/>
                  </a:moveTo>
                  <a:lnTo>
                    <a:pt x="27721" y="15167"/>
                  </a:lnTo>
                  <a:cubicBezTo>
                    <a:pt x="27660" y="15228"/>
                    <a:pt x="27599" y="15319"/>
                    <a:pt x="27539" y="15411"/>
                  </a:cubicBezTo>
                  <a:lnTo>
                    <a:pt x="27569" y="15380"/>
                  </a:lnTo>
                  <a:cubicBezTo>
                    <a:pt x="27630" y="15319"/>
                    <a:pt x="27660" y="15259"/>
                    <a:pt x="27721" y="15167"/>
                  </a:cubicBezTo>
                  <a:close/>
                  <a:moveTo>
                    <a:pt x="1830" y="15304"/>
                  </a:moveTo>
                  <a:cubicBezTo>
                    <a:pt x="1848" y="15343"/>
                    <a:pt x="1866" y="15387"/>
                    <a:pt x="1885" y="15441"/>
                  </a:cubicBezTo>
                  <a:cubicBezTo>
                    <a:pt x="1897" y="15451"/>
                    <a:pt x="1905" y="15455"/>
                    <a:pt x="1910" y="15455"/>
                  </a:cubicBezTo>
                  <a:cubicBezTo>
                    <a:pt x="1929" y="15455"/>
                    <a:pt x="1875" y="15372"/>
                    <a:pt x="1830" y="15304"/>
                  </a:cubicBezTo>
                  <a:close/>
                  <a:moveTo>
                    <a:pt x="21915" y="15411"/>
                  </a:moveTo>
                  <a:cubicBezTo>
                    <a:pt x="21896" y="15449"/>
                    <a:pt x="21883" y="15479"/>
                    <a:pt x="21873" y="15503"/>
                  </a:cubicBezTo>
                  <a:lnTo>
                    <a:pt x="21873" y="15503"/>
                  </a:lnTo>
                  <a:lnTo>
                    <a:pt x="21915" y="15411"/>
                  </a:lnTo>
                  <a:close/>
                  <a:moveTo>
                    <a:pt x="23638" y="16062"/>
                  </a:moveTo>
                  <a:lnTo>
                    <a:pt x="23638" y="16062"/>
                  </a:lnTo>
                  <a:cubicBezTo>
                    <a:pt x="23626" y="16078"/>
                    <a:pt x="23617" y="16094"/>
                    <a:pt x="23617" y="16110"/>
                  </a:cubicBezTo>
                  <a:cubicBezTo>
                    <a:pt x="23624" y="16094"/>
                    <a:pt x="23631" y="16078"/>
                    <a:pt x="23638" y="16062"/>
                  </a:cubicBezTo>
                  <a:close/>
                  <a:moveTo>
                    <a:pt x="2462" y="16353"/>
                  </a:moveTo>
                  <a:cubicBezTo>
                    <a:pt x="2462" y="16376"/>
                    <a:pt x="2480" y="16400"/>
                    <a:pt x="2503" y="16437"/>
                  </a:cubicBezTo>
                  <a:lnTo>
                    <a:pt x="2503" y="16437"/>
                  </a:lnTo>
                  <a:cubicBezTo>
                    <a:pt x="2486" y="16407"/>
                    <a:pt x="2472" y="16379"/>
                    <a:pt x="2462" y="16353"/>
                  </a:cubicBezTo>
                  <a:close/>
                  <a:moveTo>
                    <a:pt x="2503" y="16437"/>
                  </a:moveTo>
                  <a:cubicBezTo>
                    <a:pt x="2508" y="16448"/>
                    <a:pt x="2514" y="16459"/>
                    <a:pt x="2520" y="16470"/>
                  </a:cubicBezTo>
                  <a:lnTo>
                    <a:pt x="2520" y="16470"/>
                  </a:lnTo>
                  <a:cubicBezTo>
                    <a:pt x="2514" y="16458"/>
                    <a:pt x="2508" y="16447"/>
                    <a:pt x="2503" y="16437"/>
                  </a:cubicBezTo>
                  <a:close/>
                  <a:moveTo>
                    <a:pt x="21298" y="16704"/>
                  </a:moveTo>
                  <a:lnTo>
                    <a:pt x="21298" y="16704"/>
                  </a:lnTo>
                  <a:cubicBezTo>
                    <a:pt x="21244" y="16792"/>
                    <a:pt x="21240" y="16796"/>
                    <a:pt x="21252" y="16798"/>
                  </a:cubicBezTo>
                  <a:lnTo>
                    <a:pt x="21252" y="16798"/>
                  </a:lnTo>
                  <a:cubicBezTo>
                    <a:pt x="21268" y="16767"/>
                    <a:pt x="21283" y="16735"/>
                    <a:pt x="21298" y="16704"/>
                  </a:cubicBezTo>
                  <a:close/>
                  <a:moveTo>
                    <a:pt x="2709" y="16765"/>
                  </a:moveTo>
                  <a:lnTo>
                    <a:pt x="2736" y="16809"/>
                  </a:lnTo>
                  <a:cubicBezTo>
                    <a:pt x="2731" y="16799"/>
                    <a:pt x="2721" y="16784"/>
                    <a:pt x="2709" y="16765"/>
                  </a:cubicBezTo>
                  <a:close/>
                  <a:moveTo>
                    <a:pt x="23405" y="16878"/>
                  </a:moveTo>
                  <a:cubicBezTo>
                    <a:pt x="23394" y="16895"/>
                    <a:pt x="23384" y="16913"/>
                    <a:pt x="23374" y="16930"/>
                  </a:cubicBezTo>
                  <a:cubicBezTo>
                    <a:pt x="23402" y="16903"/>
                    <a:pt x="23404" y="16900"/>
                    <a:pt x="23405" y="16878"/>
                  </a:cubicBezTo>
                  <a:close/>
                  <a:moveTo>
                    <a:pt x="22675" y="17508"/>
                  </a:moveTo>
                  <a:lnTo>
                    <a:pt x="22675" y="17508"/>
                  </a:lnTo>
                  <a:cubicBezTo>
                    <a:pt x="22584" y="17660"/>
                    <a:pt x="22645" y="17599"/>
                    <a:pt x="22645" y="17630"/>
                  </a:cubicBezTo>
                  <a:lnTo>
                    <a:pt x="22645" y="17599"/>
                  </a:lnTo>
                  <a:lnTo>
                    <a:pt x="22675" y="17508"/>
                  </a:lnTo>
                  <a:close/>
                  <a:moveTo>
                    <a:pt x="20517" y="18146"/>
                  </a:moveTo>
                  <a:lnTo>
                    <a:pt x="20396" y="18389"/>
                  </a:lnTo>
                  <a:cubicBezTo>
                    <a:pt x="20487" y="18237"/>
                    <a:pt x="20578" y="18177"/>
                    <a:pt x="20517" y="18177"/>
                  </a:cubicBezTo>
                  <a:lnTo>
                    <a:pt x="20517" y="18146"/>
                  </a:lnTo>
                  <a:close/>
                  <a:moveTo>
                    <a:pt x="20294" y="18650"/>
                  </a:moveTo>
                  <a:cubicBezTo>
                    <a:pt x="20293" y="18650"/>
                    <a:pt x="20278" y="18673"/>
                    <a:pt x="20244" y="18724"/>
                  </a:cubicBezTo>
                  <a:cubicBezTo>
                    <a:pt x="20249" y="18735"/>
                    <a:pt x="20240" y="18768"/>
                    <a:pt x="20221" y="18816"/>
                  </a:cubicBezTo>
                  <a:lnTo>
                    <a:pt x="20221" y="18816"/>
                  </a:lnTo>
                  <a:cubicBezTo>
                    <a:pt x="20264" y="18716"/>
                    <a:pt x="20298" y="18650"/>
                    <a:pt x="20294" y="18650"/>
                  </a:cubicBezTo>
                  <a:close/>
                  <a:moveTo>
                    <a:pt x="4255" y="18815"/>
                  </a:moveTo>
                  <a:lnTo>
                    <a:pt x="4255" y="18815"/>
                  </a:lnTo>
                  <a:cubicBezTo>
                    <a:pt x="4260" y="18822"/>
                    <a:pt x="4265" y="18830"/>
                    <a:pt x="4270" y="18837"/>
                  </a:cubicBezTo>
                  <a:lnTo>
                    <a:pt x="4270" y="18837"/>
                  </a:lnTo>
                  <a:cubicBezTo>
                    <a:pt x="4268" y="18830"/>
                    <a:pt x="4262" y="18822"/>
                    <a:pt x="4255" y="18815"/>
                  </a:cubicBezTo>
                  <a:close/>
                  <a:moveTo>
                    <a:pt x="20221" y="18816"/>
                  </a:moveTo>
                  <a:cubicBezTo>
                    <a:pt x="20214" y="18832"/>
                    <a:pt x="20208" y="18848"/>
                    <a:pt x="20201" y="18865"/>
                  </a:cubicBezTo>
                  <a:lnTo>
                    <a:pt x="20201" y="18865"/>
                  </a:lnTo>
                  <a:cubicBezTo>
                    <a:pt x="20208" y="18847"/>
                    <a:pt x="20215" y="18831"/>
                    <a:pt x="20221" y="18816"/>
                  </a:cubicBezTo>
                  <a:close/>
                  <a:moveTo>
                    <a:pt x="21824" y="18845"/>
                  </a:moveTo>
                  <a:cubicBezTo>
                    <a:pt x="21855" y="18845"/>
                    <a:pt x="21763" y="18906"/>
                    <a:pt x="21703" y="19058"/>
                  </a:cubicBezTo>
                  <a:lnTo>
                    <a:pt x="21855" y="18845"/>
                  </a:lnTo>
                  <a:close/>
                  <a:moveTo>
                    <a:pt x="2334" y="19033"/>
                  </a:moveTo>
                  <a:lnTo>
                    <a:pt x="2371" y="19088"/>
                  </a:lnTo>
                  <a:cubicBezTo>
                    <a:pt x="2365" y="19077"/>
                    <a:pt x="2352" y="19058"/>
                    <a:pt x="2334" y="19033"/>
                  </a:cubicBezTo>
                  <a:close/>
                  <a:moveTo>
                    <a:pt x="25028" y="19042"/>
                  </a:moveTo>
                  <a:lnTo>
                    <a:pt x="24985" y="19088"/>
                  </a:lnTo>
                  <a:cubicBezTo>
                    <a:pt x="24998" y="19076"/>
                    <a:pt x="25013" y="19060"/>
                    <a:pt x="25028" y="19042"/>
                  </a:cubicBezTo>
                  <a:close/>
                  <a:moveTo>
                    <a:pt x="24533" y="19381"/>
                  </a:moveTo>
                  <a:cubicBezTo>
                    <a:pt x="24534" y="19381"/>
                    <a:pt x="24533" y="19385"/>
                    <a:pt x="24529" y="19392"/>
                  </a:cubicBezTo>
                  <a:cubicBezTo>
                    <a:pt x="24500" y="19422"/>
                    <a:pt x="24480" y="19443"/>
                    <a:pt x="24466" y="19460"/>
                  </a:cubicBezTo>
                  <a:lnTo>
                    <a:pt x="24466" y="19460"/>
                  </a:lnTo>
                  <a:cubicBezTo>
                    <a:pt x="24493" y="19426"/>
                    <a:pt x="24528" y="19381"/>
                    <a:pt x="24533" y="19381"/>
                  </a:cubicBezTo>
                  <a:close/>
                  <a:moveTo>
                    <a:pt x="24317" y="19301"/>
                  </a:moveTo>
                  <a:cubicBezTo>
                    <a:pt x="24195" y="19392"/>
                    <a:pt x="24104" y="19484"/>
                    <a:pt x="24134" y="19484"/>
                  </a:cubicBezTo>
                  <a:lnTo>
                    <a:pt x="24165" y="19484"/>
                  </a:lnTo>
                  <a:cubicBezTo>
                    <a:pt x="24195" y="19423"/>
                    <a:pt x="24256" y="19362"/>
                    <a:pt x="24317" y="19301"/>
                  </a:cubicBezTo>
                  <a:close/>
                  <a:moveTo>
                    <a:pt x="21642" y="19423"/>
                  </a:moveTo>
                  <a:lnTo>
                    <a:pt x="21490" y="19605"/>
                  </a:lnTo>
                  <a:cubicBezTo>
                    <a:pt x="21517" y="19550"/>
                    <a:pt x="21545" y="19500"/>
                    <a:pt x="21569" y="19457"/>
                  </a:cubicBezTo>
                  <a:lnTo>
                    <a:pt x="21569" y="19457"/>
                  </a:lnTo>
                  <a:cubicBezTo>
                    <a:pt x="21590" y="19445"/>
                    <a:pt x="21614" y="19434"/>
                    <a:pt x="21642" y="19423"/>
                  </a:cubicBezTo>
                  <a:close/>
                  <a:moveTo>
                    <a:pt x="24460" y="19467"/>
                  </a:moveTo>
                  <a:lnTo>
                    <a:pt x="24460" y="19467"/>
                  </a:lnTo>
                  <a:cubicBezTo>
                    <a:pt x="24404" y="19538"/>
                    <a:pt x="24490" y="19490"/>
                    <a:pt x="24358" y="19625"/>
                  </a:cubicBezTo>
                  <a:lnTo>
                    <a:pt x="24358" y="19625"/>
                  </a:lnTo>
                  <a:cubicBezTo>
                    <a:pt x="24371" y="19600"/>
                    <a:pt x="24404" y="19551"/>
                    <a:pt x="24438" y="19484"/>
                  </a:cubicBezTo>
                  <a:lnTo>
                    <a:pt x="24438" y="19484"/>
                  </a:lnTo>
                  <a:cubicBezTo>
                    <a:pt x="24434" y="19491"/>
                    <a:pt x="24433" y="19495"/>
                    <a:pt x="24435" y="19495"/>
                  </a:cubicBezTo>
                  <a:cubicBezTo>
                    <a:pt x="24437" y="19495"/>
                    <a:pt x="24447" y="19483"/>
                    <a:pt x="24460" y="19467"/>
                  </a:cubicBezTo>
                  <a:close/>
                  <a:moveTo>
                    <a:pt x="24377" y="19636"/>
                  </a:moveTo>
                  <a:cubicBezTo>
                    <a:pt x="24367" y="19641"/>
                    <a:pt x="24360" y="19643"/>
                    <a:pt x="24356" y="19643"/>
                  </a:cubicBezTo>
                  <a:cubicBezTo>
                    <a:pt x="24352" y="19643"/>
                    <a:pt x="24351" y="19641"/>
                    <a:pt x="24353" y="19636"/>
                  </a:cubicBezTo>
                  <a:close/>
                  <a:moveTo>
                    <a:pt x="21537" y="19476"/>
                  </a:moveTo>
                  <a:cubicBezTo>
                    <a:pt x="21470" y="19521"/>
                    <a:pt x="21442" y="19571"/>
                    <a:pt x="21399" y="19636"/>
                  </a:cubicBezTo>
                  <a:lnTo>
                    <a:pt x="21429" y="19666"/>
                  </a:lnTo>
                  <a:cubicBezTo>
                    <a:pt x="21465" y="19603"/>
                    <a:pt x="21501" y="19540"/>
                    <a:pt x="21537" y="19476"/>
                  </a:cubicBezTo>
                  <a:close/>
                  <a:moveTo>
                    <a:pt x="19666" y="20061"/>
                  </a:moveTo>
                  <a:lnTo>
                    <a:pt x="19605" y="20122"/>
                  </a:lnTo>
                  <a:lnTo>
                    <a:pt x="19605" y="20092"/>
                  </a:lnTo>
                  <a:lnTo>
                    <a:pt x="19666" y="20061"/>
                  </a:lnTo>
                  <a:close/>
                  <a:moveTo>
                    <a:pt x="3830" y="20608"/>
                  </a:moveTo>
                  <a:cubicBezTo>
                    <a:pt x="3833" y="20615"/>
                    <a:pt x="3837" y="20622"/>
                    <a:pt x="3841" y="20629"/>
                  </a:cubicBezTo>
                  <a:lnTo>
                    <a:pt x="3841" y="20629"/>
                  </a:lnTo>
                  <a:cubicBezTo>
                    <a:pt x="3840" y="20626"/>
                    <a:pt x="3836" y="20619"/>
                    <a:pt x="3830" y="20608"/>
                  </a:cubicBezTo>
                  <a:close/>
                  <a:moveTo>
                    <a:pt x="20851" y="20578"/>
                  </a:moveTo>
                  <a:lnTo>
                    <a:pt x="20791" y="20608"/>
                  </a:lnTo>
                  <a:lnTo>
                    <a:pt x="20791" y="20639"/>
                  </a:lnTo>
                  <a:lnTo>
                    <a:pt x="20851" y="20578"/>
                  </a:lnTo>
                  <a:close/>
                  <a:moveTo>
                    <a:pt x="19301" y="20669"/>
                  </a:moveTo>
                  <a:cubicBezTo>
                    <a:pt x="19297" y="20679"/>
                    <a:pt x="19293" y="20687"/>
                    <a:pt x="19289" y="20695"/>
                  </a:cubicBezTo>
                  <a:lnTo>
                    <a:pt x="19289" y="20695"/>
                  </a:lnTo>
                  <a:lnTo>
                    <a:pt x="19301" y="20669"/>
                  </a:lnTo>
                  <a:close/>
                  <a:moveTo>
                    <a:pt x="19666" y="20608"/>
                  </a:moveTo>
                  <a:cubicBezTo>
                    <a:pt x="19636" y="20669"/>
                    <a:pt x="19636" y="20699"/>
                    <a:pt x="19636" y="20699"/>
                  </a:cubicBezTo>
                  <a:cubicBezTo>
                    <a:pt x="19666" y="20639"/>
                    <a:pt x="19666" y="20608"/>
                    <a:pt x="19666" y="20608"/>
                  </a:cubicBezTo>
                  <a:close/>
                  <a:moveTo>
                    <a:pt x="5687" y="20712"/>
                  </a:moveTo>
                  <a:cubicBezTo>
                    <a:pt x="5678" y="20712"/>
                    <a:pt x="5687" y="20733"/>
                    <a:pt x="5745" y="20791"/>
                  </a:cubicBezTo>
                  <a:lnTo>
                    <a:pt x="5714" y="20730"/>
                  </a:lnTo>
                  <a:cubicBezTo>
                    <a:pt x="5703" y="20719"/>
                    <a:pt x="5692" y="20712"/>
                    <a:pt x="5687" y="20712"/>
                  </a:cubicBezTo>
                  <a:close/>
                  <a:moveTo>
                    <a:pt x="19229" y="20960"/>
                  </a:moveTo>
                  <a:cubicBezTo>
                    <a:pt x="19238" y="20960"/>
                    <a:pt x="19232" y="20982"/>
                    <a:pt x="19210" y="21003"/>
                  </a:cubicBezTo>
                  <a:lnTo>
                    <a:pt x="19210" y="20973"/>
                  </a:lnTo>
                  <a:cubicBezTo>
                    <a:pt x="19219" y="20964"/>
                    <a:pt x="19225" y="20960"/>
                    <a:pt x="19229" y="20960"/>
                  </a:cubicBezTo>
                  <a:close/>
                  <a:moveTo>
                    <a:pt x="23101" y="21155"/>
                  </a:moveTo>
                  <a:lnTo>
                    <a:pt x="23087" y="21159"/>
                  </a:lnTo>
                  <a:lnTo>
                    <a:pt x="23087" y="21159"/>
                  </a:lnTo>
                  <a:lnTo>
                    <a:pt x="23081" y="21170"/>
                  </a:lnTo>
                  <a:lnTo>
                    <a:pt x="23081" y="21170"/>
                  </a:lnTo>
                  <a:cubicBezTo>
                    <a:pt x="23087" y="21165"/>
                    <a:pt x="23094" y="21160"/>
                    <a:pt x="23101" y="21155"/>
                  </a:cubicBezTo>
                  <a:close/>
                  <a:moveTo>
                    <a:pt x="5958" y="21095"/>
                  </a:moveTo>
                  <a:lnTo>
                    <a:pt x="5958" y="21120"/>
                  </a:lnTo>
                  <a:lnTo>
                    <a:pt x="5958" y="21120"/>
                  </a:lnTo>
                  <a:cubicBezTo>
                    <a:pt x="5947" y="21109"/>
                    <a:pt x="5938" y="21102"/>
                    <a:pt x="5933" y="21100"/>
                  </a:cubicBezTo>
                  <a:lnTo>
                    <a:pt x="5933" y="21100"/>
                  </a:lnTo>
                  <a:cubicBezTo>
                    <a:pt x="5941" y="21108"/>
                    <a:pt x="5949" y="21117"/>
                    <a:pt x="5958" y="21125"/>
                  </a:cubicBezTo>
                  <a:lnTo>
                    <a:pt x="5958" y="21120"/>
                  </a:lnTo>
                  <a:lnTo>
                    <a:pt x="5958" y="21120"/>
                  </a:lnTo>
                  <a:cubicBezTo>
                    <a:pt x="5994" y="21157"/>
                    <a:pt x="6053" y="21230"/>
                    <a:pt x="6057" y="21230"/>
                  </a:cubicBezTo>
                  <a:cubicBezTo>
                    <a:pt x="6058" y="21230"/>
                    <a:pt x="6055" y="21226"/>
                    <a:pt x="6049" y="21216"/>
                  </a:cubicBezTo>
                  <a:lnTo>
                    <a:pt x="5958" y="21095"/>
                  </a:lnTo>
                  <a:close/>
                  <a:moveTo>
                    <a:pt x="4255" y="21216"/>
                  </a:moveTo>
                  <a:lnTo>
                    <a:pt x="4255" y="21216"/>
                  </a:lnTo>
                  <a:cubicBezTo>
                    <a:pt x="4262" y="21224"/>
                    <a:pt x="4268" y="21231"/>
                    <a:pt x="4274" y="21238"/>
                  </a:cubicBezTo>
                  <a:lnTo>
                    <a:pt x="4274" y="21238"/>
                  </a:lnTo>
                  <a:cubicBezTo>
                    <a:pt x="4269" y="21231"/>
                    <a:pt x="4263" y="21224"/>
                    <a:pt x="4255" y="21216"/>
                  </a:cubicBezTo>
                  <a:close/>
                  <a:moveTo>
                    <a:pt x="22911" y="21479"/>
                  </a:moveTo>
                  <a:lnTo>
                    <a:pt x="22888" y="21520"/>
                  </a:lnTo>
                  <a:cubicBezTo>
                    <a:pt x="22902" y="21506"/>
                    <a:pt x="22909" y="21493"/>
                    <a:pt x="22911" y="21479"/>
                  </a:cubicBezTo>
                  <a:close/>
                  <a:moveTo>
                    <a:pt x="6049" y="21490"/>
                  </a:moveTo>
                  <a:cubicBezTo>
                    <a:pt x="6058" y="21508"/>
                    <a:pt x="6069" y="21523"/>
                    <a:pt x="6082" y="21537"/>
                  </a:cubicBezTo>
                  <a:lnTo>
                    <a:pt x="6082" y="21537"/>
                  </a:lnTo>
                  <a:cubicBezTo>
                    <a:pt x="6071" y="21522"/>
                    <a:pt x="6060" y="21506"/>
                    <a:pt x="6049" y="21490"/>
                  </a:cubicBezTo>
                  <a:close/>
                  <a:moveTo>
                    <a:pt x="5745" y="21095"/>
                  </a:moveTo>
                  <a:cubicBezTo>
                    <a:pt x="5922" y="21242"/>
                    <a:pt x="6042" y="21419"/>
                    <a:pt x="6160" y="21624"/>
                  </a:cubicBezTo>
                  <a:lnTo>
                    <a:pt x="6160" y="21624"/>
                  </a:lnTo>
                  <a:cubicBezTo>
                    <a:pt x="6139" y="21591"/>
                    <a:pt x="6108" y="21566"/>
                    <a:pt x="6082" y="21537"/>
                  </a:cubicBezTo>
                  <a:lnTo>
                    <a:pt x="6082" y="21537"/>
                  </a:lnTo>
                  <a:cubicBezTo>
                    <a:pt x="6131" y="21604"/>
                    <a:pt x="6176" y="21658"/>
                    <a:pt x="6201" y="21733"/>
                  </a:cubicBezTo>
                  <a:cubicBezTo>
                    <a:pt x="6177" y="21733"/>
                    <a:pt x="6058" y="21524"/>
                    <a:pt x="5934" y="21362"/>
                  </a:cubicBezTo>
                  <a:lnTo>
                    <a:pt x="5934" y="21362"/>
                  </a:lnTo>
                  <a:cubicBezTo>
                    <a:pt x="5942" y="21366"/>
                    <a:pt x="5949" y="21368"/>
                    <a:pt x="5958" y="21368"/>
                  </a:cubicBezTo>
                  <a:lnTo>
                    <a:pt x="5745" y="21095"/>
                  </a:lnTo>
                  <a:close/>
                  <a:moveTo>
                    <a:pt x="18876" y="21703"/>
                  </a:moveTo>
                  <a:cubicBezTo>
                    <a:pt x="18845" y="21794"/>
                    <a:pt x="18785" y="21854"/>
                    <a:pt x="18724" y="21946"/>
                  </a:cubicBezTo>
                  <a:cubicBezTo>
                    <a:pt x="18754" y="21854"/>
                    <a:pt x="18785" y="21763"/>
                    <a:pt x="18845" y="21703"/>
                  </a:cubicBezTo>
                  <a:close/>
                  <a:moveTo>
                    <a:pt x="19909" y="22067"/>
                  </a:moveTo>
                  <a:cubicBezTo>
                    <a:pt x="19909" y="22082"/>
                    <a:pt x="19905" y="22100"/>
                    <a:pt x="19899" y="22118"/>
                  </a:cubicBezTo>
                  <a:lnTo>
                    <a:pt x="19899" y="22118"/>
                  </a:lnTo>
                  <a:cubicBezTo>
                    <a:pt x="19911" y="22100"/>
                    <a:pt x="19924" y="22082"/>
                    <a:pt x="19940" y="22067"/>
                  </a:cubicBezTo>
                  <a:close/>
                  <a:moveTo>
                    <a:pt x="18541" y="22219"/>
                  </a:moveTo>
                  <a:lnTo>
                    <a:pt x="18496" y="22295"/>
                  </a:lnTo>
                  <a:lnTo>
                    <a:pt x="18496" y="22295"/>
                  </a:lnTo>
                  <a:cubicBezTo>
                    <a:pt x="18511" y="22272"/>
                    <a:pt x="18526" y="22250"/>
                    <a:pt x="18541" y="22219"/>
                  </a:cubicBezTo>
                  <a:close/>
                  <a:moveTo>
                    <a:pt x="18496" y="22295"/>
                  </a:moveTo>
                  <a:cubicBezTo>
                    <a:pt x="18481" y="22318"/>
                    <a:pt x="18465" y="22341"/>
                    <a:pt x="18450" y="22371"/>
                  </a:cubicBezTo>
                  <a:lnTo>
                    <a:pt x="18496" y="22295"/>
                  </a:lnTo>
                  <a:close/>
                  <a:moveTo>
                    <a:pt x="22222" y="22333"/>
                  </a:moveTo>
                  <a:lnTo>
                    <a:pt x="22222" y="22333"/>
                  </a:lnTo>
                  <a:cubicBezTo>
                    <a:pt x="22211" y="22346"/>
                    <a:pt x="22200" y="22359"/>
                    <a:pt x="22189" y="22371"/>
                  </a:cubicBezTo>
                  <a:lnTo>
                    <a:pt x="22219" y="22341"/>
                  </a:lnTo>
                  <a:cubicBezTo>
                    <a:pt x="22221" y="22338"/>
                    <a:pt x="22222" y="22335"/>
                    <a:pt x="22222" y="22333"/>
                  </a:cubicBezTo>
                  <a:close/>
                  <a:moveTo>
                    <a:pt x="6566" y="22308"/>
                  </a:moveTo>
                  <a:lnTo>
                    <a:pt x="6566" y="22308"/>
                  </a:lnTo>
                  <a:cubicBezTo>
                    <a:pt x="6567" y="22318"/>
                    <a:pt x="6582" y="22344"/>
                    <a:pt x="6625" y="22406"/>
                  </a:cubicBezTo>
                  <a:lnTo>
                    <a:pt x="6625" y="22406"/>
                  </a:lnTo>
                  <a:cubicBezTo>
                    <a:pt x="6604" y="22374"/>
                    <a:pt x="6585" y="22341"/>
                    <a:pt x="6566" y="22308"/>
                  </a:cubicBezTo>
                  <a:close/>
                  <a:moveTo>
                    <a:pt x="6625" y="22406"/>
                  </a:moveTo>
                  <a:lnTo>
                    <a:pt x="6625" y="22406"/>
                  </a:lnTo>
                  <a:cubicBezTo>
                    <a:pt x="6644" y="22436"/>
                    <a:pt x="6665" y="22465"/>
                    <a:pt x="6687" y="22493"/>
                  </a:cubicBezTo>
                  <a:cubicBezTo>
                    <a:pt x="6662" y="22458"/>
                    <a:pt x="6641" y="22429"/>
                    <a:pt x="6625" y="22406"/>
                  </a:cubicBezTo>
                  <a:close/>
                  <a:moveTo>
                    <a:pt x="19605" y="22523"/>
                  </a:moveTo>
                  <a:lnTo>
                    <a:pt x="19514" y="22645"/>
                  </a:lnTo>
                  <a:cubicBezTo>
                    <a:pt x="19544" y="22614"/>
                    <a:pt x="19575" y="22584"/>
                    <a:pt x="19605" y="22523"/>
                  </a:cubicBezTo>
                  <a:close/>
                  <a:moveTo>
                    <a:pt x="6941" y="22866"/>
                  </a:moveTo>
                  <a:cubicBezTo>
                    <a:pt x="6964" y="22905"/>
                    <a:pt x="6996" y="22953"/>
                    <a:pt x="7021" y="22979"/>
                  </a:cubicBezTo>
                  <a:cubicBezTo>
                    <a:pt x="6990" y="22937"/>
                    <a:pt x="6964" y="22899"/>
                    <a:pt x="6941" y="22866"/>
                  </a:cubicBezTo>
                  <a:close/>
                  <a:moveTo>
                    <a:pt x="5998" y="23309"/>
                  </a:moveTo>
                  <a:cubicBezTo>
                    <a:pt x="5999" y="23309"/>
                    <a:pt x="6006" y="23313"/>
                    <a:pt x="6018" y="23313"/>
                  </a:cubicBezTo>
                  <a:lnTo>
                    <a:pt x="6049" y="23374"/>
                  </a:lnTo>
                  <a:cubicBezTo>
                    <a:pt x="6012" y="23320"/>
                    <a:pt x="5998" y="23309"/>
                    <a:pt x="5998" y="23309"/>
                  </a:cubicBezTo>
                  <a:close/>
                  <a:moveTo>
                    <a:pt x="6458" y="23780"/>
                  </a:moveTo>
                  <a:lnTo>
                    <a:pt x="6474" y="23800"/>
                  </a:lnTo>
                  <a:cubicBezTo>
                    <a:pt x="6484" y="23809"/>
                    <a:pt x="6488" y="23813"/>
                    <a:pt x="6488" y="23813"/>
                  </a:cubicBezTo>
                  <a:cubicBezTo>
                    <a:pt x="6489" y="23813"/>
                    <a:pt x="6477" y="23799"/>
                    <a:pt x="6458" y="23780"/>
                  </a:cubicBezTo>
                  <a:close/>
                  <a:moveTo>
                    <a:pt x="6447" y="24099"/>
                  </a:moveTo>
                  <a:cubicBezTo>
                    <a:pt x="6445" y="24099"/>
                    <a:pt x="6470" y="24117"/>
                    <a:pt x="6505" y="24134"/>
                  </a:cubicBezTo>
                  <a:cubicBezTo>
                    <a:pt x="6466" y="24108"/>
                    <a:pt x="6449" y="24099"/>
                    <a:pt x="6447" y="24099"/>
                  </a:cubicBezTo>
                  <a:close/>
                  <a:moveTo>
                    <a:pt x="6505" y="24134"/>
                  </a:moveTo>
                  <a:cubicBezTo>
                    <a:pt x="6513" y="24151"/>
                    <a:pt x="6524" y="24165"/>
                    <a:pt x="6536" y="24178"/>
                  </a:cubicBezTo>
                  <a:lnTo>
                    <a:pt x="6536" y="24178"/>
                  </a:lnTo>
                  <a:cubicBezTo>
                    <a:pt x="6525" y="24164"/>
                    <a:pt x="6515" y="24150"/>
                    <a:pt x="6505" y="24134"/>
                  </a:cubicBezTo>
                  <a:close/>
                  <a:moveTo>
                    <a:pt x="20244" y="24408"/>
                  </a:moveTo>
                  <a:lnTo>
                    <a:pt x="20244" y="24408"/>
                  </a:lnTo>
                  <a:lnTo>
                    <a:pt x="20244" y="24408"/>
                  </a:lnTo>
                  <a:close/>
                  <a:moveTo>
                    <a:pt x="20244" y="24408"/>
                  </a:moveTo>
                  <a:lnTo>
                    <a:pt x="20183" y="24499"/>
                  </a:lnTo>
                  <a:lnTo>
                    <a:pt x="20213" y="24469"/>
                  </a:lnTo>
                  <a:lnTo>
                    <a:pt x="20244" y="24408"/>
                  </a:lnTo>
                  <a:close/>
                  <a:moveTo>
                    <a:pt x="30487" y="12006"/>
                  </a:moveTo>
                  <a:lnTo>
                    <a:pt x="30487" y="12006"/>
                  </a:lnTo>
                  <a:cubicBezTo>
                    <a:pt x="30469" y="12015"/>
                    <a:pt x="30455" y="12023"/>
                    <a:pt x="30444" y="12030"/>
                  </a:cubicBezTo>
                  <a:lnTo>
                    <a:pt x="30444" y="12030"/>
                  </a:lnTo>
                  <a:cubicBezTo>
                    <a:pt x="30446" y="12025"/>
                    <a:pt x="30447" y="12021"/>
                    <a:pt x="30449" y="12018"/>
                  </a:cubicBezTo>
                  <a:lnTo>
                    <a:pt x="30449" y="12018"/>
                  </a:lnTo>
                  <a:lnTo>
                    <a:pt x="30439" y="12033"/>
                  </a:lnTo>
                  <a:lnTo>
                    <a:pt x="30439" y="12033"/>
                  </a:lnTo>
                  <a:cubicBezTo>
                    <a:pt x="30395" y="12061"/>
                    <a:pt x="30398" y="12075"/>
                    <a:pt x="30360" y="12112"/>
                  </a:cubicBezTo>
                  <a:lnTo>
                    <a:pt x="30360" y="12112"/>
                  </a:lnTo>
                  <a:cubicBezTo>
                    <a:pt x="30359" y="12112"/>
                    <a:pt x="30358" y="12112"/>
                    <a:pt x="30357" y="12112"/>
                  </a:cubicBezTo>
                  <a:cubicBezTo>
                    <a:pt x="30347" y="12112"/>
                    <a:pt x="30329" y="12129"/>
                    <a:pt x="30309" y="12155"/>
                  </a:cubicBezTo>
                  <a:lnTo>
                    <a:pt x="30309" y="12155"/>
                  </a:lnTo>
                  <a:cubicBezTo>
                    <a:pt x="30331" y="12138"/>
                    <a:pt x="30348" y="12124"/>
                    <a:pt x="30360" y="12112"/>
                  </a:cubicBezTo>
                  <a:lnTo>
                    <a:pt x="30360" y="12112"/>
                  </a:lnTo>
                  <a:cubicBezTo>
                    <a:pt x="30363" y="12114"/>
                    <a:pt x="30365" y="12119"/>
                    <a:pt x="30365" y="12128"/>
                  </a:cubicBezTo>
                  <a:cubicBezTo>
                    <a:pt x="30305" y="12219"/>
                    <a:pt x="30244" y="12310"/>
                    <a:pt x="30213" y="12310"/>
                  </a:cubicBezTo>
                  <a:cubicBezTo>
                    <a:pt x="30215" y="12307"/>
                    <a:pt x="30216" y="12304"/>
                    <a:pt x="30218" y="12301"/>
                  </a:cubicBezTo>
                  <a:lnTo>
                    <a:pt x="30218" y="12301"/>
                  </a:lnTo>
                  <a:cubicBezTo>
                    <a:pt x="30136" y="12400"/>
                    <a:pt x="30043" y="12511"/>
                    <a:pt x="30077" y="12511"/>
                  </a:cubicBezTo>
                  <a:cubicBezTo>
                    <a:pt x="30085" y="12511"/>
                    <a:pt x="30100" y="12506"/>
                    <a:pt x="30122" y="12493"/>
                  </a:cubicBezTo>
                  <a:lnTo>
                    <a:pt x="30122" y="12493"/>
                  </a:lnTo>
                  <a:cubicBezTo>
                    <a:pt x="29970" y="12584"/>
                    <a:pt x="29909" y="12705"/>
                    <a:pt x="29727" y="12857"/>
                  </a:cubicBezTo>
                  <a:cubicBezTo>
                    <a:pt x="29741" y="12857"/>
                    <a:pt x="29754" y="12845"/>
                    <a:pt x="29754" y="12845"/>
                  </a:cubicBezTo>
                  <a:lnTo>
                    <a:pt x="29754" y="12845"/>
                  </a:lnTo>
                  <a:cubicBezTo>
                    <a:pt x="29754" y="12845"/>
                    <a:pt x="29734" y="12864"/>
                    <a:pt x="29666" y="12949"/>
                  </a:cubicBezTo>
                  <a:lnTo>
                    <a:pt x="29666" y="13009"/>
                  </a:lnTo>
                  <a:lnTo>
                    <a:pt x="29666" y="13009"/>
                  </a:lnTo>
                  <a:lnTo>
                    <a:pt x="29636" y="13040"/>
                  </a:lnTo>
                  <a:lnTo>
                    <a:pt x="29672" y="13040"/>
                  </a:lnTo>
                  <a:cubicBezTo>
                    <a:pt x="29594" y="13147"/>
                    <a:pt x="29495" y="13281"/>
                    <a:pt x="29453" y="13344"/>
                  </a:cubicBezTo>
                  <a:cubicBezTo>
                    <a:pt x="29428" y="13370"/>
                    <a:pt x="29416" y="13378"/>
                    <a:pt x="29413" y="13378"/>
                  </a:cubicBezTo>
                  <a:cubicBezTo>
                    <a:pt x="29406" y="13378"/>
                    <a:pt x="29433" y="13339"/>
                    <a:pt x="29429" y="13339"/>
                  </a:cubicBezTo>
                  <a:lnTo>
                    <a:pt x="29429" y="13339"/>
                  </a:lnTo>
                  <a:cubicBezTo>
                    <a:pt x="29428" y="13339"/>
                    <a:pt x="29427" y="13340"/>
                    <a:pt x="29423" y="13344"/>
                  </a:cubicBezTo>
                  <a:lnTo>
                    <a:pt x="29332" y="13496"/>
                  </a:lnTo>
                  <a:cubicBezTo>
                    <a:pt x="29312" y="13496"/>
                    <a:pt x="29210" y="13590"/>
                    <a:pt x="29199" y="13590"/>
                  </a:cubicBezTo>
                  <a:cubicBezTo>
                    <a:pt x="29196" y="13590"/>
                    <a:pt x="29200" y="13582"/>
                    <a:pt x="29218" y="13559"/>
                  </a:cubicBezTo>
                  <a:lnTo>
                    <a:pt x="29218" y="13559"/>
                  </a:lnTo>
                  <a:lnTo>
                    <a:pt x="29119" y="13678"/>
                  </a:lnTo>
                  <a:cubicBezTo>
                    <a:pt x="28998" y="13769"/>
                    <a:pt x="28906" y="13891"/>
                    <a:pt x="28815" y="14012"/>
                  </a:cubicBezTo>
                  <a:cubicBezTo>
                    <a:pt x="28738" y="14089"/>
                    <a:pt x="28662" y="14209"/>
                    <a:pt x="28675" y="14209"/>
                  </a:cubicBezTo>
                  <a:cubicBezTo>
                    <a:pt x="28678" y="14209"/>
                    <a:pt x="28684" y="14204"/>
                    <a:pt x="28694" y="14195"/>
                  </a:cubicBezTo>
                  <a:lnTo>
                    <a:pt x="28694" y="14195"/>
                  </a:lnTo>
                  <a:lnTo>
                    <a:pt x="28450" y="14499"/>
                  </a:lnTo>
                  <a:cubicBezTo>
                    <a:pt x="28354" y="14607"/>
                    <a:pt x="28258" y="14725"/>
                    <a:pt x="28157" y="14847"/>
                  </a:cubicBezTo>
                  <a:lnTo>
                    <a:pt x="28157" y="14847"/>
                  </a:lnTo>
                  <a:cubicBezTo>
                    <a:pt x="28165" y="14834"/>
                    <a:pt x="28171" y="14820"/>
                    <a:pt x="28177" y="14803"/>
                  </a:cubicBezTo>
                  <a:cubicBezTo>
                    <a:pt x="28207" y="14757"/>
                    <a:pt x="28238" y="14727"/>
                    <a:pt x="28257" y="14712"/>
                  </a:cubicBezTo>
                  <a:lnTo>
                    <a:pt x="28238" y="14712"/>
                  </a:lnTo>
                  <a:lnTo>
                    <a:pt x="28086" y="14894"/>
                  </a:lnTo>
                  <a:cubicBezTo>
                    <a:pt x="28086" y="14902"/>
                    <a:pt x="28089" y="14905"/>
                    <a:pt x="28096" y="14905"/>
                  </a:cubicBezTo>
                  <a:cubicBezTo>
                    <a:pt x="28101" y="14905"/>
                    <a:pt x="28109" y="14902"/>
                    <a:pt x="28117" y="14896"/>
                  </a:cubicBezTo>
                  <a:lnTo>
                    <a:pt x="28117" y="14896"/>
                  </a:lnTo>
                  <a:cubicBezTo>
                    <a:pt x="27977" y="15067"/>
                    <a:pt x="27828" y="15243"/>
                    <a:pt x="27660" y="15411"/>
                  </a:cubicBezTo>
                  <a:cubicBezTo>
                    <a:pt x="27599" y="15532"/>
                    <a:pt x="27508" y="15654"/>
                    <a:pt x="27356" y="15806"/>
                  </a:cubicBezTo>
                  <a:lnTo>
                    <a:pt x="27326" y="15806"/>
                  </a:lnTo>
                  <a:cubicBezTo>
                    <a:pt x="27235" y="15927"/>
                    <a:pt x="26991" y="16171"/>
                    <a:pt x="26961" y="16231"/>
                  </a:cubicBezTo>
                  <a:cubicBezTo>
                    <a:pt x="26718" y="16505"/>
                    <a:pt x="26475" y="16778"/>
                    <a:pt x="26262" y="17052"/>
                  </a:cubicBezTo>
                  <a:lnTo>
                    <a:pt x="26262" y="17082"/>
                  </a:lnTo>
                  <a:cubicBezTo>
                    <a:pt x="26226" y="17127"/>
                    <a:pt x="26191" y="17172"/>
                    <a:pt x="26154" y="17218"/>
                  </a:cubicBezTo>
                  <a:lnTo>
                    <a:pt x="26154" y="17218"/>
                  </a:lnTo>
                  <a:lnTo>
                    <a:pt x="26140" y="17204"/>
                  </a:lnTo>
                  <a:lnTo>
                    <a:pt x="26140" y="17235"/>
                  </a:lnTo>
                  <a:lnTo>
                    <a:pt x="26140" y="17235"/>
                  </a:lnTo>
                  <a:cubicBezTo>
                    <a:pt x="26145" y="17229"/>
                    <a:pt x="26150" y="17224"/>
                    <a:pt x="26154" y="17218"/>
                  </a:cubicBezTo>
                  <a:lnTo>
                    <a:pt x="26154" y="17218"/>
                  </a:lnTo>
                  <a:lnTo>
                    <a:pt x="26171" y="17234"/>
                  </a:lnTo>
                  <a:lnTo>
                    <a:pt x="26140" y="17295"/>
                  </a:lnTo>
                  <a:lnTo>
                    <a:pt x="26140" y="17235"/>
                  </a:lnTo>
                  <a:lnTo>
                    <a:pt x="26140" y="17235"/>
                  </a:lnTo>
                  <a:cubicBezTo>
                    <a:pt x="26057" y="17341"/>
                    <a:pt x="25969" y="17457"/>
                    <a:pt x="25867" y="17599"/>
                  </a:cubicBezTo>
                  <a:lnTo>
                    <a:pt x="25897" y="17599"/>
                  </a:lnTo>
                  <a:cubicBezTo>
                    <a:pt x="25790" y="17760"/>
                    <a:pt x="25589" y="17944"/>
                    <a:pt x="25397" y="18172"/>
                  </a:cubicBezTo>
                  <a:lnTo>
                    <a:pt x="25397" y="18172"/>
                  </a:lnTo>
                  <a:cubicBezTo>
                    <a:pt x="25410" y="18163"/>
                    <a:pt x="25424" y="18155"/>
                    <a:pt x="25441" y="18146"/>
                  </a:cubicBezTo>
                  <a:lnTo>
                    <a:pt x="25441" y="18146"/>
                  </a:lnTo>
                  <a:cubicBezTo>
                    <a:pt x="25401" y="18182"/>
                    <a:pt x="25363" y="18220"/>
                    <a:pt x="25326" y="18260"/>
                  </a:cubicBezTo>
                  <a:lnTo>
                    <a:pt x="25326" y="18260"/>
                  </a:lnTo>
                  <a:cubicBezTo>
                    <a:pt x="25349" y="18230"/>
                    <a:pt x="25373" y="18201"/>
                    <a:pt x="25397" y="18172"/>
                  </a:cubicBezTo>
                  <a:lnTo>
                    <a:pt x="25397" y="18172"/>
                  </a:lnTo>
                  <a:cubicBezTo>
                    <a:pt x="25364" y="18195"/>
                    <a:pt x="25343" y="18223"/>
                    <a:pt x="25321" y="18265"/>
                  </a:cubicBezTo>
                  <a:lnTo>
                    <a:pt x="25321" y="18265"/>
                  </a:lnTo>
                  <a:cubicBezTo>
                    <a:pt x="25323" y="18263"/>
                    <a:pt x="25324" y="18261"/>
                    <a:pt x="25326" y="18260"/>
                  </a:cubicBezTo>
                  <a:lnTo>
                    <a:pt x="25326" y="18260"/>
                  </a:lnTo>
                  <a:cubicBezTo>
                    <a:pt x="25324" y="18262"/>
                    <a:pt x="25322" y="18265"/>
                    <a:pt x="25320" y="18268"/>
                  </a:cubicBezTo>
                  <a:cubicBezTo>
                    <a:pt x="25320" y="18267"/>
                    <a:pt x="25321" y="18266"/>
                    <a:pt x="25321" y="18265"/>
                  </a:cubicBezTo>
                  <a:lnTo>
                    <a:pt x="25321" y="18265"/>
                  </a:lnTo>
                  <a:cubicBezTo>
                    <a:pt x="25078" y="18526"/>
                    <a:pt x="24891" y="18852"/>
                    <a:pt x="24681" y="19088"/>
                  </a:cubicBezTo>
                  <a:cubicBezTo>
                    <a:pt x="24621" y="19149"/>
                    <a:pt x="24590" y="19180"/>
                    <a:pt x="24529" y="19240"/>
                  </a:cubicBezTo>
                  <a:lnTo>
                    <a:pt x="24499" y="19271"/>
                  </a:lnTo>
                  <a:cubicBezTo>
                    <a:pt x="24438" y="19332"/>
                    <a:pt x="24377" y="19423"/>
                    <a:pt x="24317" y="19514"/>
                  </a:cubicBezTo>
                  <a:lnTo>
                    <a:pt x="24256" y="19514"/>
                  </a:lnTo>
                  <a:lnTo>
                    <a:pt x="24256" y="19544"/>
                  </a:lnTo>
                  <a:cubicBezTo>
                    <a:pt x="24217" y="19602"/>
                    <a:pt x="24215" y="19623"/>
                    <a:pt x="24227" y="19623"/>
                  </a:cubicBezTo>
                  <a:cubicBezTo>
                    <a:pt x="24234" y="19623"/>
                    <a:pt x="24245" y="19616"/>
                    <a:pt x="24256" y="19605"/>
                  </a:cubicBezTo>
                  <a:lnTo>
                    <a:pt x="24256" y="19605"/>
                  </a:lnTo>
                  <a:cubicBezTo>
                    <a:pt x="24225" y="19636"/>
                    <a:pt x="24195" y="19666"/>
                    <a:pt x="24195" y="19696"/>
                  </a:cubicBezTo>
                  <a:cubicBezTo>
                    <a:pt x="24104" y="19757"/>
                    <a:pt x="24013" y="19940"/>
                    <a:pt x="23921" y="20000"/>
                  </a:cubicBezTo>
                  <a:cubicBezTo>
                    <a:pt x="23800" y="20152"/>
                    <a:pt x="23678" y="20304"/>
                    <a:pt x="23587" y="20487"/>
                  </a:cubicBezTo>
                  <a:cubicBezTo>
                    <a:pt x="23587" y="20487"/>
                    <a:pt x="23557" y="20487"/>
                    <a:pt x="23587" y="20456"/>
                  </a:cubicBezTo>
                  <a:lnTo>
                    <a:pt x="23587" y="20456"/>
                  </a:lnTo>
                  <a:cubicBezTo>
                    <a:pt x="23526" y="20517"/>
                    <a:pt x="23435" y="20608"/>
                    <a:pt x="23374" y="20699"/>
                  </a:cubicBezTo>
                  <a:lnTo>
                    <a:pt x="23314" y="20699"/>
                  </a:lnTo>
                  <a:lnTo>
                    <a:pt x="23192" y="20943"/>
                  </a:lnTo>
                  <a:cubicBezTo>
                    <a:pt x="23127" y="20991"/>
                    <a:pt x="23088" y="21023"/>
                    <a:pt x="23075" y="21023"/>
                  </a:cubicBezTo>
                  <a:cubicBezTo>
                    <a:pt x="23064" y="21023"/>
                    <a:pt x="23073" y="20999"/>
                    <a:pt x="23101" y="20943"/>
                  </a:cubicBezTo>
                  <a:lnTo>
                    <a:pt x="23101" y="20943"/>
                  </a:lnTo>
                  <a:cubicBezTo>
                    <a:pt x="22888" y="21247"/>
                    <a:pt x="22918" y="21186"/>
                    <a:pt x="22766" y="21459"/>
                  </a:cubicBezTo>
                  <a:lnTo>
                    <a:pt x="22766" y="21429"/>
                  </a:lnTo>
                  <a:cubicBezTo>
                    <a:pt x="22675" y="21520"/>
                    <a:pt x="22614" y="21611"/>
                    <a:pt x="22523" y="21703"/>
                  </a:cubicBezTo>
                  <a:cubicBezTo>
                    <a:pt x="22341" y="21885"/>
                    <a:pt x="21733" y="22675"/>
                    <a:pt x="21277" y="23131"/>
                  </a:cubicBezTo>
                  <a:cubicBezTo>
                    <a:pt x="21291" y="23126"/>
                    <a:pt x="21301" y="23123"/>
                    <a:pt x="21308" y="23123"/>
                  </a:cubicBezTo>
                  <a:cubicBezTo>
                    <a:pt x="21376" y="23123"/>
                    <a:pt x="21122" y="23377"/>
                    <a:pt x="21095" y="23405"/>
                  </a:cubicBezTo>
                  <a:cubicBezTo>
                    <a:pt x="21076" y="23423"/>
                    <a:pt x="21046" y="23453"/>
                    <a:pt x="21040" y="23453"/>
                  </a:cubicBezTo>
                  <a:cubicBezTo>
                    <a:pt x="21035" y="23453"/>
                    <a:pt x="21040" y="23440"/>
                    <a:pt x="21064" y="23405"/>
                  </a:cubicBezTo>
                  <a:lnTo>
                    <a:pt x="21064" y="23405"/>
                  </a:lnTo>
                  <a:cubicBezTo>
                    <a:pt x="20882" y="23587"/>
                    <a:pt x="20730" y="23769"/>
                    <a:pt x="20608" y="23982"/>
                  </a:cubicBezTo>
                  <a:cubicBezTo>
                    <a:pt x="20548" y="23982"/>
                    <a:pt x="20639" y="23921"/>
                    <a:pt x="20608" y="23921"/>
                  </a:cubicBezTo>
                  <a:cubicBezTo>
                    <a:pt x="20578" y="23952"/>
                    <a:pt x="20548" y="24013"/>
                    <a:pt x="20517" y="24043"/>
                  </a:cubicBezTo>
                  <a:cubicBezTo>
                    <a:pt x="20487" y="24043"/>
                    <a:pt x="20548" y="23982"/>
                    <a:pt x="20548" y="23952"/>
                  </a:cubicBezTo>
                  <a:lnTo>
                    <a:pt x="20548" y="23952"/>
                  </a:lnTo>
                  <a:cubicBezTo>
                    <a:pt x="20335" y="24225"/>
                    <a:pt x="20365" y="24286"/>
                    <a:pt x="20365" y="24317"/>
                  </a:cubicBezTo>
                  <a:cubicBezTo>
                    <a:pt x="20396" y="24256"/>
                    <a:pt x="20456" y="24225"/>
                    <a:pt x="20517" y="24165"/>
                  </a:cubicBezTo>
                  <a:lnTo>
                    <a:pt x="20517" y="24165"/>
                  </a:lnTo>
                  <a:cubicBezTo>
                    <a:pt x="20456" y="24225"/>
                    <a:pt x="20426" y="24286"/>
                    <a:pt x="20365" y="24317"/>
                  </a:cubicBezTo>
                  <a:cubicBezTo>
                    <a:pt x="20274" y="24408"/>
                    <a:pt x="20213" y="24499"/>
                    <a:pt x="20152" y="24620"/>
                  </a:cubicBezTo>
                  <a:lnTo>
                    <a:pt x="20183" y="24620"/>
                  </a:lnTo>
                  <a:lnTo>
                    <a:pt x="20396" y="24347"/>
                  </a:lnTo>
                  <a:cubicBezTo>
                    <a:pt x="20404" y="24339"/>
                    <a:pt x="20407" y="24335"/>
                    <a:pt x="20409" y="24335"/>
                  </a:cubicBezTo>
                  <a:lnTo>
                    <a:pt x="20409" y="24335"/>
                  </a:lnTo>
                  <a:cubicBezTo>
                    <a:pt x="20412" y="24335"/>
                    <a:pt x="20396" y="24363"/>
                    <a:pt x="20396" y="24408"/>
                  </a:cubicBezTo>
                  <a:lnTo>
                    <a:pt x="20426" y="24347"/>
                  </a:lnTo>
                  <a:cubicBezTo>
                    <a:pt x="20447" y="24315"/>
                    <a:pt x="20457" y="24302"/>
                    <a:pt x="20460" y="24302"/>
                  </a:cubicBezTo>
                  <a:lnTo>
                    <a:pt x="20460" y="24302"/>
                  </a:lnTo>
                  <a:cubicBezTo>
                    <a:pt x="20466" y="24302"/>
                    <a:pt x="20446" y="24348"/>
                    <a:pt x="20426" y="24408"/>
                  </a:cubicBezTo>
                  <a:lnTo>
                    <a:pt x="20335" y="24499"/>
                  </a:lnTo>
                  <a:cubicBezTo>
                    <a:pt x="20274" y="24560"/>
                    <a:pt x="20244" y="24651"/>
                    <a:pt x="20274" y="24651"/>
                  </a:cubicBezTo>
                  <a:lnTo>
                    <a:pt x="20335" y="24560"/>
                  </a:lnTo>
                  <a:lnTo>
                    <a:pt x="20335" y="24590"/>
                  </a:lnTo>
                  <a:cubicBezTo>
                    <a:pt x="20365" y="24560"/>
                    <a:pt x="20396" y="24529"/>
                    <a:pt x="20396" y="24499"/>
                  </a:cubicBezTo>
                  <a:lnTo>
                    <a:pt x="20487" y="24469"/>
                  </a:lnTo>
                  <a:lnTo>
                    <a:pt x="20487" y="24438"/>
                  </a:lnTo>
                  <a:lnTo>
                    <a:pt x="20791" y="24104"/>
                  </a:lnTo>
                  <a:cubicBezTo>
                    <a:pt x="20973" y="23800"/>
                    <a:pt x="21155" y="23496"/>
                    <a:pt x="21399" y="23192"/>
                  </a:cubicBezTo>
                  <a:lnTo>
                    <a:pt x="21399" y="23192"/>
                  </a:lnTo>
                  <a:cubicBezTo>
                    <a:pt x="21358" y="23273"/>
                    <a:pt x="21372" y="23273"/>
                    <a:pt x="21394" y="23273"/>
                  </a:cubicBezTo>
                  <a:lnTo>
                    <a:pt x="21394" y="23273"/>
                  </a:lnTo>
                  <a:cubicBezTo>
                    <a:pt x="21405" y="23273"/>
                    <a:pt x="21419" y="23273"/>
                    <a:pt x="21429" y="23283"/>
                  </a:cubicBezTo>
                  <a:cubicBezTo>
                    <a:pt x="21277" y="23435"/>
                    <a:pt x="21155" y="23617"/>
                    <a:pt x="21034" y="23769"/>
                  </a:cubicBezTo>
                  <a:cubicBezTo>
                    <a:pt x="21079" y="23724"/>
                    <a:pt x="21095" y="23709"/>
                    <a:pt x="21098" y="23709"/>
                  </a:cubicBezTo>
                  <a:lnTo>
                    <a:pt x="21098" y="23709"/>
                  </a:lnTo>
                  <a:cubicBezTo>
                    <a:pt x="21102" y="23709"/>
                    <a:pt x="21095" y="23724"/>
                    <a:pt x="21095" y="23739"/>
                  </a:cubicBezTo>
                  <a:lnTo>
                    <a:pt x="21368" y="23374"/>
                  </a:lnTo>
                  <a:cubicBezTo>
                    <a:pt x="21368" y="23374"/>
                    <a:pt x="21429" y="23313"/>
                    <a:pt x="21520" y="23222"/>
                  </a:cubicBezTo>
                  <a:lnTo>
                    <a:pt x="21520" y="23222"/>
                  </a:lnTo>
                  <a:cubicBezTo>
                    <a:pt x="21516" y="23224"/>
                    <a:pt x="21513" y="23224"/>
                    <a:pt x="21510" y="23224"/>
                  </a:cubicBezTo>
                  <a:cubicBezTo>
                    <a:pt x="21452" y="23224"/>
                    <a:pt x="21708" y="22912"/>
                    <a:pt x="21824" y="22766"/>
                  </a:cubicBezTo>
                  <a:cubicBezTo>
                    <a:pt x="21855" y="22766"/>
                    <a:pt x="21824" y="22827"/>
                    <a:pt x="21672" y="23010"/>
                  </a:cubicBezTo>
                  <a:cubicBezTo>
                    <a:pt x="21870" y="22840"/>
                    <a:pt x="21858" y="22723"/>
                    <a:pt x="22001" y="22561"/>
                  </a:cubicBezTo>
                  <a:lnTo>
                    <a:pt x="22001" y="22561"/>
                  </a:lnTo>
                  <a:cubicBezTo>
                    <a:pt x="21987" y="22579"/>
                    <a:pt x="21976" y="22597"/>
                    <a:pt x="21976" y="22614"/>
                  </a:cubicBezTo>
                  <a:cubicBezTo>
                    <a:pt x="21989" y="22589"/>
                    <a:pt x="22008" y="22560"/>
                    <a:pt x="22030" y="22530"/>
                  </a:cubicBezTo>
                  <a:lnTo>
                    <a:pt x="22030" y="22530"/>
                  </a:lnTo>
                  <a:cubicBezTo>
                    <a:pt x="22032" y="22528"/>
                    <a:pt x="22035" y="22526"/>
                    <a:pt x="22037" y="22523"/>
                  </a:cubicBezTo>
                  <a:lnTo>
                    <a:pt x="22037" y="22523"/>
                  </a:lnTo>
                  <a:cubicBezTo>
                    <a:pt x="22035" y="22525"/>
                    <a:pt x="22033" y="22528"/>
                    <a:pt x="22030" y="22530"/>
                  </a:cubicBezTo>
                  <a:lnTo>
                    <a:pt x="22030" y="22530"/>
                  </a:lnTo>
                  <a:cubicBezTo>
                    <a:pt x="22102" y="22433"/>
                    <a:pt x="22205" y="22330"/>
                    <a:pt x="22220" y="22330"/>
                  </a:cubicBezTo>
                  <a:lnTo>
                    <a:pt x="22220" y="22330"/>
                  </a:lnTo>
                  <a:cubicBezTo>
                    <a:pt x="22222" y="22330"/>
                    <a:pt x="22223" y="22331"/>
                    <a:pt x="22222" y="22333"/>
                  </a:cubicBezTo>
                  <a:lnTo>
                    <a:pt x="22222" y="22333"/>
                  </a:lnTo>
                  <a:cubicBezTo>
                    <a:pt x="22454" y="22067"/>
                    <a:pt x="22685" y="21748"/>
                    <a:pt x="22888" y="21429"/>
                  </a:cubicBezTo>
                  <a:cubicBezTo>
                    <a:pt x="22905" y="21446"/>
                    <a:pt x="22912" y="21462"/>
                    <a:pt x="22911" y="21479"/>
                  </a:cubicBezTo>
                  <a:lnTo>
                    <a:pt x="22911" y="21479"/>
                  </a:lnTo>
                  <a:lnTo>
                    <a:pt x="23081" y="21170"/>
                  </a:lnTo>
                  <a:lnTo>
                    <a:pt x="23081" y="21170"/>
                  </a:lnTo>
                  <a:cubicBezTo>
                    <a:pt x="23001" y="21230"/>
                    <a:pt x="22947" y="21314"/>
                    <a:pt x="22918" y="21399"/>
                  </a:cubicBezTo>
                  <a:lnTo>
                    <a:pt x="22979" y="21186"/>
                  </a:lnTo>
                  <a:lnTo>
                    <a:pt x="23087" y="21159"/>
                  </a:lnTo>
                  <a:lnTo>
                    <a:pt x="23087" y="21159"/>
                  </a:lnTo>
                  <a:lnTo>
                    <a:pt x="23222" y="20912"/>
                  </a:lnTo>
                  <a:lnTo>
                    <a:pt x="23222" y="20912"/>
                  </a:lnTo>
                  <a:cubicBezTo>
                    <a:pt x="23192" y="21003"/>
                    <a:pt x="23405" y="20882"/>
                    <a:pt x="23222" y="21125"/>
                  </a:cubicBezTo>
                  <a:cubicBezTo>
                    <a:pt x="23314" y="21034"/>
                    <a:pt x="23405" y="20943"/>
                    <a:pt x="23466" y="20821"/>
                  </a:cubicBezTo>
                  <a:lnTo>
                    <a:pt x="23466" y="20821"/>
                  </a:lnTo>
                  <a:cubicBezTo>
                    <a:pt x="23447" y="20840"/>
                    <a:pt x="23406" y="20869"/>
                    <a:pt x="23391" y="20869"/>
                  </a:cubicBezTo>
                  <a:cubicBezTo>
                    <a:pt x="23380" y="20869"/>
                    <a:pt x="23381" y="20857"/>
                    <a:pt x="23405" y="20821"/>
                  </a:cubicBezTo>
                  <a:cubicBezTo>
                    <a:pt x="23496" y="20730"/>
                    <a:pt x="23617" y="20639"/>
                    <a:pt x="23709" y="20548"/>
                  </a:cubicBezTo>
                  <a:lnTo>
                    <a:pt x="23709" y="20548"/>
                  </a:lnTo>
                  <a:cubicBezTo>
                    <a:pt x="23697" y="20559"/>
                    <a:pt x="23689" y="20564"/>
                    <a:pt x="23684" y="20564"/>
                  </a:cubicBezTo>
                  <a:cubicBezTo>
                    <a:pt x="23662" y="20564"/>
                    <a:pt x="23693" y="20469"/>
                    <a:pt x="23764" y="20372"/>
                  </a:cubicBezTo>
                  <a:lnTo>
                    <a:pt x="23764" y="20372"/>
                  </a:lnTo>
                  <a:cubicBezTo>
                    <a:pt x="23754" y="20396"/>
                    <a:pt x="23828" y="20401"/>
                    <a:pt x="23800" y="20456"/>
                  </a:cubicBezTo>
                  <a:lnTo>
                    <a:pt x="23963" y="20184"/>
                  </a:lnTo>
                  <a:lnTo>
                    <a:pt x="23963" y="20184"/>
                  </a:lnTo>
                  <a:cubicBezTo>
                    <a:pt x="23965" y="20186"/>
                    <a:pt x="23968" y="20187"/>
                    <a:pt x="23973" y="20187"/>
                  </a:cubicBezTo>
                  <a:cubicBezTo>
                    <a:pt x="23993" y="20187"/>
                    <a:pt x="24038" y="20170"/>
                    <a:pt x="24073" y="20152"/>
                  </a:cubicBezTo>
                  <a:cubicBezTo>
                    <a:pt x="24043" y="20152"/>
                    <a:pt x="24256" y="19909"/>
                    <a:pt x="24317" y="19818"/>
                  </a:cubicBezTo>
                  <a:lnTo>
                    <a:pt x="24317" y="19818"/>
                  </a:lnTo>
                  <a:lnTo>
                    <a:pt x="24195" y="19940"/>
                  </a:lnTo>
                  <a:cubicBezTo>
                    <a:pt x="24469" y="19636"/>
                    <a:pt x="24408" y="19575"/>
                    <a:pt x="24651" y="19271"/>
                  </a:cubicBezTo>
                  <a:lnTo>
                    <a:pt x="24651" y="19271"/>
                  </a:lnTo>
                  <a:cubicBezTo>
                    <a:pt x="24633" y="19307"/>
                    <a:pt x="24636" y="19354"/>
                    <a:pt x="24668" y="19354"/>
                  </a:cubicBezTo>
                  <a:cubicBezTo>
                    <a:pt x="24689" y="19354"/>
                    <a:pt x="24723" y="19332"/>
                    <a:pt x="24773" y="19271"/>
                  </a:cubicBezTo>
                  <a:cubicBezTo>
                    <a:pt x="24864" y="19028"/>
                    <a:pt x="24985" y="18785"/>
                    <a:pt x="25137" y="18572"/>
                  </a:cubicBezTo>
                  <a:lnTo>
                    <a:pt x="25198" y="18541"/>
                  </a:lnTo>
                  <a:lnTo>
                    <a:pt x="25350" y="18298"/>
                  </a:lnTo>
                  <a:lnTo>
                    <a:pt x="25350" y="18298"/>
                  </a:lnTo>
                  <a:cubicBezTo>
                    <a:pt x="25289" y="18481"/>
                    <a:pt x="25046" y="18906"/>
                    <a:pt x="24894" y="19119"/>
                  </a:cubicBezTo>
                  <a:cubicBezTo>
                    <a:pt x="24985" y="19058"/>
                    <a:pt x="25046" y="18997"/>
                    <a:pt x="25107" y="18906"/>
                  </a:cubicBezTo>
                  <a:cubicBezTo>
                    <a:pt x="25112" y="18903"/>
                    <a:pt x="25116" y="18902"/>
                    <a:pt x="25119" y="18902"/>
                  </a:cubicBezTo>
                  <a:cubicBezTo>
                    <a:pt x="25140" y="18902"/>
                    <a:pt x="25082" y="18981"/>
                    <a:pt x="25028" y="19042"/>
                  </a:cubicBezTo>
                  <a:lnTo>
                    <a:pt x="25028" y="19042"/>
                  </a:lnTo>
                  <a:lnTo>
                    <a:pt x="25350" y="18693"/>
                  </a:lnTo>
                  <a:cubicBezTo>
                    <a:pt x="25289" y="18693"/>
                    <a:pt x="25563" y="18359"/>
                    <a:pt x="25532" y="18359"/>
                  </a:cubicBezTo>
                  <a:lnTo>
                    <a:pt x="25532" y="18359"/>
                  </a:lnTo>
                  <a:lnTo>
                    <a:pt x="25198" y="18845"/>
                  </a:lnTo>
                  <a:cubicBezTo>
                    <a:pt x="25168" y="18815"/>
                    <a:pt x="25320" y="18511"/>
                    <a:pt x="25563" y="18237"/>
                  </a:cubicBezTo>
                  <a:cubicBezTo>
                    <a:pt x="25573" y="18227"/>
                    <a:pt x="25580" y="18223"/>
                    <a:pt x="25584" y="18223"/>
                  </a:cubicBezTo>
                  <a:cubicBezTo>
                    <a:pt x="25605" y="18223"/>
                    <a:pt x="25563" y="18329"/>
                    <a:pt x="25563" y="18329"/>
                  </a:cubicBezTo>
                  <a:cubicBezTo>
                    <a:pt x="25654" y="18207"/>
                    <a:pt x="25715" y="18116"/>
                    <a:pt x="25806" y="18025"/>
                  </a:cubicBezTo>
                  <a:lnTo>
                    <a:pt x="25806" y="18025"/>
                  </a:lnTo>
                  <a:lnTo>
                    <a:pt x="25715" y="18146"/>
                  </a:lnTo>
                  <a:cubicBezTo>
                    <a:pt x="25836" y="17994"/>
                    <a:pt x="25958" y="17842"/>
                    <a:pt x="26110" y="17690"/>
                  </a:cubicBezTo>
                  <a:cubicBezTo>
                    <a:pt x="26171" y="17630"/>
                    <a:pt x="26292" y="17538"/>
                    <a:pt x="26292" y="17508"/>
                  </a:cubicBezTo>
                  <a:lnTo>
                    <a:pt x="26292" y="17508"/>
                  </a:lnTo>
                  <a:cubicBezTo>
                    <a:pt x="26249" y="17529"/>
                    <a:pt x="26206" y="17540"/>
                    <a:pt x="26170" y="17540"/>
                  </a:cubicBezTo>
                  <a:cubicBezTo>
                    <a:pt x="26104" y="17540"/>
                    <a:pt x="26060" y="17506"/>
                    <a:pt x="26080" y="17447"/>
                  </a:cubicBezTo>
                  <a:cubicBezTo>
                    <a:pt x="26080" y="17417"/>
                    <a:pt x="26384" y="17143"/>
                    <a:pt x="26475" y="17052"/>
                  </a:cubicBezTo>
                  <a:cubicBezTo>
                    <a:pt x="26487" y="17040"/>
                    <a:pt x="26494" y="17035"/>
                    <a:pt x="26498" y="17035"/>
                  </a:cubicBezTo>
                  <a:lnTo>
                    <a:pt x="26498" y="17035"/>
                  </a:lnTo>
                  <a:cubicBezTo>
                    <a:pt x="26518" y="17035"/>
                    <a:pt x="26431" y="17191"/>
                    <a:pt x="26452" y="17191"/>
                  </a:cubicBezTo>
                  <a:cubicBezTo>
                    <a:pt x="26455" y="17191"/>
                    <a:pt x="26463" y="17186"/>
                    <a:pt x="26475" y="17174"/>
                  </a:cubicBezTo>
                  <a:cubicBezTo>
                    <a:pt x="26475" y="17143"/>
                    <a:pt x="26505" y="17113"/>
                    <a:pt x="26535" y="17082"/>
                  </a:cubicBezTo>
                  <a:cubicBezTo>
                    <a:pt x="26550" y="17068"/>
                    <a:pt x="26557" y="17064"/>
                    <a:pt x="26562" y="17064"/>
                  </a:cubicBezTo>
                  <a:cubicBezTo>
                    <a:pt x="26569" y="17064"/>
                    <a:pt x="26570" y="17072"/>
                    <a:pt x="26577" y="17072"/>
                  </a:cubicBezTo>
                  <a:cubicBezTo>
                    <a:pt x="26586" y="17072"/>
                    <a:pt x="26604" y="17058"/>
                    <a:pt x="26657" y="16991"/>
                  </a:cubicBezTo>
                  <a:cubicBezTo>
                    <a:pt x="26657" y="16948"/>
                    <a:pt x="26778" y="16814"/>
                    <a:pt x="26775" y="16814"/>
                  </a:cubicBezTo>
                  <a:lnTo>
                    <a:pt x="26775" y="16814"/>
                  </a:lnTo>
                  <a:cubicBezTo>
                    <a:pt x="26773" y="16814"/>
                    <a:pt x="26750" y="16838"/>
                    <a:pt x="26687" y="16900"/>
                  </a:cubicBezTo>
                  <a:cubicBezTo>
                    <a:pt x="26809" y="16718"/>
                    <a:pt x="26809" y="16748"/>
                    <a:pt x="26961" y="16566"/>
                  </a:cubicBezTo>
                  <a:lnTo>
                    <a:pt x="26961" y="16566"/>
                  </a:lnTo>
                  <a:cubicBezTo>
                    <a:pt x="26958" y="16567"/>
                    <a:pt x="26955" y="16568"/>
                    <a:pt x="26952" y="16568"/>
                  </a:cubicBezTo>
                  <a:cubicBezTo>
                    <a:pt x="26914" y="16568"/>
                    <a:pt x="27029" y="16344"/>
                    <a:pt x="27143" y="16201"/>
                  </a:cubicBezTo>
                  <a:cubicBezTo>
                    <a:pt x="27143" y="16201"/>
                    <a:pt x="27174" y="16171"/>
                    <a:pt x="27204" y="16171"/>
                  </a:cubicBezTo>
                  <a:cubicBezTo>
                    <a:pt x="27447" y="15867"/>
                    <a:pt x="27599" y="15715"/>
                    <a:pt x="27842" y="15441"/>
                  </a:cubicBezTo>
                  <a:cubicBezTo>
                    <a:pt x="27867" y="15417"/>
                    <a:pt x="27950" y="15333"/>
                    <a:pt x="27966" y="15333"/>
                  </a:cubicBezTo>
                  <a:lnTo>
                    <a:pt x="27966" y="15333"/>
                  </a:lnTo>
                  <a:cubicBezTo>
                    <a:pt x="27970" y="15333"/>
                    <a:pt x="27970" y="15338"/>
                    <a:pt x="27964" y="15350"/>
                  </a:cubicBezTo>
                  <a:cubicBezTo>
                    <a:pt x="27994" y="15289"/>
                    <a:pt x="28025" y="15228"/>
                    <a:pt x="28086" y="15198"/>
                  </a:cubicBezTo>
                  <a:cubicBezTo>
                    <a:pt x="28096" y="15188"/>
                    <a:pt x="28103" y="15180"/>
                    <a:pt x="28109" y="15174"/>
                  </a:cubicBezTo>
                  <a:lnTo>
                    <a:pt x="28109" y="15174"/>
                  </a:lnTo>
                  <a:cubicBezTo>
                    <a:pt x="28108" y="15176"/>
                    <a:pt x="28107" y="15178"/>
                    <a:pt x="28106" y="15180"/>
                  </a:cubicBezTo>
                  <a:lnTo>
                    <a:pt x="28106" y="15180"/>
                  </a:lnTo>
                  <a:cubicBezTo>
                    <a:pt x="28118" y="15167"/>
                    <a:pt x="28127" y="15158"/>
                    <a:pt x="28126" y="15158"/>
                  </a:cubicBezTo>
                  <a:lnTo>
                    <a:pt x="28126" y="15158"/>
                  </a:lnTo>
                  <a:cubicBezTo>
                    <a:pt x="28126" y="15158"/>
                    <a:pt x="28121" y="15163"/>
                    <a:pt x="28109" y="15174"/>
                  </a:cubicBezTo>
                  <a:lnTo>
                    <a:pt x="28109" y="15174"/>
                  </a:lnTo>
                  <a:cubicBezTo>
                    <a:pt x="28164" y="15073"/>
                    <a:pt x="28231" y="14983"/>
                    <a:pt x="28298" y="14894"/>
                  </a:cubicBezTo>
                  <a:lnTo>
                    <a:pt x="28298" y="14894"/>
                  </a:lnTo>
                  <a:cubicBezTo>
                    <a:pt x="28177" y="15015"/>
                    <a:pt x="28055" y="15167"/>
                    <a:pt x="27964" y="15319"/>
                  </a:cubicBezTo>
                  <a:cubicBezTo>
                    <a:pt x="27934" y="15289"/>
                    <a:pt x="28086" y="15046"/>
                    <a:pt x="28298" y="14742"/>
                  </a:cubicBezTo>
                  <a:lnTo>
                    <a:pt x="28298" y="14742"/>
                  </a:lnTo>
                  <a:cubicBezTo>
                    <a:pt x="28298" y="14763"/>
                    <a:pt x="28209" y="14889"/>
                    <a:pt x="28218" y="14889"/>
                  </a:cubicBezTo>
                  <a:cubicBezTo>
                    <a:pt x="28222" y="14889"/>
                    <a:pt x="28244" y="14866"/>
                    <a:pt x="28298" y="14803"/>
                  </a:cubicBezTo>
                  <a:cubicBezTo>
                    <a:pt x="28320" y="14781"/>
                    <a:pt x="28404" y="14682"/>
                    <a:pt x="28395" y="14682"/>
                  </a:cubicBezTo>
                  <a:lnTo>
                    <a:pt x="28395" y="14682"/>
                  </a:lnTo>
                  <a:cubicBezTo>
                    <a:pt x="28391" y="14682"/>
                    <a:pt x="28372" y="14698"/>
                    <a:pt x="28329" y="14742"/>
                  </a:cubicBezTo>
                  <a:lnTo>
                    <a:pt x="28298" y="14742"/>
                  </a:lnTo>
                  <a:cubicBezTo>
                    <a:pt x="28390" y="14620"/>
                    <a:pt x="28420" y="14598"/>
                    <a:pt x="28431" y="14598"/>
                  </a:cubicBezTo>
                  <a:cubicBezTo>
                    <a:pt x="28438" y="14598"/>
                    <a:pt x="28438" y="14606"/>
                    <a:pt x="28440" y="14606"/>
                  </a:cubicBezTo>
                  <a:cubicBezTo>
                    <a:pt x="28442" y="14606"/>
                    <a:pt x="28444" y="14602"/>
                    <a:pt x="28450" y="14590"/>
                  </a:cubicBezTo>
                  <a:cubicBezTo>
                    <a:pt x="28560" y="14462"/>
                    <a:pt x="28626" y="14375"/>
                    <a:pt x="28674" y="14306"/>
                  </a:cubicBezTo>
                  <a:lnTo>
                    <a:pt x="28674" y="14306"/>
                  </a:lnTo>
                  <a:lnTo>
                    <a:pt x="28663" y="14316"/>
                  </a:lnTo>
                  <a:lnTo>
                    <a:pt x="28633" y="14316"/>
                  </a:lnTo>
                  <a:cubicBezTo>
                    <a:pt x="28657" y="14292"/>
                    <a:pt x="28681" y="14268"/>
                    <a:pt x="28705" y="14259"/>
                  </a:cubicBezTo>
                  <a:lnTo>
                    <a:pt x="28705" y="14259"/>
                  </a:lnTo>
                  <a:cubicBezTo>
                    <a:pt x="28695" y="14274"/>
                    <a:pt x="28685" y="14290"/>
                    <a:pt x="28674" y="14306"/>
                  </a:cubicBezTo>
                  <a:lnTo>
                    <a:pt x="28674" y="14306"/>
                  </a:lnTo>
                  <a:lnTo>
                    <a:pt x="28724" y="14256"/>
                  </a:lnTo>
                  <a:cubicBezTo>
                    <a:pt x="28718" y="14256"/>
                    <a:pt x="28711" y="14257"/>
                    <a:pt x="28705" y="14259"/>
                  </a:cubicBezTo>
                  <a:lnTo>
                    <a:pt x="28705" y="14259"/>
                  </a:lnTo>
                  <a:cubicBezTo>
                    <a:pt x="28788" y="14132"/>
                    <a:pt x="28819" y="14058"/>
                    <a:pt x="29028" y="13830"/>
                  </a:cubicBezTo>
                  <a:cubicBezTo>
                    <a:pt x="29073" y="13794"/>
                    <a:pt x="29094" y="13782"/>
                    <a:pt x="29103" y="13782"/>
                  </a:cubicBezTo>
                  <a:cubicBezTo>
                    <a:pt x="29121" y="13782"/>
                    <a:pt x="29088" y="13834"/>
                    <a:pt x="29106" y="13834"/>
                  </a:cubicBezTo>
                  <a:cubicBezTo>
                    <a:pt x="29109" y="13834"/>
                    <a:pt x="29113" y="13833"/>
                    <a:pt x="29119" y="13830"/>
                  </a:cubicBezTo>
                  <a:lnTo>
                    <a:pt x="29119" y="13830"/>
                  </a:lnTo>
                  <a:cubicBezTo>
                    <a:pt x="28937" y="14043"/>
                    <a:pt x="28846" y="14134"/>
                    <a:pt x="28724" y="14255"/>
                  </a:cubicBezTo>
                  <a:lnTo>
                    <a:pt x="28724" y="14255"/>
                  </a:lnTo>
                  <a:lnTo>
                    <a:pt x="28876" y="14104"/>
                  </a:lnTo>
                  <a:lnTo>
                    <a:pt x="28876" y="14104"/>
                  </a:lnTo>
                  <a:cubicBezTo>
                    <a:pt x="28831" y="14172"/>
                    <a:pt x="28785" y="14240"/>
                    <a:pt x="28727" y="14308"/>
                  </a:cubicBezTo>
                  <a:lnTo>
                    <a:pt x="28727" y="14308"/>
                  </a:lnTo>
                  <a:cubicBezTo>
                    <a:pt x="28912" y="14100"/>
                    <a:pt x="29340" y="13579"/>
                    <a:pt x="29605" y="13313"/>
                  </a:cubicBezTo>
                  <a:cubicBezTo>
                    <a:pt x="29632" y="13234"/>
                    <a:pt x="29704" y="13155"/>
                    <a:pt x="29683" y="13155"/>
                  </a:cubicBezTo>
                  <a:cubicBezTo>
                    <a:pt x="29680" y="13155"/>
                    <a:pt x="29674" y="13157"/>
                    <a:pt x="29666" y="13161"/>
                  </a:cubicBezTo>
                  <a:lnTo>
                    <a:pt x="29575" y="13283"/>
                  </a:lnTo>
                  <a:cubicBezTo>
                    <a:pt x="29564" y="13294"/>
                    <a:pt x="29558" y="13299"/>
                    <a:pt x="29555" y="13299"/>
                  </a:cubicBezTo>
                  <a:cubicBezTo>
                    <a:pt x="29542" y="13299"/>
                    <a:pt x="29646" y="13152"/>
                    <a:pt x="29640" y="13152"/>
                  </a:cubicBezTo>
                  <a:lnTo>
                    <a:pt x="29640" y="13152"/>
                  </a:lnTo>
                  <a:cubicBezTo>
                    <a:pt x="29638" y="13152"/>
                    <a:pt x="29629" y="13163"/>
                    <a:pt x="29605" y="13192"/>
                  </a:cubicBezTo>
                  <a:cubicBezTo>
                    <a:pt x="29727" y="13009"/>
                    <a:pt x="29849" y="12827"/>
                    <a:pt x="30001" y="12645"/>
                  </a:cubicBezTo>
                  <a:lnTo>
                    <a:pt x="30057" y="12645"/>
                  </a:lnTo>
                  <a:cubicBezTo>
                    <a:pt x="30135" y="12571"/>
                    <a:pt x="30213" y="12494"/>
                    <a:pt x="30244" y="12432"/>
                  </a:cubicBezTo>
                  <a:lnTo>
                    <a:pt x="30244" y="12432"/>
                  </a:lnTo>
                  <a:lnTo>
                    <a:pt x="30092" y="12553"/>
                  </a:lnTo>
                  <a:cubicBezTo>
                    <a:pt x="30133" y="12491"/>
                    <a:pt x="30174" y="12429"/>
                    <a:pt x="30217" y="12367"/>
                  </a:cubicBezTo>
                  <a:lnTo>
                    <a:pt x="30217" y="12367"/>
                  </a:lnTo>
                  <a:lnTo>
                    <a:pt x="30213" y="12371"/>
                  </a:lnTo>
                  <a:lnTo>
                    <a:pt x="30213" y="12371"/>
                  </a:lnTo>
                  <a:lnTo>
                    <a:pt x="30244" y="12310"/>
                  </a:lnTo>
                  <a:lnTo>
                    <a:pt x="30263" y="12300"/>
                  </a:lnTo>
                  <a:lnTo>
                    <a:pt x="30263" y="12300"/>
                  </a:lnTo>
                  <a:cubicBezTo>
                    <a:pt x="30248" y="12323"/>
                    <a:pt x="30232" y="12345"/>
                    <a:pt x="30217" y="12367"/>
                  </a:cubicBezTo>
                  <a:lnTo>
                    <a:pt x="30217" y="12367"/>
                  </a:lnTo>
                  <a:lnTo>
                    <a:pt x="30305" y="12280"/>
                  </a:lnTo>
                  <a:lnTo>
                    <a:pt x="30263" y="12300"/>
                  </a:lnTo>
                  <a:lnTo>
                    <a:pt x="30263" y="12300"/>
                  </a:lnTo>
                  <a:cubicBezTo>
                    <a:pt x="30332" y="12202"/>
                    <a:pt x="30405" y="12104"/>
                    <a:pt x="30487" y="12006"/>
                  </a:cubicBezTo>
                  <a:close/>
                  <a:moveTo>
                    <a:pt x="20183" y="24621"/>
                  </a:moveTo>
                  <a:lnTo>
                    <a:pt x="20183" y="24621"/>
                  </a:lnTo>
                  <a:cubicBezTo>
                    <a:pt x="20122" y="24681"/>
                    <a:pt x="20092" y="24742"/>
                    <a:pt x="20061" y="24742"/>
                  </a:cubicBezTo>
                  <a:lnTo>
                    <a:pt x="20183" y="24621"/>
                  </a:lnTo>
                  <a:close/>
                  <a:moveTo>
                    <a:pt x="8420" y="24924"/>
                  </a:moveTo>
                  <a:cubicBezTo>
                    <a:pt x="8451" y="24966"/>
                    <a:pt x="8471" y="24993"/>
                    <a:pt x="8487" y="25011"/>
                  </a:cubicBezTo>
                  <a:lnTo>
                    <a:pt x="8487" y="25011"/>
                  </a:lnTo>
                  <a:lnTo>
                    <a:pt x="8420" y="24924"/>
                  </a:lnTo>
                  <a:close/>
                  <a:moveTo>
                    <a:pt x="10942" y="24712"/>
                  </a:moveTo>
                  <a:cubicBezTo>
                    <a:pt x="10849" y="24712"/>
                    <a:pt x="10813" y="24735"/>
                    <a:pt x="10799" y="24759"/>
                  </a:cubicBezTo>
                  <a:lnTo>
                    <a:pt x="10799" y="24759"/>
                  </a:lnTo>
                  <a:cubicBezTo>
                    <a:pt x="10806" y="24755"/>
                    <a:pt x="10814" y="24749"/>
                    <a:pt x="10821" y="24742"/>
                  </a:cubicBezTo>
                  <a:cubicBezTo>
                    <a:pt x="10851" y="24772"/>
                    <a:pt x="10821" y="24772"/>
                    <a:pt x="10821" y="24772"/>
                  </a:cubicBezTo>
                  <a:cubicBezTo>
                    <a:pt x="10882" y="24803"/>
                    <a:pt x="10851" y="24833"/>
                    <a:pt x="10821" y="24833"/>
                  </a:cubicBezTo>
                  <a:lnTo>
                    <a:pt x="10791" y="24833"/>
                  </a:lnTo>
                  <a:cubicBezTo>
                    <a:pt x="10760" y="24864"/>
                    <a:pt x="10760" y="24894"/>
                    <a:pt x="10760" y="24894"/>
                  </a:cubicBezTo>
                  <a:lnTo>
                    <a:pt x="10791" y="24894"/>
                  </a:lnTo>
                  <a:cubicBezTo>
                    <a:pt x="10791" y="24904"/>
                    <a:pt x="10794" y="24908"/>
                    <a:pt x="10798" y="24908"/>
                  </a:cubicBezTo>
                  <a:cubicBezTo>
                    <a:pt x="10807" y="24908"/>
                    <a:pt x="10821" y="24894"/>
                    <a:pt x="10821" y="24894"/>
                  </a:cubicBezTo>
                  <a:cubicBezTo>
                    <a:pt x="10836" y="24879"/>
                    <a:pt x="10859" y="24871"/>
                    <a:pt x="10882" y="24871"/>
                  </a:cubicBezTo>
                  <a:cubicBezTo>
                    <a:pt x="10904" y="24871"/>
                    <a:pt x="10927" y="24879"/>
                    <a:pt x="10942" y="24894"/>
                  </a:cubicBezTo>
                  <a:lnTo>
                    <a:pt x="10821" y="24894"/>
                  </a:lnTo>
                  <a:lnTo>
                    <a:pt x="10851" y="24955"/>
                  </a:lnTo>
                  <a:lnTo>
                    <a:pt x="10973" y="24955"/>
                  </a:lnTo>
                  <a:cubicBezTo>
                    <a:pt x="11034" y="24940"/>
                    <a:pt x="11102" y="24932"/>
                    <a:pt x="11170" y="24932"/>
                  </a:cubicBezTo>
                  <a:cubicBezTo>
                    <a:pt x="11239" y="24932"/>
                    <a:pt x="11307" y="24940"/>
                    <a:pt x="11368" y="24955"/>
                  </a:cubicBezTo>
                  <a:cubicBezTo>
                    <a:pt x="11307" y="24955"/>
                    <a:pt x="11307" y="24985"/>
                    <a:pt x="11307" y="25016"/>
                  </a:cubicBezTo>
                  <a:cubicBezTo>
                    <a:pt x="11277" y="24955"/>
                    <a:pt x="11186" y="24985"/>
                    <a:pt x="11125" y="24955"/>
                  </a:cubicBezTo>
                  <a:lnTo>
                    <a:pt x="11125" y="24955"/>
                  </a:lnTo>
                  <a:cubicBezTo>
                    <a:pt x="11155" y="24985"/>
                    <a:pt x="11125" y="24985"/>
                    <a:pt x="11125" y="24985"/>
                  </a:cubicBezTo>
                  <a:cubicBezTo>
                    <a:pt x="11155" y="24985"/>
                    <a:pt x="11216" y="24985"/>
                    <a:pt x="11277" y="25016"/>
                  </a:cubicBezTo>
                  <a:cubicBezTo>
                    <a:pt x="11246" y="25046"/>
                    <a:pt x="11277" y="25046"/>
                    <a:pt x="11307" y="25076"/>
                  </a:cubicBezTo>
                  <a:cubicBezTo>
                    <a:pt x="11307" y="25062"/>
                    <a:pt x="11314" y="25056"/>
                    <a:pt x="11326" y="25056"/>
                  </a:cubicBezTo>
                  <a:cubicBezTo>
                    <a:pt x="11362" y="25056"/>
                    <a:pt x="11443" y="25114"/>
                    <a:pt x="11490" y="25137"/>
                  </a:cubicBezTo>
                  <a:cubicBezTo>
                    <a:pt x="11459" y="25137"/>
                    <a:pt x="11459" y="25137"/>
                    <a:pt x="11398" y="25107"/>
                  </a:cubicBezTo>
                  <a:lnTo>
                    <a:pt x="11398" y="25107"/>
                  </a:lnTo>
                  <a:cubicBezTo>
                    <a:pt x="11414" y="25152"/>
                    <a:pt x="11444" y="25152"/>
                    <a:pt x="11474" y="25152"/>
                  </a:cubicBezTo>
                  <a:cubicBezTo>
                    <a:pt x="11505" y="25152"/>
                    <a:pt x="11535" y="25152"/>
                    <a:pt x="11550" y="25198"/>
                  </a:cubicBezTo>
                  <a:lnTo>
                    <a:pt x="11520" y="25198"/>
                  </a:lnTo>
                  <a:cubicBezTo>
                    <a:pt x="11581" y="25198"/>
                    <a:pt x="11642" y="25289"/>
                    <a:pt x="11611" y="25289"/>
                  </a:cubicBezTo>
                  <a:cubicBezTo>
                    <a:pt x="11702" y="25380"/>
                    <a:pt x="11854" y="25563"/>
                    <a:pt x="11915" y="25563"/>
                  </a:cubicBezTo>
                  <a:lnTo>
                    <a:pt x="11854" y="25563"/>
                  </a:lnTo>
                  <a:cubicBezTo>
                    <a:pt x="11902" y="25586"/>
                    <a:pt x="11967" y="25610"/>
                    <a:pt x="12037" y="25634"/>
                  </a:cubicBezTo>
                  <a:lnTo>
                    <a:pt x="12037" y="25634"/>
                  </a:lnTo>
                  <a:cubicBezTo>
                    <a:pt x="12037" y="25601"/>
                    <a:pt x="12041" y="25581"/>
                    <a:pt x="12061" y="25581"/>
                  </a:cubicBezTo>
                  <a:cubicBezTo>
                    <a:pt x="12069" y="25581"/>
                    <a:pt x="12081" y="25585"/>
                    <a:pt x="12098" y="25593"/>
                  </a:cubicBezTo>
                  <a:cubicBezTo>
                    <a:pt x="11976" y="25502"/>
                    <a:pt x="12006" y="25502"/>
                    <a:pt x="11915" y="25441"/>
                  </a:cubicBezTo>
                  <a:lnTo>
                    <a:pt x="11946" y="25441"/>
                  </a:lnTo>
                  <a:cubicBezTo>
                    <a:pt x="11915" y="25411"/>
                    <a:pt x="11854" y="25380"/>
                    <a:pt x="11854" y="25350"/>
                  </a:cubicBezTo>
                  <a:cubicBezTo>
                    <a:pt x="11733" y="25137"/>
                    <a:pt x="11550" y="24985"/>
                    <a:pt x="11368" y="24864"/>
                  </a:cubicBezTo>
                  <a:cubicBezTo>
                    <a:pt x="11368" y="24879"/>
                    <a:pt x="11360" y="24886"/>
                    <a:pt x="11349" y="24886"/>
                  </a:cubicBezTo>
                  <a:cubicBezTo>
                    <a:pt x="11338" y="24886"/>
                    <a:pt x="11322" y="24879"/>
                    <a:pt x="11307" y="24864"/>
                  </a:cubicBezTo>
                  <a:cubicBezTo>
                    <a:pt x="11292" y="24848"/>
                    <a:pt x="11277" y="24848"/>
                    <a:pt x="11265" y="24848"/>
                  </a:cubicBezTo>
                  <a:cubicBezTo>
                    <a:pt x="11254" y="24848"/>
                    <a:pt x="11246" y="24848"/>
                    <a:pt x="11246" y="24833"/>
                  </a:cubicBezTo>
                  <a:cubicBezTo>
                    <a:pt x="11246" y="24803"/>
                    <a:pt x="11186" y="24803"/>
                    <a:pt x="11246" y="24803"/>
                  </a:cubicBezTo>
                  <a:cubicBezTo>
                    <a:pt x="11157" y="24758"/>
                    <a:pt x="11101" y="24730"/>
                    <a:pt x="11041" y="24730"/>
                  </a:cubicBezTo>
                  <a:cubicBezTo>
                    <a:pt x="11020" y="24730"/>
                    <a:pt x="10997" y="24734"/>
                    <a:pt x="10973" y="24742"/>
                  </a:cubicBezTo>
                  <a:cubicBezTo>
                    <a:pt x="10942" y="24712"/>
                    <a:pt x="10973" y="24712"/>
                    <a:pt x="10973" y="24712"/>
                  </a:cubicBezTo>
                  <a:close/>
                  <a:moveTo>
                    <a:pt x="12037" y="25634"/>
                  </a:moveTo>
                  <a:cubicBezTo>
                    <a:pt x="12037" y="25640"/>
                    <a:pt x="12037" y="25647"/>
                    <a:pt x="12037" y="25654"/>
                  </a:cubicBezTo>
                  <a:lnTo>
                    <a:pt x="12077" y="25667"/>
                  </a:lnTo>
                  <a:lnTo>
                    <a:pt x="12077" y="25667"/>
                  </a:lnTo>
                  <a:cubicBezTo>
                    <a:pt x="12083" y="25662"/>
                    <a:pt x="12090" y="25658"/>
                    <a:pt x="12098" y="25654"/>
                  </a:cubicBezTo>
                  <a:cubicBezTo>
                    <a:pt x="12077" y="25647"/>
                    <a:pt x="12057" y="25640"/>
                    <a:pt x="12037" y="25634"/>
                  </a:cubicBezTo>
                  <a:close/>
                  <a:moveTo>
                    <a:pt x="11854" y="25624"/>
                  </a:moveTo>
                  <a:cubicBezTo>
                    <a:pt x="11885" y="25654"/>
                    <a:pt x="11915" y="25684"/>
                    <a:pt x="11915" y="25715"/>
                  </a:cubicBezTo>
                  <a:lnTo>
                    <a:pt x="11946" y="25624"/>
                  </a:lnTo>
                  <a:close/>
                  <a:moveTo>
                    <a:pt x="9782" y="25889"/>
                  </a:moveTo>
                  <a:cubicBezTo>
                    <a:pt x="9785" y="25889"/>
                    <a:pt x="9787" y="25891"/>
                    <a:pt x="9787" y="25897"/>
                  </a:cubicBezTo>
                  <a:lnTo>
                    <a:pt x="9787" y="25958"/>
                  </a:lnTo>
                  <a:lnTo>
                    <a:pt x="9727" y="25958"/>
                  </a:lnTo>
                  <a:cubicBezTo>
                    <a:pt x="9727" y="25933"/>
                    <a:pt x="9766" y="25889"/>
                    <a:pt x="9782" y="25889"/>
                  </a:cubicBezTo>
                  <a:close/>
                  <a:moveTo>
                    <a:pt x="17538" y="25958"/>
                  </a:moveTo>
                  <a:lnTo>
                    <a:pt x="17492" y="26019"/>
                  </a:lnTo>
                  <a:lnTo>
                    <a:pt x="17492" y="26019"/>
                  </a:lnTo>
                  <a:cubicBezTo>
                    <a:pt x="17516" y="25994"/>
                    <a:pt x="17538" y="25976"/>
                    <a:pt x="17538" y="25958"/>
                  </a:cubicBezTo>
                  <a:close/>
                  <a:moveTo>
                    <a:pt x="9494" y="25984"/>
                  </a:moveTo>
                  <a:cubicBezTo>
                    <a:pt x="9498" y="25984"/>
                    <a:pt x="9496" y="25993"/>
                    <a:pt x="9483" y="26019"/>
                  </a:cubicBezTo>
                  <a:cubicBezTo>
                    <a:pt x="9483" y="26020"/>
                    <a:pt x="9483" y="26021"/>
                    <a:pt x="9483" y="26022"/>
                  </a:cubicBezTo>
                  <a:lnTo>
                    <a:pt x="9483" y="26022"/>
                  </a:lnTo>
                  <a:cubicBezTo>
                    <a:pt x="9477" y="26016"/>
                    <a:pt x="9472" y="26010"/>
                    <a:pt x="9467" y="26005"/>
                  </a:cubicBezTo>
                  <a:lnTo>
                    <a:pt x="9467" y="26005"/>
                  </a:lnTo>
                  <a:cubicBezTo>
                    <a:pt x="9479" y="25993"/>
                    <a:pt x="9490" y="25984"/>
                    <a:pt x="9494" y="25984"/>
                  </a:cubicBezTo>
                  <a:close/>
                  <a:moveTo>
                    <a:pt x="17492" y="26019"/>
                  </a:moveTo>
                  <a:cubicBezTo>
                    <a:pt x="17476" y="26036"/>
                    <a:pt x="17459" y="26055"/>
                    <a:pt x="17447" y="26079"/>
                  </a:cubicBezTo>
                  <a:lnTo>
                    <a:pt x="17492" y="26019"/>
                  </a:lnTo>
                  <a:close/>
                  <a:moveTo>
                    <a:pt x="17474" y="26087"/>
                  </a:moveTo>
                  <a:cubicBezTo>
                    <a:pt x="17470" y="26087"/>
                    <a:pt x="17462" y="26095"/>
                    <a:pt x="17447" y="26110"/>
                  </a:cubicBezTo>
                  <a:lnTo>
                    <a:pt x="17478" y="26110"/>
                  </a:lnTo>
                  <a:cubicBezTo>
                    <a:pt x="17478" y="26095"/>
                    <a:pt x="17478" y="26087"/>
                    <a:pt x="17474" y="26087"/>
                  </a:cubicBezTo>
                  <a:close/>
                  <a:moveTo>
                    <a:pt x="16714" y="26163"/>
                  </a:moveTo>
                  <a:cubicBezTo>
                    <a:pt x="16718" y="26163"/>
                    <a:pt x="16718" y="26171"/>
                    <a:pt x="16718" y="26171"/>
                  </a:cubicBezTo>
                  <a:cubicBezTo>
                    <a:pt x="16711" y="26171"/>
                    <a:pt x="16706" y="26172"/>
                    <a:pt x="16702" y="26174"/>
                  </a:cubicBezTo>
                  <a:lnTo>
                    <a:pt x="16702" y="26174"/>
                  </a:lnTo>
                  <a:cubicBezTo>
                    <a:pt x="16708" y="26166"/>
                    <a:pt x="16712" y="26163"/>
                    <a:pt x="16714" y="26163"/>
                  </a:cubicBezTo>
                  <a:close/>
                  <a:moveTo>
                    <a:pt x="32280" y="3138"/>
                  </a:moveTo>
                  <a:cubicBezTo>
                    <a:pt x="32250" y="3138"/>
                    <a:pt x="32219" y="3146"/>
                    <a:pt x="32189" y="3161"/>
                  </a:cubicBezTo>
                  <a:cubicBezTo>
                    <a:pt x="32128" y="3192"/>
                    <a:pt x="32067" y="3222"/>
                    <a:pt x="32007" y="3252"/>
                  </a:cubicBezTo>
                  <a:cubicBezTo>
                    <a:pt x="31976" y="3283"/>
                    <a:pt x="31946" y="3313"/>
                    <a:pt x="31916" y="3344"/>
                  </a:cubicBezTo>
                  <a:cubicBezTo>
                    <a:pt x="31897" y="3356"/>
                    <a:pt x="31887" y="3361"/>
                    <a:pt x="31883" y="3361"/>
                  </a:cubicBezTo>
                  <a:cubicBezTo>
                    <a:pt x="31870" y="3361"/>
                    <a:pt x="31921" y="3308"/>
                    <a:pt x="31921" y="3308"/>
                  </a:cubicBezTo>
                  <a:lnTo>
                    <a:pt x="31921" y="3308"/>
                  </a:lnTo>
                  <a:cubicBezTo>
                    <a:pt x="31920" y="3308"/>
                    <a:pt x="31919" y="3310"/>
                    <a:pt x="31916" y="3313"/>
                  </a:cubicBezTo>
                  <a:cubicBezTo>
                    <a:pt x="31824" y="3404"/>
                    <a:pt x="31733" y="3465"/>
                    <a:pt x="31612" y="3648"/>
                  </a:cubicBezTo>
                  <a:lnTo>
                    <a:pt x="31612" y="3617"/>
                  </a:lnTo>
                  <a:cubicBezTo>
                    <a:pt x="31247" y="4134"/>
                    <a:pt x="31095" y="4347"/>
                    <a:pt x="30669" y="4894"/>
                  </a:cubicBezTo>
                  <a:lnTo>
                    <a:pt x="30730" y="4863"/>
                  </a:lnTo>
                  <a:lnTo>
                    <a:pt x="30730" y="4863"/>
                  </a:lnTo>
                  <a:cubicBezTo>
                    <a:pt x="30669" y="4955"/>
                    <a:pt x="30639" y="5015"/>
                    <a:pt x="30578" y="5076"/>
                  </a:cubicBezTo>
                  <a:cubicBezTo>
                    <a:pt x="30570" y="5097"/>
                    <a:pt x="30568" y="5106"/>
                    <a:pt x="30572" y="5106"/>
                  </a:cubicBezTo>
                  <a:cubicBezTo>
                    <a:pt x="30591" y="5106"/>
                    <a:pt x="30748" y="4864"/>
                    <a:pt x="30767" y="4864"/>
                  </a:cubicBezTo>
                  <a:lnTo>
                    <a:pt x="30767" y="4864"/>
                  </a:lnTo>
                  <a:cubicBezTo>
                    <a:pt x="30770" y="4864"/>
                    <a:pt x="30769" y="4873"/>
                    <a:pt x="30760" y="4894"/>
                  </a:cubicBezTo>
                  <a:cubicBezTo>
                    <a:pt x="30609" y="5015"/>
                    <a:pt x="30183" y="5745"/>
                    <a:pt x="30061" y="5836"/>
                  </a:cubicBezTo>
                  <a:cubicBezTo>
                    <a:pt x="30018" y="5912"/>
                    <a:pt x="30013" y="5930"/>
                    <a:pt x="30020" y="5930"/>
                  </a:cubicBezTo>
                  <a:cubicBezTo>
                    <a:pt x="30025" y="5930"/>
                    <a:pt x="30040" y="5915"/>
                    <a:pt x="30044" y="5915"/>
                  </a:cubicBezTo>
                  <a:lnTo>
                    <a:pt x="30044" y="5915"/>
                  </a:lnTo>
                  <a:cubicBezTo>
                    <a:pt x="30047" y="5915"/>
                    <a:pt x="30040" y="5929"/>
                    <a:pt x="30001" y="5988"/>
                  </a:cubicBezTo>
                  <a:lnTo>
                    <a:pt x="29970" y="6049"/>
                  </a:lnTo>
                  <a:lnTo>
                    <a:pt x="29970" y="6110"/>
                  </a:lnTo>
                  <a:cubicBezTo>
                    <a:pt x="29910" y="6169"/>
                    <a:pt x="29851" y="6229"/>
                    <a:pt x="29791" y="6260"/>
                  </a:cubicBezTo>
                  <a:lnTo>
                    <a:pt x="29791" y="6260"/>
                  </a:lnTo>
                  <a:cubicBezTo>
                    <a:pt x="29800" y="6246"/>
                    <a:pt x="29810" y="6233"/>
                    <a:pt x="29819" y="6220"/>
                  </a:cubicBezTo>
                  <a:lnTo>
                    <a:pt x="29819" y="6220"/>
                  </a:lnTo>
                  <a:lnTo>
                    <a:pt x="29788" y="6262"/>
                  </a:lnTo>
                  <a:cubicBezTo>
                    <a:pt x="29789" y="6261"/>
                    <a:pt x="29790" y="6261"/>
                    <a:pt x="29791" y="6260"/>
                  </a:cubicBezTo>
                  <a:lnTo>
                    <a:pt x="29791" y="6260"/>
                  </a:lnTo>
                  <a:cubicBezTo>
                    <a:pt x="29684" y="6415"/>
                    <a:pt x="29568" y="6609"/>
                    <a:pt x="29545" y="6657"/>
                  </a:cubicBezTo>
                  <a:lnTo>
                    <a:pt x="29666" y="6474"/>
                  </a:lnTo>
                  <a:lnTo>
                    <a:pt x="29666" y="6474"/>
                  </a:lnTo>
                  <a:cubicBezTo>
                    <a:pt x="29332" y="7021"/>
                    <a:pt x="28906" y="7660"/>
                    <a:pt x="28633" y="8176"/>
                  </a:cubicBezTo>
                  <a:lnTo>
                    <a:pt x="28663" y="8146"/>
                  </a:lnTo>
                  <a:lnTo>
                    <a:pt x="28663" y="8146"/>
                  </a:lnTo>
                  <a:cubicBezTo>
                    <a:pt x="28420" y="8541"/>
                    <a:pt x="28450" y="8450"/>
                    <a:pt x="28177" y="8876"/>
                  </a:cubicBezTo>
                  <a:cubicBezTo>
                    <a:pt x="28116" y="8997"/>
                    <a:pt x="28055" y="9088"/>
                    <a:pt x="27994" y="9210"/>
                  </a:cubicBezTo>
                  <a:cubicBezTo>
                    <a:pt x="28005" y="9189"/>
                    <a:pt x="28007" y="9180"/>
                    <a:pt x="28004" y="9180"/>
                  </a:cubicBezTo>
                  <a:lnTo>
                    <a:pt x="28004" y="9180"/>
                  </a:lnTo>
                  <a:cubicBezTo>
                    <a:pt x="27994" y="9180"/>
                    <a:pt x="27918" y="9284"/>
                    <a:pt x="27911" y="9284"/>
                  </a:cubicBezTo>
                  <a:cubicBezTo>
                    <a:pt x="27909" y="9284"/>
                    <a:pt x="27915" y="9272"/>
                    <a:pt x="27934" y="9240"/>
                  </a:cubicBezTo>
                  <a:lnTo>
                    <a:pt x="27934" y="9240"/>
                  </a:lnTo>
                  <a:cubicBezTo>
                    <a:pt x="27812" y="9392"/>
                    <a:pt x="27751" y="9575"/>
                    <a:pt x="27660" y="9757"/>
                  </a:cubicBezTo>
                  <a:lnTo>
                    <a:pt x="27630" y="9818"/>
                  </a:lnTo>
                  <a:cubicBezTo>
                    <a:pt x="27569" y="9939"/>
                    <a:pt x="27508" y="10031"/>
                    <a:pt x="27447" y="10152"/>
                  </a:cubicBezTo>
                  <a:cubicBezTo>
                    <a:pt x="27471" y="10106"/>
                    <a:pt x="27474" y="10091"/>
                    <a:pt x="27468" y="10091"/>
                  </a:cubicBezTo>
                  <a:lnTo>
                    <a:pt x="27468" y="10091"/>
                  </a:lnTo>
                  <a:cubicBezTo>
                    <a:pt x="27458" y="10091"/>
                    <a:pt x="27418" y="10140"/>
                    <a:pt x="27410" y="10140"/>
                  </a:cubicBezTo>
                  <a:cubicBezTo>
                    <a:pt x="27405" y="10140"/>
                    <a:pt x="27413" y="10122"/>
                    <a:pt x="27447" y="10061"/>
                  </a:cubicBezTo>
                  <a:lnTo>
                    <a:pt x="27447" y="10061"/>
                  </a:lnTo>
                  <a:cubicBezTo>
                    <a:pt x="27113" y="10487"/>
                    <a:pt x="27052" y="10760"/>
                    <a:pt x="26870" y="10912"/>
                  </a:cubicBezTo>
                  <a:cubicBezTo>
                    <a:pt x="26860" y="10953"/>
                    <a:pt x="26861" y="10970"/>
                    <a:pt x="26869" y="10970"/>
                  </a:cubicBezTo>
                  <a:cubicBezTo>
                    <a:pt x="26906" y="10970"/>
                    <a:pt x="27086" y="10653"/>
                    <a:pt x="27090" y="10653"/>
                  </a:cubicBezTo>
                  <a:lnTo>
                    <a:pt x="27090" y="10653"/>
                  </a:lnTo>
                  <a:cubicBezTo>
                    <a:pt x="27090" y="10653"/>
                    <a:pt x="27088" y="10658"/>
                    <a:pt x="27083" y="10669"/>
                  </a:cubicBezTo>
                  <a:cubicBezTo>
                    <a:pt x="27095" y="10656"/>
                    <a:pt x="27103" y="10651"/>
                    <a:pt x="27107" y="10651"/>
                  </a:cubicBezTo>
                  <a:lnTo>
                    <a:pt x="27107" y="10651"/>
                  </a:lnTo>
                  <a:cubicBezTo>
                    <a:pt x="27133" y="10651"/>
                    <a:pt x="27009" y="10872"/>
                    <a:pt x="26931" y="11003"/>
                  </a:cubicBezTo>
                  <a:cubicBezTo>
                    <a:pt x="26748" y="11186"/>
                    <a:pt x="26627" y="11368"/>
                    <a:pt x="26475" y="11581"/>
                  </a:cubicBezTo>
                  <a:lnTo>
                    <a:pt x="26535" y="11490"/>
                  </a:lnTo>
                  <a:lnTo>
                    <a:pt x="26535" y="11490"/>
                  </a:lnTo>
                  <a:cubicBezTo>
                    <a:pt x="26444" y="11611"/>
                    <a:pt x="26384" y="11763"/>
                    <a:pt x="26262" y="11915"/>
                  </a:cubicBezTo>
                  <a:cubicBezTo>
                    <a:pt x="26232" y="12037"/>
                    <a:pt x="26140" y="12128"/>
                    <a:pt x="26140" y="12189"/>
                  </a:cubicBezTo>
                  <a:lnTo>
                    <a:pt x="26353" y="11854"/>
                  </a:lnTo>
                  <a:lnTo>
                    <a:pt x="26353" y="11854"/>
                  </a:lnTo>
                  <a:cubicBezTo>
                    <a:pt x="26232" y="12098"/>
                    <a:pt x="26110" y="12310"/>
                    <a:pt x="25958" y="12523"/>
                  </a:cubicBezTo>
                  <a:cubicBezTo>
                    <a:pt x="25988" y="12462"/>
                    <a:pt x="26019" y="12401"/>
                    <a:pt x="26049" y="12341"/>
                  </a:cubicBezTo>
                  <a:lnTo>
                    <a:pt x="26049" y="12341"/>
                  </a:lnTo>
                  <a:cubicBezTo>
                    <a:pt x="25988" y="12432"/>
                    <a:pt x="25958" y="12523"/>
                    <a:pt x="25867" y="12614"/>
                  </a:cubicBezTo>
                  <a:cubicBezTo>
                    <a:pt x="25932" y="12499"/>
                    <a:pt x="25998" y="12385"/>
                    <a:pt x="26064" y="12270"/>
                  </a:cubicBezTo>
                  <a:lnTo>
                    <a:pt x="26064" y="12270"/>
                  </a:lnTo>
                  <a:cubicBezTo>
                    <a:pt x="26060" y="12279"/>
                    <a:pt x="26055" y="12292"/>
                    <a:pt x="26049" y="12310"/>
                  </a:cubicBezTo>
                  <a:cubicBezTo>
                    <a:pt x="26062" y="12284"/>
                    <a:pt x="26070" y="12264"/>
                    <a:pt x="26071" y="12256"/>
                  </a:cubicBezTo>
                  <a:lnTo>
                    <a:pt x="26071" y="12256"/>
                  </a:lnTo>
                  <a:cubicBezTo>
                    <a:pt x="26125" y="12163"/>
                    <a:pt x="26178" y="12069"/>
                    <a:pt x="26232" y="11976"/>
                  </a:cubicBezTo>
                  <a:lnTo>
                    <a:pt x="26232" y="11976"/>
                  </a:lnTo>
                  <a:cubicBezTo>
                    <a:pt x="26155" y="12052"/>
                    <a:pt x="26058" y="12278"/>
                    <a:pt x="26028" y="12278"/>
                  </a:cubicBezTo>
                  <a:cubicBezTo>
                    <a:pt x="26022" y="12278"/>
                    <a:pt x="26019" y="12269"/>
                    <a:pt x="26019" y="12249"/>
                  </a:cubicBezTo>
                  <a:cubicBezTo>
                    <a:pt x="25988" y="12432"/>
                    <a:pt x="25806" y="12614"/>
                    <a:pt x="25684" y="12888"/>
                  </a:cubicBezTo>
                  <a:lnTo>
                    <a:pt x="25684" y="12857"/>
                  </a:lnTo>
                  <a:cubicBezTo>
                    <a:pt x="25654" y="12918"/>
                    <a:pt x="25624" y="12979"/>
                    <a:pt x="25593" y="13040"/>
                  </a:cubicBezTo>
                  <a:lnTo>
                    <a:pt x="25624" y="12888"/>
                  </a:lnTo>
                  <a:lnTo>
                    <a:pt x="25624" y="12888"/>
                  </a:lnTo>
                  <a:cubicBezTo>
                    <a:pt x="25532" y="13101"/>
                    <a:pt x="25350" y="13253"/>
                    <a:pt x="25259" y="13465"/>
                  </a:cubicBezTo>
                  <a:cubicBezTo>
                    <a:pt x="25368" y="13288"/>
                    <a:pt x="25398" y="13251"/>
                    <a:pt x="25408" y="13251"/>
                  </a:cubicBezTo>
                  <a:cubicBezTo>
                    <a:pt x="25415" y="13251"/>
                    <a:pt x="25413" y="13269"/>
                    <a:pt x="25422" y="13269"/>
                  </a:cubicBezTo>
                  <a:cubicBezTo>
                    <a:pt x="25429" y="13269"/>
                    <a:pt x="25443" y="13258"/>
                    <a:pt x="25472" y="13222"/>
                  </a:cubicBezTo>
                  <a:lnTo>
                    <a:pt x="25472" y="13222"/>
                  </a:lnTo>
                  <a:cubicBezTo>
                    <a:pt x="25186" y="13708"/>
                    <a:pt x="25223" y="13495"/>
                    <a:pt x="24950" y="13949"/>
                  </a:cubicBezTo>
                  <a:lnTo>
                    <a:pt x="24950" y="13949"/>
                  </a:lnTo>
                  <a:cubicBezTo>
                    <a:pt x="24989" y="13897"/>
                    <a:pt x="25033" y="13850"/>
                    <a:pt x="25040" y="13850"/>
                  </a:cubicBezTo>
                  <a:lnTo>
                    <a:pt x="25040" y="13850"/>
                  </a:lnTo>
                  <a:cubicBezTo>
                    <a:pt x="25044" y="13850"/>
                    <a:pt x="25037" y="13862"/>
                    <a:pt x="25016" y="13891"/>
                  </a:cubicBezTo>
                  <a:cubicBezTo>
                    <a:pt x="24955" y="13982"/>
                    <a:pt x="24864" y="14104"/>
                    <a:pt x="24803" y="14164"/>
                  </a:cubicBezTo>
                  <a:cubicBezTo>
                    <a:pt x="24731" y="14288"/>
                    <a:pt x="24715" y="14324"/>
                    <a:pt x="24721" y="14324"/>
                  </a:cubicBezTo>
                  <a:cubicBezTo>
                    <a:pt x="24730" y="14324"/>
                    <a:pt x="24786" y="14249"/>
                    <a:pt x="24791" y="14249"/>
                  </a:cubicBezTo>
                  <a:lnTo>
                    <a:pt x="24791" y="14249"/>
                  </a:lnTo>
                  <a:cubicBezTo>
                    <a:pt x="24793" y="14249"/>
                    <a:pt x="24789" y="14259"/>
                    <a:pt x="24773" y="14286"/>
                  </a:cubicBezTo>
                  <a:cubicBezTo>
                    <a:pt x="24681" y="14408"/>
                    <a:pt x="24681" y="14468"/>
                    <a:pt x="24590" y="14651"/>
                  </a:cubicBezTo>
                  <a:lnTo>
                    <a:pt x="24560" y="14651"/>
                  </a:lnTo>
                  <a:cubicBezTo>
                    <a:pt x="24286" y="15046"/>
                    <a:pt x="24529" y="14772"/>
                    <a:pt x="24286" y="15137"/>
                  </a:cubicBezTo>
                  <a:lnTo>
                    <a:pt x="24347" y="14985"/>
                  </a:lnTo>
                  <a:lnTo>
                    <a:pt x="24256" y="15167"/>
                  </a:lnTo>
                  <a:lnTo>
                    <a:pt x="24256" y="15107"/>
                  </a:lnTo>
                  <a:cubicBezTo>
                    <a:pt x="24165" y="15289"/>
                    <a:pt x="24073" y="15441"/>
                    <a:pt x="23952" y="15593"/>
                  </a:cubicBezTo>
                  <a:cubicBezTo>
                    <a:pt x="23956" y="15589"/>
                    <a:pt x="23959" y="15587"/>
                    <a:pt x="23962" y="15587"/>
                  </a:cubicBezTo>
                  <a:cubicBezTo>
                    <a:pt x="23980" y="15587"/>
                    <a:pt x="23967" y="15677"/>
                    <a:pt x="23861" y="15836"/>
                  </a:cubicBezTo>
                  <a:cubicBezTo>
                    <a:pt x="23836" y="15869"/>
                    <a:pt x="23827" y="15878"/>
                    <a:pt x="23824" y="15878"/>
                  </a:cubicBezTo>
                  <a:cubicBezTo>
                    <a:pt x="23821" y="15878"/>
                    <a:pt x="23823" y="15870"/>
                    <a:pt x="23822" y="15870"/>
                  </a:cubicBezTo>
                  <a:lnTo>
                    <a:pt x="23822" y="15870"/>
                  </a:lnTo>
                  <a:cubicBezTo>
                    <a:pt x="23821" y="15870"/>
                    <a:pt x="23809" y="15893"/>
                    <a:pt x="23739" y="16019"/>
                  </a:cubicBezTo>
                  <a:cubicBezTo>
                    <a:pt x="23739" y="15927"/>
                    <a:pt x="23800" y="15836"/>
                    <a:pt x="23861" y="15775"/>
                  </a:cubicBezTo>
                  <a:cubicBezTo>
                    <a:pt x="23861" y="15745"/>
                    <a:pt x="23891" y="15715"/>
                    <a:pt x="23891" y="15684"/>
                  </a:cubicBezTo>
                  <a:lnTo>
                    <a:pt x="23891" y="15684"/>
                  </a:lnTo>
                  <a:cubicBezTo>
                    <a:pt x="23782" y="15820"/>
                    <a:pt x="23698" y="15932"/>
                    <a:pt x="23638" y="16062"/>
                  </a:cubicBezTo>
                  <a:lnTo>
                    <a:pt x="23638" y="16062"/>
                  </a:lnTo>
                  <a:cubicBezTo>
                    <a:pt x="23649" y="16048"/>
                    <a:pt x="23664" y="16033"/>
                    <a:pt x="23678" y="16019"/>
                  </a:cubicBezTo>
                  <a:lnTo>
                    <a:pt x="23678" y="16019"/>
                  </a:lnTo>
                  <a:lnTo>
                    <a:pt x="23466" y="16414"/>
                  </a:lnTo>
                  <a:cubicBezTo>
                    <a:pt x="23457" y="16422"/>
                    <a:pt x="23454" y="16426"/>
                    <a:pt x="23452" y="16426"/>
                  </a:cubicBezTo>
                  <a:cubicBezTo>
                    <a:pt x="23449" y="16426"/>
                    <a:pt x="23466" y="16397"/>
                    <a:pt x="23466" y="16353"/>
                  </a:cubicBezTo>
                  <a:lnTo>
                    <a:pt x="23466" y="16353"/>
                  </a:lnTo>
                  <a:cubicBezTo>
                    <a:pt x="23435" y="16444"/>
                    <a:pt x="23405" y="16505"/>
                    <a:pt x="23344" y="16596"/>
                  </a:cubicBezTo>
                  <a:cubicBezTo>
                    <a:pt x="23344" y="16566"/>
                    <a:pt x="23314" y="16566"/>
                    <a:pt x="23405" y="16383"/>
                  </a:cubicBezTo>
                  <a:lnTo>
                    <a:pt x="23405" y="16383"/>
                  </a:lnTo>
                  <a:lnTo>
                    <a:pt x="23192" y="16778"/>
                  </a:lnTo>
                  <a:cubicBezTo>
                    <a:pt x="23192" y="16778"/>
                    <a:pt x="23103" y="16912"/>
                    <a:pt x="23096" y="16912"/>
                  </a:cubicBezTo>
                  <a:cubicBezTo>
                    <a:pt x="23095" y="16912"/>
                    <a:pt x="23096" y="16909"/>
                    <a:pt x="23101" y="16900"/>
                  </a:cubicBezTo>
                  <a:lnTo>
                    <a:pt x="23101" y="16900"/>
                  </a:lnTo>
                  <a:cubicBezTo>
                    <a:pt x="22949" y="17082"/>
                    <a:pt x="22827" y="17417"/>
                    <a:pt x="22645" y="17660"/>
                  </a:cubicBezTo>
                  <a:cubicBezTo>
                    <a:pt x="22614" y="17690"/>
                    <a:pt x="22614" y="17721"/>
                    <a:pt x="22584" y="17751"/>
                  </a:cubicBezTo>
                  <a:cubicBezTo>
                    <a:pt x="22432" y="17994"/>
                    <a:pt x="22250" y="18268"/>
                    <a:pt x="22128" y="18511"/>
                  </a:cubicBezTo>
                  <a:lnTo>
                    <a:pt x="21976" y="18663"/>
                  </a:lnTo>
                  <a:cubicBezTo>
                    <a:pt x="21946" y="18724"/>
                    <a:pt x="21942" y="18743"/>
                    <a:pt x="21950" y="18743"/>
                  </a:cubicBezTo>
                  <a:cubicBezTo>
                    <a:pt x="21963" y="18743"/>
                    <a:pt x="22010" y="18690"/>
                    <a:pt x="22021" y="18690"/>
                  </a:cubicBezTo>
                  <a:lnTo>
                    <a:pt x="22021" y="18690"/>
                  </a:lnTo>
                  <a:cubicBezTo>
                    <a:pt x="22030" y="18690"/>
                    <a:pt x="22017" y="18724"/>
                    <a:pt x="21946" y="18845"/>
                  </a:cubicBezTo>
                  <a:cubicBezTo>
                    <a:pt x="21855" y="18982"/>
                    <a:pt x="21832" y="19005"/>
                    <a:pt x="21820" y="19005"/>
                  </a:cubicBezTo>
                  <a:cubicBezTo>
                    <a:pt x="21815" y="19005"/>
                    <a:pt x="21812" y="18999"/>
                    <a:pt x="21805" y="18999"/>
                  </a:cubicBezTo>
                  <a:cubicBezTo>
                    <a:pt x="21798" y="18999"/>
                    <a:pt x="21786" y="19005"/>
                    <a:pt x="21763" y="19028"/>
                  </a:cubicBezTo>
                  <a:cubicBezTo>
                    <a:pt x="21721" y="19127"/>
                    <a:pt x="21672" y="19226"/>
                    <a:pt x="21619" y="19325"/>
                  </a:cubicBezTo>
                  <a:lnTo>
                    <a:pt x="21619" y="19325"/>
                  </a:lnTo>
                  <a:cubicBezTo>
                    <a:pt x="21609" y="19334"/>
                    <a:pt x="21597" y="19346"/>
                    <a:pt x="21581" y="19362"/>
                  </a:cubicBezTo>
                  <a:cubicBezTo>
                    <a:pt x="21586" y="19367"/>
                    <a:pt x="21587" y="19376"/>
                    <a:pt x="21585" y="19389"/>
                  </a:cubicBezTo>
                  <a:lnTo>
                    <a:pt x="21585" y="19389"/>
                  </a:lnTo>
                  <a:cubicBezTo>
                    <a:pt x="21569" y="19418"/>
                    <a:pt x="21553" y="19447"/>
                    <a:pt x="21537" y="19476"/>
                  </a:cubicBezTo>
                  <a:lnTo>
                    <a:pt x="21537" y="19476"/>
                  </a:lnTo>
                  <a:cubicBezTo>
                    <a:pt x="21543" y="19472"/>
                    <a:pt x="21551" y="19467"/>
                    <a:pt x="21558" y="19463"/>
                  </a:cubicBezTo>
                  <a:lnTo>
                    <a:pt x="21558" y="19463"/>
                  </a:lnTo>
                  <a:cubicBezTo>
                    <a:pt x="21460" y="19674"/>
                    <a:pt x="21137" y="20134"/>
                    <a:pt x="21186" y="20183"/>
                  </a:cubicBezTo>
                  <a:lnTo>
                    <a:pt x="21095" y="20304"/>
                  </a:lnTo>
                  <a:lnTo>
                    <a:pt x="21125" y="20213"/>
                  </a:lnTo>
                  <a:lnTo>
                    <a:pt x="21125" y="20213"/>
                  </a:lnTo>
                  <a:cubicBezTo>
                    <a:pt x="20943" y="20456"/>
                    <a:pt x="21064" y="20426"/>
                    <a:pt x="20851" y="20730"/>
                  </a:cubicBezTo>
                  <a:cubicBezTo>
                    <a:pt x="20787" y="20794"/>
                    <a:pt x="20753" y="20859"/>
                    <a:pt x="20749" y="20859"/>
                  </a:cubicBezTo>
                  <a:cubicBezTo>
                    <a:pt x="20748" y="20859"/>
                    <a:pt x="20751" y="20848"/>
                    <a:pt x="20760" y="20821"/>
                  </a:cubicBezTo>
                  <a:lnTo>
                    <a:pt x="20760" y="20821"/>
                  </a:lnTo>
                  <a:lnTo>
                    <a:pt x="20639" y="21095"/>
                  </a:lnTo>
                  <a:cubicBezTo>
                    <a:pt x="20616" y="21117"/>
                    <a:pt x="20602" y="21127"/>
                    <a:pt x="20596" y="21128"/>
                  </a:cubicBezTo>
                  <a:lnTo>
                    <a:pt x="20596" y="21128"/>
                  </a:lnTo>
                  <a:lnTo>
                    <a:pt x="20639" y="21064"/>
                  </a:lnTo>
                  <a:lnTo>
                    <a:pt x="20639" y="21064"/>
                  </a:lnTo>
                  <a:cubicBezTo>
                    <a:pt x="20601" y="21102"/>
                    <a:pt x="20587" y="21128"/>
                    <a:pt x="20596" y="21128"/>
                  </a:cubicBezTo>
                  <a:cubicBezTo>
                    <a:pt x="20596" y="21128"/>
                    <a:pt x="20596" y="21128"/>
                    <a:pt x="20596" y="21128"/>
                  </a:cubicBezTo>
                  <a:lnTo>
                    <a:pt x="20596" y="21128"/>
                  </a:lnTo>
                  <a:lnTo>
                    <a:pt x="20396" y="21429"/>
                  </a:lnTo>
                  <a:cubicBezTo>
                    <a:pt x="20396" y="21490"/>
                    <a:pt x="20365" y="21611"/>
                    <a:pt x="20304" y="21703"/>
                  </a:cubicBezTo>
                  <a:cubicBezTo>
                    <a:pt x="20290" y="21724"/>
                    <a:pt x="20284" y="21732"/>
                    <a:pt x="20283" y="21732"/>
                  </a:cubicBezTo>
                  <a:cubicBezTo>
                    <a:pt x="20280" y="21732"/>
                    <a:pt x="20317" y="21668"/>
                    <a:pt x="20310" y="21668"/>
                  </a:cubicBezTo>
                  <a:lnTo>
                    <a:pt x="20310" y="21668"/>
                  </a:lnTo>
                  <a:cubicBezTo>
                    <a:pt x="20309" y="21668"/>
                    <a:pt x="20307" y="21669"/>
                    <a:pt x="20304" y="21672"/>
                  </a:cubicBezTo>
                  <a:lnTo>
                    <a:pt x="20183" y="21885"/>
                  </a:lnTo>
                  <a:cubicBezTo>
                    <a:pt x="20174" y="21893"/>
                    <a:pt x="20169" y="21897"/>
                    <a:pt x="20166" y="21897"/>
                  </a:cubicBezTo>
                  <a:cubicBezTo>
                    <a:pt x="20147" y="21897"/>
                    <a:pt x="20226" y="21747"/>
                    <a:pt x="20304" y="21642"/>
                  </a:cubicBezTo>
                  <a:lnTo>
                    <a:pt x="20304" y="21642"/>
                  </a:lnTo>
                  <a:cubicBezTo>
                    <a:pt x="20122" y="21794"/>
                    <a:pt x="20213" y="21824"/>
                    <a:pt x="19909" y="22219"/>
                  </a:cubicBezTo>
                  <a:lnTo>
                    <a:pt x="20031" y="22006"/>
                  </a:lnTo>
                  <a:lnTo>
                    <a:pt x="20031" y="22006"/>
                  </a:lnTo>
                  <a:cubicBezTo>
                    <a:pt x="19964" y="22090"/>
                    <a:pt x="19897" y="22174"/>
                    <a:pt x="19830" y="22258"/>
                  </a:cubicBezTo>
                  <a:lnTo>
                    <a:pt x="19830" y="22258"/>
                  </a:lnTo>
                  <a:cubicBezTo>
                    <a:pt x="19852" y="22216"/>
                    <a:pt x="19884" y="22163"/>
                    <a:pt x="19899" y="22118"/>
                  </a:cubicBezTo>
                  <a:lnTo>
                    <a:pt x="19899" y="22118"/>
                  </a:lnTo>
                  <a:cubicBezTo>
                    <a:pt x="19868" y="22165"/>
                    <a:pt x="19847" y="22218"/>
                    <a:pt x="19827" y="22261"/>
                  </a:cubicBezTo>
                  <a:lnTo>
                    <a:pt x="19827" y="22261"/>
                  </a:lnTo>
                  <a:cubicBezTo>
                    <a:pt x="19828" y="22260"/>
                    <a:pt x="19829" y="22259"/>
                    <a:pt x="19830" y="22258"/>
                  </a:cubicBezTo>
                  <a:lnTo>
                    <a:pt x="19830" y="22258"/>
                  </a:lnTo>
                  <a:cubicBezTo>
                    <a:pt x="19825" y="22266"/>
                    <a:pt x="19822" y="22273"/>
                    <a:pt x="19818" y="22280"/>
                  </a:cubicBezTo>
                  <a:cubicBezTo>
                    <a:pt x="19821" y="22274"/>
                    <a:pt x="19824" y="22268"/>
                    <a:pt x="19827" y="22261"/>
                  </a:cubicBezTo>
                  <a:lnTo>
                    <a:pt x="19827" y="22261"/>
                  </a:lnTo>
                  <a:cubicBezTo>
                    <a:pt x="19773" y="22328"/>
                    <a:pt x="19720" y="22395"/>
                    <a:pt x="19666" y="22462"/>
                  </a:cubicBezTo>
                  <a:cubicBezTo>
                    <a:pt x="19712" y="22440"/>
                    <a:pt x="19878" y="22227"/>
                    <a:pt x="19906" y="22227"/>
                  </a:cubicBezTo>
                  <a:cubicBezTo>
                    <a:pt x="19915" y="22227"/>
                    <a:pt x="19909" y="22250"/>
                    <a:pt x="19879" y="22310"/>
                  </a:cubicBezTo>
                  <a:cubicBezTo>
                    <a:pt x="19818" y="22371"/>
                    <a:pt x="19757" y="22462"/>
                    <a:pt x="19727" y="22584"/>
                  </a:cubicBezTo>
                  <a:cubicBezTo>
                    <a:pt x="19724" y="22581"/>
                    <a:pt x="19720" y="22579"/>
                    <a:pt x="19716" y="22579"/>
                  </a:cubicBezTo>
                  <a:cubicBezTo>
                    <a:pt x="19683" y="22579"/>
                    <a:pt x="19626" y="22691"/>
                    <a:pt x="19544" y="22827"/>
                  </a:cubicBezTo>
                  <a:lnTo>
                    <a:pt x="19514" y="22797"/>
                  </a:lnTo>
                  <a:cubicBezTo>
                    <a:pt x="19484" y="22888"/>
                    <a:pt x="19423" y="22979"/>
                    <a:pt x="19392" y="23070"/>
                  </a:cubicBezTo>
                  <a:cubicBezTo>
                    <a:pt x="19362" y="23162"/>
                    <a:pt x="19301" y="23222"/>
                    <a:pt x="19210" y="23283"/>
                  </a:cubicBezTo>
                  <a:cubicBezTo>
                    <a:pt x="19159" y="23368"/>
                    <a:pt x="19149" y="23394"/>
                    <a:pt x="19155" y="23394"/>
                  </a:cubicBezTo>
                  <a:cubicBezTo>
                    <a:pt x="19165" y="23394"/>
                    <a:pt x="19214" y="23336"/>
                    <a:pt x="19222" y="23336"/>
                  </a:cubicBezTo>
                  <a:lnTo>
                    <a:pt x="19222" y="23336"/>
                  </a:lnTo>
                  <a:cubicBezTo>
                    <a:pt x="19228" y="23336"/>
                    <a:pt x="19213" y="23365"/>
                    <a:pt x="19149" y="23465"/>
                  </a:cubicBezTo>
                  <a:cubicBezTo>
                    <a:pt x="18997" y="23678"/>
                    <a:pt x="18876" y="23921"/>
                    <a:pt x="18754" y="24165"/>
                  </a:cubicBezTo>
                  <a:cubicBezTo>
                    <a:pt x="18721" y="24206"/>
                    <a:pt x="18706" y="24220"/>
                    <a:pt x="18700" y="24220"/>
                  </a:cubicBezTo>
                  <a:cubicBezTo>
                    <a:pt x="18688" y="24220"/>
                    <a:pt x="18721" y="24153"/>
                    <a:pt x="18709" y="24153"/>
                  </a:cubicBezTo>
                  <a:lnTo>
                    <a:pt x="18709" y="24153"/>
                  </a:lnTo>
                  <a:cubicBezTo>
                    <a:pt x="18706" y="24153"/>
                    <a:pt x="18701" y="24157"/>
                    <a:pt x="18693" y="24165"/>
                  </a:cubicBezTo>
                  <a:lnTo>
                    <a:pt x="18633" y="24317"/>
                  </a:lnTo>
                  <a:cubicBezTo>
                    <a:pt x="18541" y="24438"/>
                    <a:pt x="18633" y="24347"/>
                    <a:pt x="18541" y="24560"/>
                  </a:cubicBezTo>
                  <a:cubicBezTo>
                    <a:pt x="18541" y="24620"/>
                    <a:pt x="18237" y="24924"/>
                    <a:pt x="18116" y="25168"/>
                  </a:cubicBezTo>
                  <a:cubicBezTo>
                    <a:pt x="18106" y="25188"/>
                    <a:pt x="18102" y="25195"/>
                    <a:pt x="18101" y="25195"/>
                  </a:cubicBezTo>
                  <a:cubicBezTo>
                    <a:pt x="18099" y="25195"/>
                    <a:pt x="18106" y="25168"/>
                    <a:pt x="18085" y="25168"/>
                  </a:cubicBezTo>
                  <a:cubicBezTo>
                    <a:pt x="17903" y="25502"/>
                    <a:pt x="17933" y="25441"/>
                    <a:pt x="17812" y="25745"/>
                  </a:cubicBezTo>
                  <a:lnTo>
                    <a:pt x="17630" y="25958"/>
                  </a:lnTo>
                  <a:cubicBezTo>
                    <a:pt x="17663" y="25924"/>
                    <a:pt x="17683" y="25910"/>
                    <a:pt x="17693" y="25910"/>
                  </a:cubicBezTo>
                  <a:cubicBezTo>
                    <a:pt x="17729" y="25910"/>
                    <a:pt x="17640" y="26089"/>
                    <a:pt x="17569" y="26231"/>
                  </a:cubicBezTo>
                  <a:lnTo>
                    <a:pt x="17660" y="26140"/>
                  </a:lnTo>
                  <a:lnTo>
                    <a:pt x="17660" y="26140"/>
                  </a:lnTo>
                  <a:cubicBezTo>
                    <a:pt x="17637" y="26186"/>
                    <a:pt x="17614" y="26232"/>
                    <a:pt x="17589" y="26278"/>
                  </a:cubicBezTo>
                  <a:lnTo>
                    <a:pt x="17589" y="26278"/>
                  </a:lnTo>
                  <a:lnTo>
                    <a:pt x="17690" y="26110"/>
                  </a:lnTo>
                  <a:lnTo>
                    <a:pt x="17690" y="26110"/>
                  </a:lnTo>
                  <a:lnTo>
                    <a:pt x="17660" y="26140"/>
                  </a:lnTo>
                  <a:cubicBezTo>
                    <a:pt x="17676" y="26124"/>
                    <a:pt x="17701" y="26090"/>
                    <a:pt x="17707" y="26090"/>
                  </a:cubicBezTo>
                  <a:lnTo>
                    <a:pt x="17707" y="26090"/>
                  </a:lnTo>
                  <a:cubicBezTo>
                    <a:pt x="17712" y="26090"/>
                    <a:pt x="17702" y="26116"/>
                    <a:pt x="17660" y="26201"/>
                  </a:cubicBezTo>
                  <a:cubicBezTo>
                    <a:pt x="17782" y="25988"/>
                    <a:pt x="17933" y="25776"/>
                    <a:pt x="18025" y="25532"/>
                  </a:cubicBezTo>
                  <a:cubicBezTo>
                    <a:pt x="18085" y="25472"/>
                    <a:pt x="18116" y="25411"/>
                    <a:pt x="18146" y="25350"/>
                  </a:cubicBezTo>
                  <a:cubicBezTo>
                    <a:pt x="18298" y="25137"/>
                    <a:pt x="18298" y="25107"/>
                    <a:pt x="18450" y="24864"/>
                  </a:cubicBezTo>
                  <a:lnTo>
                    <a:pt x="18450" y="24864"/>
                  </a:lnTo>
                  <a:lnTo>
                    <a:pt x="18389" y="24924"/>
                  </a:lnTo>
                  <a:cubicBezTo>
                    <a:pt x="18420" y="24833"/>
                    <a:pt x="18511" y="24742"/>
                    <a:pt x="18633" y="24560"/>
                  </a:cubicBezTo>
                  <a:cubicBezTo>
                    <a:pt x="18906" y="24134"/>
                    <a:pt x="18724" y="24347"/>
                    <a:pt x="18997" y="23952"/>
                  </a:cubicBezTo>
                  <a:lnTo>
                    <a:pt x="18967" y="23952"/>
                  </a:lnTo>
                  <a:cubicBezTo>
                    <a:pt x="18937" y="23861"/>
                    <a:pt x="19210" y="23587"/>
                    <a:pt x="19362" y="23313"/>
                  </a:cubicBezTo>
                  <a:lnTo>
                    <a:pt x="19362" y="23313"/>
                  </a:lnTo>
                  <a:lnTo>
                    <a:pt x="19301" y="23405"/>
                  </a:lnTo>
                  <a:cubicBezTo>
                    <a:pt x="19392" y="23253"/>
                    <a:pt x="19544" y="23070"/>
                    <a:pt x="19666" y="22949"/>
                  </a:cubicBezTo>
                  <a:cubicBezTo>
                    <a:pt x="19672" y="22943"/>
                    <a:pt x="19674" y="22941"/>
                    <a:pt x="19675" y="22941"/>
                  </a:cubicBezTo>
                  <a:lnTo>
                    <a:pt x="19675" y="22941"/>
                  </a:lnTo>
                  <a:cubicBezTo>
                    <a:pt x="19676" y="22941"/>
                    <a:pt x="19636" y="22990"/>
                    <a:pt x="19636" y="23040"/>
                  </a:cubicBezTo>
                  <a:cubicBezTo>
                    <a:pt x="19879" y="22706"/>
                    <a:pt x="19636" y="22979"/>
                    <a:pt x="19788" y="22706"/>
                  </a:cubicBezTo>
                  <a:cubicBezTo>
                    <a:pt x="19793" y="22694"/>
                    <a:pt x="19797" y="22690"/>
                    <a:pt x="19800" y="22690"/>
                  </a:cubicBezTo>
                  <a:cubicBezTo>
                    <a:pt x="19805" y="22690"/>
                    <a:pt x="19807" y="22708"/>
                    <a:pt x="19815" y="22708"/>
                  </a:cubicBezTo>
                  <a:cubicBezTo>
                    <a:pt x="19824" y="22708"/>
                    <a:pt x="19841" y="22689"/>
                    <a:pt x="19879" y="22614"/>
                  </a:cubicBezTo>
                  <a:cubicBezTo>
                    <a:pt x="19970" y="22554"/>
                    <a:pt x="20152" y="22067"/>
                    <a:pt x="20335" y="21854"/>
                  </a:cubicBezTo>
                  <a:lnTo>
                    <a:pt x="20335" y="21854"/>
                  </a:lnTo>
                  <a:cubicBezTo>
                    <a:pt x="20318" y="21871"/>
                    <a:pt x="20292" y="21897"/>
                    <a:pt x="20287" y="21897"/>
                  </a:cubicBezTo>
                  <a:cubicBezTo>
                    <a:pt x="20283" y="21897"/>
                    <a:pt x="20293" y="21879"/>
                    <a:pt x="20335" y="21824"/>
                  </a:cubicBezTo>
                  <a:cubicBezTo>
                    <a:pt x="20487" y="21611"/>
                    <a:pt x="20639" y="21368"/>
                    <a:pt x="20760" y="21125"/>
                  </a:cubicBezTo>
                  <a:lnTo>
                    <a:pt x="20772" y="21113"/>
                  </a:lnTo>
                  <a:lnTo>
                    <a:pt x="20772" y="21113"/>
                  </a:lnTo>
                  <a:cubicBezTo>
                    <a:pt x="20757" y="21149"/>
                    <a:pt x="20746" y="21167"/>
                    <a:pt x="20748" y="21167"/>
                  </a:cubicBezTo>
                  <a:cubicBezTo>
                    <a:pt x="20749" y="21167"/>
                    <a:pt x="20753" y="21163"/>
                    <a:pt x="20760" y="21155"/>
                  </a:cubicBezTo>
                  <a:cubicBezTo>
                    <a:pt x="20771" y="21134"/>
                    <a:pt x="20778" y="21117"/>
                    <a:pt x="20782" y="21103"/>
                  </a:cubicBezTo>
                  <a:lnTo>
                    <a:pt x="20782" y="21103"/>
                  </a:lnTo>
                  <a:lnTo>
                    <a:pt x="20772" y="21113"/>
                  </a:lnTo>
                  <a:lnTo>
                    <a:pt x="20772" y="21113"/>
                  </a:lnTo>
                  <a:cubicBezTo>
                    <a:pt x="20778" y="21099"/>
                    <a:pt x="20784" y="21083"/>
                    <a:pt x="20791" y="21064"/>
                  </a:cubicBezTo>
                  <a:lnTo>
                    <a:pt x="20791" y="21064"/>
                  </a:lnTo>
                  <a:cubicBezTo>
                    <a:pt x="20791" y="21064"/>
                    <a:pt x="20791" y="21077"/>
                    <a:pt x="20782" y="21103"/>
                  </a:cubicBezTo>
                  <a:lnTo>
                    <a:pt x="20782" y="21103"/>
                  </a:lnTo>
                  <a:lnTo>
                    <a:pt x="20791" y="21095"/>
                  </a:lnTo>
                  <a:cubicBezTo>
                    <a:pt x="20851" y="20943"/>
                    <a:pt x="21064" y="20639"/>
                    <a:pt x="21095" y="20517"/>
                  </a:cubicBezTo>
                  <a:cubicBezTo>
                    <a:pt x="21241" y="20429"/>
                    <a:pt x="21586" y="19663"/>
                    <a:pt x="21665" y="19663"/>
                  </a:cubicBezTo>
                  <a:cubicBezTo>
                    <a:pt x="21667" y="19663"/>
                    <a:pt x="21670" y="19664"/>
                    <a:pt x="21672" y="19666"/>
                  </a:cubicBezTo>
                  <a:lnTo>
                    <a:pt x="21946" y="19210"/>
                  </a:lnTo>
                  <a:cubicBezTo>
                    <a:pt x="22067" y="19058"/>
                    <a:pt x="22158" y="18876"/>
                    <a:pt x="22219" y="18693"/>
                  </a:cubicBezTo>
                  <a:cubicBezTo>
                    <a:pt x="22240" y="18673"/>
                    <a:pt x="22250" y="18666"/>
                    <a:pt x="22254" y="18666"/>
                  </a:cubicBezTo>
                  <a:lnTo>
                    <a:pt x="22254" y="18666"/>
                  </a:lnTo>
                  <a:cubicBezTo>
                    <a:pt x="22263" y="18666"/>
                    <a:pt x="22250" y="18693"/>
                    <a:pt x="22250" y="18693"/>
                  </a:cubicBezTo>
                  <a:cubicBezTo>
                    <a:pt x="22432" y="18450"/>
                    <a:pt x="22584" y="18177"/>
                    <a:pt x="22706" y="17903"/>
                  </a:cubicBezTo>
                  <a:lnTo>
                    <a:pt x="22766" y="17873"/>
                  </a:lnTo>
                  <a:cubicBezTo>
                    <a:pt x="22797" y="17751"/>
                    <a:pt x="23162" y="17295"/>
                    <a:pt x="23405" y="16870"/>
                  </a:cubicBezTo>
                  <a:lnTo>
                    <a:pt x="23405" y="16870"/>
                  </a:lnTo>
                  <a:cubicBezTo>
                    <a:pt x="23405" y="16873"/>
                    <a:pt x="23405" y="16875"/>
                    <a:pt x="23405" y="16878"/>
                  </a:cubicBezTo>
                  <a:lnTo>
                    <a:pt x="23405" y="16878"/>
                  </a:lnTo>
                  <a:cubicBezTo>
                    <a:pt x="23682" y="16403"/>
                    <a:pt x="24134" y="15859"/>
                    <a:pt x="24134" y="15654"/>
                  </a:cubicBezTo>
                  <a:lnTo>
                    <a:pt x="24317" y="15319"/>
                  </a:lnTo>
                  <a:lnTo>
                    <a:pt x="24317" y="15319"/>
                  </a:lnTo>
                  <a:cubicBezTo>
                    <a:pt x="24239" y="15446"/>
                    <a:pt x="24211" y="15485"/>
                    <a:pt x="24205" y="15485"/>
                  </a:cubicBezTo>
                  <a:cubicBezTo>
                    <a:pt x="24195" y="15485"/>
                    <a:pt x="24244" y="15378"/>
                    <a:pt x="24228" y="15378"/>
                  </a:cubicBezTo>
                  <a:lnTo>
                    <a:pt x="24228" y="15378"/>
                  </a:lnTo>
                  <a:cubicBezTo>
                    <a:pt x="24224" y="15378"/>
                    <a:pt x="24214" y="15387"/>
                    <a:pt x="24195" y="15411"/>
                  </a:cubicBezTo>
                  <a:cubicBezTo>
                    <a:pt x="24263" y="15297"/>
                    <a:pt x="24382" y="15133"/>
                    <a:pt x="24387" y="15133"/>
                  </a:cubicBezTo>
                  <a:lnTo>
                    <a:pt x="24387" y="15133"/>
                  </a:lnTo>
                  <a:cubicBezTo>
                    <a:pt x="24389" y="15133"/>
                    <a:pt x="24378" y="15152"/>
                    <a:pt x="24347" y="15198"/>
                  </a:cubicBezTo>
                  <a:lnTo>
                    <a:pt x="24347" y="15228"/>
                  </a:lnTo>
                  <a:cubicBezTo>
                    <a:pt x="24347" y="15240"/>
                    <a:pt x="24350" y="15245"/>
                    <a:pt x="24355" y="15245"/>
                  </a:cubicBezTo>
                  <a:cubicBezTo>
                    <a:pt x="24401" y="15245"/>
                    <a:pt x="24640" y="14802"/>
                    <a:pt x="24678" y="14802"/>
                  </a:cubicBezTo>
                  <a:cubicBezTo>
                    <a:pt x="24680" y="14802"/>
                    <a:pt x="24681" y="14802"/>
                    <a:pt x="24681" y="14803"/>
                  </a:cubicBezTo>
                  <a:cubicBezTo>
                    <a:pt x="25168" y="14012"/>
                    <a:pt x="25654" y="13283"/>
                    <a:pt x="26110" y="12584"/>
                  </a:cubicBezTo>
                  <a:lnTo>
                    <a:pt x="26110" y="12584"/>
                  </a:lnTo>
                  <a:lnTo>
                    <a:pt x="26019" y="12645"/>
                  </a:lnTo>
                  <a:lnTo>
                    <a:pt x="26019" y="12645"/>
                  </a:lnTo>
                  <a:lnTo>
                    <a:pt x="26171" y="12401"/>
                  </a:lnTo>
                  <a:cubicBezTo>
                    <a:pt x="26197" y="12375"/>
                    <a:pt x="26212" y="12354"/>
                    <a:pt x="26213" y="12354"/>
                  </a:cubicBezTo>
                  <a:lnTo>
                    <a:pt x="26213" y="12354"/>
                  </a:lnTo>
                  <a:cubicBezTo>
                    <a:pt x="26214" y="12354"/>
                    <a:pt x="26192" y="12389"/>
                    <a:pt x="26140" y="12493"/>
                  </a:cubicBezTo>
                  <a:cubicBezTo>
                    <a:pt x="26201" y="12401"/>
                    <a:pt x="26262" y="12280"/>
                    <a:pt x="26292" y="12189"/>
                  </a:cubicBezTo>
                  <a:cubicBezTo>
                    <a:pt x="26349" y="12100"/>
                    <a:pt x="26371" y="12069"/>
                    <a:pt x="26374" y="12069"/>
                  </a:cubicBezTo>
                  <a:lnTo>
                    <a:pt x="26374" y="12069"/>
                  </a:lnTo>
                  <a:cubicBezTo>
                    <a:pt x="26377" y="12069"/>
                    <a:pt x="26365" y="12094"/>
                    <a:pt x="26349" y="12124"/>
                  </a:cubicBezTo>
                  <a:lnTo>
                    <a:pt x="26349" y="12124"/>
                  </a:lnTo>
                  <a:lnTo>
                    <a:pt x="26384" y="12067"/>
                  </a:lnTo>
                  <a:lnTo>
                    <a:pt x="26384" y="12098"/>
                  </a:lnTo>
                  <a:cubicBezTo>
                    <a:pt x="26414" y="11976"/>
                    <a:pt x="26475" y="11854"/>
                    <a:pt x="26566" y="11733"/>
                  </a:cubicBezTo>
                  <a:cubicBezTo>
                    <a:pt x="26657" y="11611"/>
                    <a:pt x="26657" y="11611"/>
                    <a:pt x="26657" y="11611"/>
                  </a:cubicBezTo>
                  <a:cubicBezTo>
                    <a:pt x="26657" y="11611"/>
                    <a:pt x="26657" y="11611"/>
                    <a:pt x="26718" y="11550"/>
                  </a:cubicBezTo>
                  <a:lnTo>
                    <a:pt x="26900" y="11216"/>
                  </a:lnTo>
                  <a:lnTo>
                    <a:pt x="26809" y="11338"/>
                  </a:lnTo>
                  <a:cubicBezTo>
                    <a:pt x="26854" y="11224"/>
                    <a:pt x="26933" y="11111"/>
                    <a:pt x="26920" y="11111"/>
                  </a:cubicBezTo>
                  <a:lnTo>
                    <a:pt x="26920" y="11111"/>
                  </a:lnTo>
                  <a:cubicBezTo>
                    <a:pt x="26916" y="11111"/>
                    <a:pt x="26901" y="11124"/>
                    <a:pt x="26870" y="11155"/>
                  </a:cubicBezTo>
                  <a:cubicBezTo>
                    <a:pt x="27052" y="10973"/>
                    <a:pt x="27630" y="10000"/>
                    <a:pt x="27721" y="9879"/>
                  </a:cubicBezTo>
                  <a:cubicBezTo>
                    <a:pt x="27842" y="9666"/>
                    <a:pt x="27964" y="9453"/>
                    <a:pt x="28116" y="9240"/>
                  </a:cubicBezTo>
                  <a:lnTo>
                    <a:pt x="28116" y="9240"/>
                  </a:lnTo>
                  <a:cubicBezTo>
                    <a:pt x="28091" y="9265"/>
                    <a:pt x="28066" y="9285"/>
                    <a:pt x="28056" y="9285"/>
                  </a:cubicBezTo>
                  <a:cubicBezTo>
                    <a:pt x="28041" y="9285"/>
                    <a:pt x="28057" y="9244"/>
                    <a:pt x="28146" y="9119"/>
                  </a:cubicBezTo>
                  <a:cubicBezTo>
                    <a:pt x="28146" y="9132"/>
                    <a:pt x="28150" y="9138"/>
                    <a:pt x="28156" y="9138"/>
                  </a:cubicBezTo>
                  <a:cubicBezTo>
                    <a:pt x="28205" y="9138"/>
                    <a:pt x="28437" y="8738"/>
                    <a:pt x="28572" y="8602"/>
                  </a:cubicBezTo>
                  <a:lnTo>
                    <a:pt x="28572" y="8602"/>
                  </a:lnTo>
                  <a:cubicBezTo>
                    <a:pt x="28557" y="8617"/>
                    <a:pt x="28549" y="8623"/>
                    <a:pt x="28545" y="8623"/>
                  </a:cubicBezTo>
                  <a:cubicBezTo>
                    <a:pt x="28512" y="8623"/>
                    <a:pt x="28788" y="8198"/>
                    <a:pt x="28764" y="8198"/>
                  </a:cubicBezTo>
                  <a:lnTo>
                    <a:pt x="28764" y="8198"/>
                  </a:lnTo>
                  <a:cubicBezTo>
                    <a:pt x="28760" y="8198"/>
                    <a:pt x="28747" y="8210"/>
                    <a:pt x="28724" y="8237"/>
                  </a:cubicBezTo>
                  <a:cubicBezTo>
                    <a:pt x="28771" y="8167"/>
                    <a:pt x="28786" y="8151"/>
                    <a:pt x="28792" y="8151"/>
                  </a:cubicBezTo>
                  <a:cubicBezTo>
                    <a:pt x="28798" y="8151"/>
                    <a:pt x="28797" y="8161"/>
                    <a:pt x="28802" y="8161"/>
                  </a:cubicBezTo>
                  <a:cubicBezTo>
                    <a:pt x="28807" y="8161"/>
                    <a:pt x="28818" y="8152"/>
                    <a:pt x="28846" y="8116"/>
                  </a:cubicBezTo>
                  <a:cubicBezTo>
                    <a:pt x="29089" y="7690"/>
                    <a:pt x="29453" y="7234"/>
                    <a:pt x="29757" y="6718"/>
                  </a:cubicBezTo>
                  <a:lnTo>
                    <a:pt x="29757" y="6718"/>
                  </a:lnTo>
                  <a:cubicBezTo>
                    <a:pt x="29757" y="6718"/>
                    <a:pt x="29742" y="6733"/>
                    <a:pt x="29735" y="6733"/>
                  </a:cubicBezTo>
                  <a:cubicBezTo>
                    <a:pt x="29727" y="6733"/>
                    <a:pt x="29727" y="6718"/>
                    <a:pt x="29757" y="6657"/>
                  </a:cubicBezTo>
                  <a:lnTo>
                    <a:pt x="29970" y="6414"/>
                  </a:lnTo>
                  <a:cubicBezTo>
                    <a:pt x="30031" y="6322"/>
                    <a:pt x="29970" y="6322"/>
                    <a:pt x="30122" y="6140"/>
                  </a:cubicBezTo>
                  <a:lnTo>
                    <a:pt x="30122" y="6140"/>
                  </a:lnTo>
                  <a:cubicBezTo>
                    <a:pt x="30109" y="6166"/>
                    <a:pt x="30107" y="6175"/>
                    <a:pt x="30109" y="6175"/>
                  </a:cubicBezTo>
                  <a:cubicBezTo>
                    <a:pt x="30112" y="6175"/>
                    <a:pt x="30122" y="6158"/>
                    <a:pt x="30122" y="6140"/>
                  </a:cubicBezTo>
                  <a:lnTo>
                    <a:pt x="30122" y="6140"/>
                  </a:lnTo>
                  <a:cubicBezTo>
                    <a:pt x="30122" y="6140"/>
                    <a:pt x="30122" y="6140"/>
                    <a:pt x="30122" y="6140"/>
                  </a:cubicBezTo>
                  <a:cubicBezTo>
                    <a:pt x="30457" y="5654"/>
                    <a:pt x="30791" y="5167"/>
                    <a:pt x="31125" y="4651"/>
                  </a:cubicBezTo>
                  <a:cubicBezTo>
                    <a:pt x="31277" y="4377"/>
                    <a:pt x="31429" y="4134"/>
                    <a:pt x="31612" y="3891"/>
                  </a:cubicBezTo>
                  <a:cubicBezTo>
                    <a:pt x="31703" y="3769"/>
                    <a:pt x="31794" y="3678"/>
                    <a:pt x="31885" y="3556"/>
                  </a:cubicBezTo>
                  <a:cubicBezTo>
                    <a:pt x="31976" y="3496"/>
                    <a:pt x="32067" y="3404"/>
                    <a:pt x="32189" y="3374"/>
                  </a:cubicBezTo>
                  <a:cubicBezTo>
                    <a:pt x="32128" y="3374"/>
                    <a:pt x="32159" y="3344"/>
                    <a:pt x="32219" y="3344"/>
                  </a:cubicBezTo>
                  <a:cubicBezTo>
                    <a:pt x="32189" y="3344"/>
                    <a:pt x="32219" y="3283"/>
                    <a:pt x="32219" y="3283"/>
                  </a:cubicBezTo>
                  <a:cubicBezTo>
                    <a:pt x="32311" y="3283"/>
                    <a:pt x="32311" y="3374"/>
                    <a:pt x="32311" y="3404"/>
                  </a:cubicBezTo>
                  <a:cubicBezTo>
                    <a:pt x="32280" y="3465"/>
                    <a:pt x="32280" y="3556"/>
                    <a:pt x="32280" y="3617"/>
                  </a:cubicBezTo>
                  <a:cubicBezTo>
                    <a:pt x="32258" y="3751"/>
                    <a:pt x="32219" y="3885"/>
                    <a:pt x="32188" y="4019"/>
                  </a:cubicBezTo>
                  <a:lnTo>
                    <a:pt x="32188" y="4019"/>
                  </a:lnTo>
                  <a:cubicBezTo>
                    <a:pt x="32188" y="4017"/>
                    <a:pt x="32189" y="4015"/>
                    <a:pt x="32189" y="4012"/>
                  </a:cubicBezTo>
                  <a:lnTo>
                    <a:pt x="32189" y="4012"/>
                  </a:lnTo>
                  <a:lnTo>
                    <a:pt x="32185" y="4034"/>
                  </a:lnTo>
                  <a:lnTo>
                    <a:pt x="32185" y="4034"/>
                  </a:lnTo>
                  <a:cubicBezTo>
                    <a:pt x="32186" y="4029"/>
                    <a:pt x="32187" y="4024"/>
                    <a:pt x="32188" y="4019"/>
                  </a:cubicBezTo>
                  <a:lnTo>
                    <a:pt x="32188" y="4019"/>
                  </a:lnTo>
                  <a:cubicBezTo>
                    <a:pt x="32184" y="4055"/>
                    <a:pt x="32187" y="4069"/>
                    <a:pt x="32195" y="4069"/>
                  </a:cubicBezTo>
                  <a:cubicBezTo>
                    <a:pt x="32232" y="4069"/>
                    <a:pt x="32366" y="3798"/>
                    <a:pt x="32398" y="3798"/>
                  </a:cubicBezTo>
                  <a:cubicBezTo>
                    <a:pt x="32400" y="3798"/>
                    <a:pt x="32401" y="3799"/>
                    <a:pt x="32402" y="3800"/>
                  </a:cubicBezTo>
                  <a:cubicBezTo>
                    <a:pt x="32402" y="3739"/>
                    <a:pt x="32402" y="3678"/>
                    <a:pt x="32432" y="3587"/>
                  </a:cubicBezTo>
                  <a:cubicBezTo>
                    <a:pt x="32463" y="3496"/>
                    <a:pt x="32463" y="3404"/>
                    <a:pt x="32463" y="3313"/>
                  </a:cubicBezTo>
                  <a:cubicBezTo>
                    <a:pt x="32432" y="3252"/>
                    <a:pt x="32402" y="3192"/>
                    <a:pt x="32371" y="3161"/>
                  </a:cubicBezTo>
                  <a:cubicBezTo>
                    <a:pt x="32341" y="3146"/>
                    <a:pt x="32311" y="3138"/>
                    <a:pt x="32280" y="3138"/>
                  </a:cubicBezTo>
                  <a:close/>
                  <a:moveTo>
                    <a:pt x="17478" y="26231"/>
                  </a:moveTo>
                  <a:lnTo>
                    <a:pt x="17447" y="26262"/>
                  </a:lnTo>
                  <a:lnTo>
                    <a:pt x="17432" y="26307"/>
                  </a:lnTo>
                  <a:lnTo>
                    <a:pt x="17432" y="26307"/>
                  </a:lnTo>
                  <a:lnTo>
                    <a:pt x="17441" y="26304"/>
                  </a:lnTo>
                  <a:lnTo>
                    <a:pt x="17441" y="26304"/>
                  </a:lnTo>
                  <a:lnTo>
                    <a:pt x="17478" y="26231"/>
                  </a:lnTo>
                  <a:close/>
                  <a:moveTo>
                    <a:pt x="16705" y="26335"/>
                  </a:moveTo>
                  <a:lnTo>
                    <a:pt x="16705" y="26335"/>
                  </a:lnTo>
                  <a:cubicBezTo>
                    <a:pt x="16700" y="26349"/>
                    <a:pt x="16694" y="26364"/>
                    <a:pt x="16687" y="26378"/>
                  </a:cubicBezTo>
                  <a:lnTo>
                    <a:pt x="16687" y="26378"/>
                  </a:lnTo>
                  <a:lnTo>
                    <a:pt x="16687" y="26353"/>
                  </a:lnTo>
                  <a:lnTo>
                    <a:pt x="16705" y="26335"/>
                  </a:lnTo>
                  <a:close/>
                  <a:moveTo>
                    <a:pt x="12184" y="26280"/>
                  </a:moveTo>
                  <a:cubicBezTo>
                    <a:pt x="12176" y="26280"/>
                    <a:pt x="12167" y="26283"/>
                    <a:pt x="12158" y="26292"/>
                  </a:cubicBezTo>
                  <a:cubicBezTo>
                    <a:pt x="12174" y="26338"/>
                    <a:pt x="12181" y="26338"/>
                    <a:pt x="12189" y="26338"/>
                  </a:cubicBezTo>
                  <a:cubicBezTo>
                    <a:pt x="12196" y="26338"/>
                    <a:pt x="12204" y="26338"/>
                    <a:pt x="12219" y="26383"/>
                  </a:cubicBezTo>
                  <a:cubicBezTo>
                    <a:pt x="12219" y="26383"/>
                    <a:pt x="12219" y="26323"/>
                    <a:pt x="12219" y="26323"/>
                  </a:cubicBezTo>
                  <a:cubicBezTo>
                    <a:pt x="12219" y="26301"/>
                    <a:pt x="12204" y="26280"/>
                    <a:pt x="12184" y="26280"/>
                  </a:cubicBezTo>
                  <a:close/>
                  <a:moveTo>
                    <a:pt x="16535" y="26596"/>
                  </a:moveTo>
                  <a:lnTo>
                    <a:pt x="16535" y="26596"/>
                  </a:lnTo>
                  <a:cubicBezTo>
                    <a:pt x="16505" y="26657"/>
                    <a:pt x="16475" y="26718"/>
                    <a:pt x="16444" y="26779"/>
                  </a:cubicBezTo>
                  <a:cubicBezTo>
                    <a:pt x="16475" y="26718"/>
                    <a:pt x="16505" y="26627"/>
                    <a:pt x="16535" y="26596"/>
                  </a:cubicBezTo>
                  <a:close/>
                  <a:moveTo>
                    <a:pt x="9891" y="26815"/>
                  </a:moveTo>
                  <a:cubicBezTo>
                    <a:pt x="9898" y="26822"/>
                    <a:pt x="9904" y="26830"/>
                    <a:pt x="9909" y="26837"/>
                  </a:cubicBezTo>
                  <a:lnTo>
                    <a:pt x="9909" y="26837"/>
                  </a:lnTo>
                  <a:cubicBezTo>
                    <a:pt x="9902" y="26832"/>
                    <a:pt x="9896" y="26825"/>
                    <a:pt x="9891" y="26815"/>
                  </a:cubicBezTo>
                  <a:close/>
                  <a:moveTo>
                    <a:pt x="17319" y="26860"/>
                  </a:moveTo>
                  <a:cubicBezTo>
                    <a:pt x="17311" y="26873"/>
                    <a:pt x="17302" y="26886"/>
                    <a:pt x="17295" y="26900"/>
                  </a:cubicBezTo>
                  <a:cubicBezTo>
                    <a:pt x="17304" y="26886"/>
                    <a:pt x="17312" y="26873"/>
                    <a:pt x="17319" y="26860"/>
                  </a:cubicBezTo>
                  <a:close/>
                  <a:moveTo>
                    <a:pt x="16422" y="27036"/>
                  </a:moveTo>
                  <a:lnTo>
                    <a:pt x="16422" y="27036"/>
                  </a:lnTo>
                  <a:cubicBezTo>
                    <a:pt x="16419" y="27041"/>
                    <a:pt x="16417" y="27046"/>
                    <a:pt x="16414" y="27052"/>
                  </a:cubicBezTo>
                  <a:cubicBezTo>
                    <a:pt x="16414" y="27056"/>
                    <a:pt x="16414" y="27057"/>
                    <a:pt x="16415" y="27057"/>
                  </a:cubicBezTo>
                  <a:cubicBezTo>
                    <a:pt x="16416" y="27057"/>
                    <a:pt x="16420" y="27048"/>
                    <a:pt x="16422" y="27036"/>
                  </a:cubicBezTo>
                  <a:close/>
                  <a:moveTo>
                    <a:pt x="9860" y="26985"/>
                  </a:moveTo>
                  <a:cubicBezTo>
                    <a:pt x="9856" y="26985"/>
                    <a:pt x="9852" y="26987"/>
                    <a:pt x="9848" y="26991"/>
                  </a:cubicBezTo>
                  <a:lnTo>
                    <a:pt x="10000" y="27174"/>
                  </a:lnTo>
                  <a:cubicBezTo>
                    <a:pt x="9921" y="27068"/>
                    <a:pt x="9888" y="26985"/>
                    <a:pt x="9860" y="26985"/>
                  </a:cubicBezTo>
                  <a:close/>
                  <a:moveTo>
                    <a:pt x="12675" y="27174"/>
                  </a:moveTo>
                  <a:lnTo>
                    <a:pt x="12675" y="27204"/>
                  </a:lnTo>
                  <a:lnTo>
                    <a:pt x="12705" y="27174"/>
                  </a:lnTo>
                  <a:close/>
                  <a:moveTo>
                    <a:pt x="12705" y="27265"/>
                  </a:moveTo>
                  <a:cubicBezTo>
                    <a:pt x="12691" y="27265"/>
                    <a:pt x="12710" y="27278"/>
                    <a:pt x="12735" y="27286"/>
                  </a:cubicBezTo>
                  <a:lnTo>
                    <a:pt x="12735" y="27286"/>
                  </a:lnTo>
                  <a:cubicBezTo>
                    <a:pt x="12729" y="27265"/>
                    <a:pt x="12705" y="27265"/>
                    <a:pt x="12705" y="27265"/>
                  </a:cubicBezTo>
                  <a:close/>
                  <a:moveTo>
                    <a:pt x="12645" y="27265"/>
                  </a:moveTo>
                  <a:cubicBezTo>
                    <a:pt x="12645" y="27265"/>
                    <a:pt x="12614" y="27295"/>
                    <a:pt x="12645" y="27326"/>
                  </a:cubicBezTo>
                  <a:cubicBezTo>
                    <a:pt x="12645" y="27295"/>
                    <a:pt x="12645" y="27295"/>
                    <a:pt x="12645" y="27265"/>
                  </a:cubicBezTo>
                  <a:close/>
                  <a:moveTo>
                    <a:pt x="15988" y="27356"/>
                  </a:moveTo>
                  <a:lnTo>
                    <a:pt x="15988" y="27356"/>
                  </a:lnTo>
                  <a:cubicBezTo>
                    <a:pt x="15979" y="27378"/>
                    <a:pt x="15969" y="27400"/>
                    <a:pt x="15960" y="27421"/>
                  </a:cubicBezTo>
                  <a:lnTo>
                    <a:pt x="15960" y="27421"/>
                  </a:lnTo>
                  <a:cubicBezTo>
                    <a:pt x="15967" y="27406"/>
                    <a:pt x="15977" y="27385"/>
                    <a:pt x="15988" y="27356"/>
                  </a:cubicBezTo>
                  <a:close/>
                  <a:moveTo>
                    <a:pt x="9712" y="27471"/>
                  </a:moveTo>
                  <a:cubicBezTo>
                    <a:pt x="9726" y="27485"/>
                    <a:pt x="9741" y="27497"/>
                    <a:pt x="9757" y="27508"/>
                  </a:cubicBezTo>
                  <a:lnTo>
                    <a:pt x="9757" y="27523"/>
                  </a:lnTo>
                  <a:lnTo>
                    <a:pt x="9757" y="27523"/>
                  </a:lnTo>
                  <a:cubicBezTo>
                    <a:pt x="9742" y="27506"/>
                    <a:pt x="9727" y="27488"/>
                    <a:pt x="9712" y="27471"/>
                  </a:cubicBezTo>
                  <a:close/>
                  <a:moveTo>
                    <a:pt x="16900" y="27113"/>
                  </a:moveTo>
                  <a:cubicBezTo>
                    <a:pt x="16866" y="27180"/>
                    <a:pt x="16851" y="27201"/>
                    <a:pt x="16845" y="27201"/>
                  </a:cubicBezTo>
                  <a:cubicBezTo>
                    <a:pt x="16839" y="27201"/>
                    <a:pt x="16839" y="27187"/>
                    <a:pt x="16839" y="27174"/>
                  </a:cubicBezTo>
                  <a:lnTo>
                    <a:pt x="16627" y="27598"/>
                  </a:lnTo>
                  <a:lnTo>
                    <a:pt x="16627" y="27598"/>
                  </a:lnTo>
                  <a:cubicBezTo>
                    <a:pt x="16728" y="27446"/>
                    <a:pt x="16824" y="27290"/>
                    <a:pt x="16900" y="27113"/>
                  </a:cubicBezTo>
                  <a:close/>
                  <a:moveTo>
                    <a:pt x="20244" y="27873"/>
                  </a:moveTo>
                  <a:cubicBezTo>
                    <a:pt x="20274" y="27903"/>
                    <a:pt x="20274" y="27903"/>
                    <a:pt x="20274" y="27903"/>
                  </a:cubicBezTo>
                  <a:lnTo>
                    <a:pt x="20274" y="27873"/>
                  </a:lnTo>
                  <a:close/>
                  <a:moveTo>
                    <a:pt x="10206" y="27883"/>
                  </a:moveTo>
                  <a:lnTo>
                    <a:pt x="10243" y="27934"/>
                  </a:lnTo>
                  <a:cubicBezTo>
                    <a:pt x="10230" y="27907"/>
                    <a:pt x="10217" y="27892"/>
                    <a:pt x="10206" y="27883"/>
                  </a:cubicBezTo>
                  <a:close/>
                  <a:moveTo>
                    <a:pt x="17478" y="27903"/>
                  </a:moveTo>
                  <a:cubicBezTo>
                    <a:pt x="17452" y="27955"/>
                    <a:pt x="17404" y="28006"/>
                    <a:pt x="17353" y="28058"/>
                  </a:cubicBezTo>
                  <a:lnTo>
                    <a:pt x="17353" y="28058"/>
                  </a:lnTo>
                  <a:cubicBezTo>
                    <a:pt x="17386" y="28006"/>
                    <a:pt x="17432" y="27972"/>
                    <a:pt x="17478" y="27903"/>
                  </a:cubicBezTo>
                  <a:close/>
                  <a:moveTo>
                    <a:pt x="13161" y="27964"/>
                  </a:moveTo>
                  <a:cubicBezTo>
                    <a:pt x="13161" y="27994"/>
                    <a:pt x="13161" y="28055"/>
                    <a:pt x="13161" y="28086"/>
                  </a:cubicBezTo>
                  <a:lnTo>
                    <a:pt x="13131" y="28116"/>
                  </a:lnTo>
                  <a:cubicBezTo>
                    <a:pt x="13101" y="28116"/>
                    <a:pt x="13131" y="28025"/>
                    <a:pt x="13161" y="27964"/>
                  </a:cubicBezTo>
                  <a:close/>
                  <a:moveTo>
                    <a:pt x="13040" y="28177"/>
                  </a:moveTo>
                  <a:lnTo>
                    <a:pt x="13040" y="28238"/>
                  </a:lnTo>
                  <a:cubicBezTo>
                    <a:pt x="13040" y="28253"/>
                    <a:pt x="13047" y="28260"/>
                    <a:pt x="13055" y="28260"/>
                  </a:cubicBezTo>
                  <a:cubicBezTo>
                    <a:pt x="13059" y="28260"/>
                    <a:pt x="13063" y="28258"/>
                    <a:pt x="13066" y="28254"/>
                  </a:cubicBezTo>
                  <a:lnTo>
                    <a:pt x="13066" y="28254"/>
                  </a:lnTo>
                  <a:lnTo>
                    <a:pt x="13070" y="28268"/>
                  </a:lnTo>
                  <a:lnTo>
                    <a:pt x="13070" y="28238"/>
                  </a:lnTo>
                  <a:cubicBezTo>
                    <a:pt x="13070" y="28245"/>
                    <a:pt x="13068" y="28251"/>
                    <a:pt x="13066" y="28254"/>
                  </a:cubicBezTo>
                  <a:lnTo>
                    <a:pt x="13066" y="28254"/>
                  </a:lnTo>
                  <a:lnTo>
                    <a:pt x="13040" y="28177"/>
                  </a:lnTo>
                  <a:close/>
                  <a:moveTo>
                    <a:pt x="19749" y="28276"/>
                  </a:moveTo>
                  <a:cubicBezTo>
                    <a:pt x="19726" y="28284"/>
                    <a:pt x="19708" y="28295"/>
                    <a:pt x="19700" y="28311"/>
                  </a:cubicBezTo>
                  <a:lnTo>
                    <a:pt x="19700" y="28311"/>
                  </a:lnTo>
                  <a:cubicBezTo>
                    <a:pt x="19714" y="28303"/>
                    <a:pt x="19731" y="28292"/>
                    <a:pt x="19749" y="28276"/>
                  </a:cubicBezTo>
                  <a:close/>
                  <a:moveTo>
                    <a:pt x="12956" y="28244"/>
                  </a:moveTo>
                  <a:cubicBezTo>
                    <a:pt x="12952" y="28244"/>
                    <a:pt x="12949" y="28258"/>
                    <a:pt x="12949" y="28298"/>
                  </a:cubicBezTo>
                  <a:cubicBezTo>
                    <a:pt x="12969" y="28298"/>
                    <a:pt x="12989" y="28325"/>
                    <a:pt x="13000" y="28325"/>
                  </a:cubicBezTo>
                  <a:cubicBezTo>
                    <a:pt x="13006" y="28325"/>
                    <a:pt x="13009" y="28319"/>
                    <a:pt x="13009" y="28298"/>
                  </a:cubicBezTo>
                  <a:lnTo>
                    <a:pt x="12979" y="28298"/>
                  </a:lnTo>
                  <a:cubicBezTo>
                    <a:pt x="12979" y="28298"/>
                    <a:pt x="12965" y="28244"/>
                    <a:pt x="12956" y="28244"/>
                  </a:cubicBezTo>
                  <a:close/>
                  <a:moveTo>
                    <a:pt x="20799" y="28309"/>
                  </a:moveTo>
                  <a:lnTo>
                    <a:pt x="20799" y="28309"/>
                  </a:lnTo>
                  <a:cubicBezTo>
                    <a:pt x="20808" y="28316"/>
                    <a:pt x="20815" y="28323"/>
                    <a:pt x="20821" y="28329"/>
                  </a:cubicBezTo>
                  <a:lnTo>
                    <a:pt x="20821" y="28329"/>
                  </a:lnTo>
                  <a:cubicBezTo>
                    <a:pt x="20814" y="28321"/>
                    <a:pt x="20807" y="28315"/>
                    <a:pt x="20799" y="28309"/>
                  </a:cubicBezTo>
                  <a:close/>
                  <a:moveTo>
                    <a:pt x="19700" y="28311"/>
                  </a:moveTo>
                  <a:cubicBezTo>
                    <a:pt x="19669" y="28329"/>
                    <a:pt x="19656" y="28329"/>
                    <a:pt x="19696" y="28329"/>
                  </a:cubicBezTo>
                  <a:cubicBezTo>
                    <a:pt x="19696" y="28322"/>
                    <a:pt x="19698" y="28316"/>
                    <a:pt x="19700" y="28311"/>
                  </a:cubicBezTo>
                  <a:close/>
                  <a:moveTo>
                    <a:pt x="19494" y="28315"/>
                  </a:moveTo>
                  <a:cubicBezTo>
                    <a:pt x="19487" y="28315"/>
                    <a:pt x="19484" y="28319"/>
                    <a:pt x="19484" y="28329"/>
                  </a:cubicBezTo>
                  <a:lnTo>
                    <a:pt x="19514" y="28359"/>
                  </a:lnTo>
                  <a:cubicBezTo>
                    <a:pt x="19544" y="28359"/>
                    <a:pt x="19575" y="28329"/>
                    <a:pt x="19575" y="28329"/>
                  </a:cubicBezTo>
                  <a:cubicBezTo>
                    <a:pt x="19534" y="28329"/>
                    <a:pt x="19507" y="28315"/>
                    <a:pt x="19494" y="28315"/>
                  </a:cubicBezTo>
                  <a:close/>
                  <a:moveTo>
                    <a:pt x="20821" y="28329"/>
                  </a:moveTo>
                  <a:lnTo>
                    <a:pt x="20851" y="28359"/>
                  </a:lnTo>
                  <a:cubicBezTo>
                    <a:pt x="20851" y="28359"/>
                    <a:pt x="20851" y="28329"/>
                    <a:pt x="20821" y="28329"/>
                  </a:cubicBezTo>
                  <a:close/>
                  <a:moveTo>
                    <a:pt x="13192" y="28450"/>
                  </a:moveTo>
                  <a:cubicBezTo>
                    <a:pt x="13192" y="28456"/>
                    <a:pt x="13193" y="28462"/>
                    <a:pt x="13194" y="28467"/>
                  </a:cubicBezTo>
                  <a:lnTo>
                    <a:pt x="13194" y="28467"/>
                  </a:lnTo>
                  <a:cubicBezTo>
                    <a:pt x="13193" y="28459"/>
                    <a:pt x="13192" y="28454"/>
                    <a:pt x="13192" y="28450"/>
                  </a:cubicBezTo>
                  <a:close/>
                  <a:moveTo>
                    <a:pt x="16110" y="28450"/>
                  </a:moveTo>
                  <a:cubicBezTo>
                    <a:pt x="16101" y="28468"/>
                    <a:pt x="16095" y="28483"/>
                    <a:pt x="16089" y="28496"/>
                  </a:cubicBezTo>
                  <a:lnTo>
                    <a:pt x="16089" y="28496"/>
                  </a:lnTo>
                  <a:cubicBezTo>
                    <a:pt x="16097" y="28480"/>
                    <a:pt x="16104" y="28465"/>
                    <a:pt x="16110" y="28450"/>
                  </a:cubicBezTo>
                  <a:close/>
                  <a:moveTo>
                    <a:pt x="13040" y="28450"/>
                  </a:moveTo>
                  <a:lnTo>
                    <a:pt x="13070" y="28511"/>
                  </a:lnTo>
                  <a:cubicBezTo>
                    <a:pt x="13070" y="28481"/>
                    <a:pt x="13070" y="28481"/>
                    <a:pt x="13070" y="28450"/>
                  </a:cubicBezTo>
                  <a:close/>
                  <a:moveTo>
                    <a:pt x="11338" y="28724"/>
                  </a:moveTo>
                  <a:cubicBezTo>
                    <a:pt x="11350" y="28748"/>
                    <a:pt x="11362" y="28763"/>
                    <a:pt x="11368" y="28768"/>
                  </a:cubicBezTo>
                  <a:lnTo>
                    <a:pt x="11368" y="28768"/>
                  </a:lnTo>
                  <a:lnTo>
                    <a:pt x="11338" y="28724"/>
                  </a:lnTo>
                  <a:close/>
                  <a:moveTo>
                    <a:pt x="15897" y="28754"/>
                  </a:moveTo>
                  <a:lnTo>
                    <a:pt x="15867" y="28785"/>
                  </a:lnTo>
                  <a:cubicBezTo>
                    <a:pt x="15867" y="28791"/>
                    <a:pt x="15867" y="28795"/>
                    <a:pt x="15869" y="28798"/>
                  </a:cubicBezTo>
                  <a:lnTo>
                    <a:pt x="15869" y="28798"/>
                  </a:lnTo>
                  <a:cubicBezTo>
                    <a:pt x="15878" y="28784"/>
                    <a:pt x="15888" y="28769"/>
                    <a:pt x="15897" y="28754"/>
                  </a:cubicBezTo>
                  <a:close/>
                  <a:moveTo>
                    <a:pt x="10426" y="28724"/>
                  </a:moveTo>
                  <a:lnTo>
                    <a:pt x="10517" y="28785"/>
                  </a:lnTo>
                  <a:cubicBezTo>
                    <a:pt x="10517" y="28785"/>
                    <a:pt x="10526" y="28812"/>
                    <a:pt x="10514" y="28812"/>
                  </a:cubicBezTo>
                  <a:cubicBezTo>
                    <a:pt x="10505" y="28812"/>
                    <a:pt x="10481" y="28793"/>
                    <a:pt x="10426" y="28724"/>
                  </a:cubicBezTo>
                  <a:close/>
                  <a:moveTo>
                    <a:pt x="16441" y="28809"/>
                  </a:moveTo>
                  <a:cubicBezTo>
                    <a:pt x="16428" y="28809"/>
                    <a:pt x="16383" y="28876"/>
                    <a:pt x="16383" y="28876"/>
                  </a:cubicBezTo>
                  <a:cubicBezTo>
                    <a:pt x="16383" y="28876"/>
                    <a:pt x="16414" y="28845"/>
                    <a:pt x="16444" y="28815"/>
                  </a:cubicBezTo>
                  <a:cubicBezTo>
                    <a:pt x="16444" y="28811"/>
                    <a:pt x="16443" y="28809"/>
                    <a:pt x="16441" y="28809"/>
                  </a:cubicBezTo>
                  <a:close/>
                  <a:moveTo>
                    <a:pt x="10879" y="28867"/>
                  </a:moveTo>
                  <a:cubicBezTo>
                    <a:pt x="10908" y="28891"/>
                    <a:pt x="10910" y="28898"/>
                    <a:pt x="10904" y="28901"/>
                  </a:cubicBezTo>
                  <a:lnTo>
                    <a:pt x="10904" y="28901"/>
                  </a:lnTo>
                  <a:cubicBezTo>
                    <a:pt x="10896" y="28889"/>
                    <a:pt x="10888" y="28877"/>
                    <a:pt x="10879" y="28867"/>
                  </a:cubicBezTo>
                  <a:close/>
                  <a:moveTo>
                    <a:pt x="11417" y="28975"/>
                  </a:moveTo>
                  <a:lnTo>
                    <a:pt x="11417" y="28975"/>
                  </a:lnTo>
                  <a:cubicBezTo>
                    <a:pt x="11414" y="28975"/>
                    <a:pt x="11414" y="28982"/>
                    <a:pt x="11429" y="28997"/>
                  </a:cubicBezTo>
                  <a:cubicBezTo>
                    <a:pt x="11429" y="28982"/>
                    <a:pt x="11421" y="28975"/>
                    <a:pt x="11417" y="28975"/>
                  </a:cubicBezTo>
                  <a:close/>
                  <a:moveTo>
                    <a:pt x="13344" y="29058"/>
                  </a:moveTo>
                  <a:cubicBezTo>
                    <a:pt x="13344" y="29073"/>
                    <a:pt x="13351" y="29081"/>
                    <a:pt x="13359" y="29081"/>
                  </a:cubicBezTo>
                  <a:cubicBezTo>
                    <a:pt x="13367" y="29081"/>
                    <a:pt x="13374" y="29073"/>
                    <a:pt x="13374" y="29058"/>
                  </a:cubicBezTo>
                  <a:close/>
                  <a:moveTo>
                    <a:pt x="13283" y="29089"/>
                  </a:moveTo>
                  <a:cubicBezTo>
                    <a:pt x="13283" y="29089"/>
                    <a:pt x="13283" y="29119"/>
                    <a:pt x="13313" y="29119"/>
                  </a:cubicBezTo>
                  <a:cubicBezTo>
                    <a:pt x="13283" y="29119"/>
                    <a:pt x="13283" y="29089"/>
                    <a:pt x="13313" y="29089"/>
                  </a:cubicBezTo>
                  <a:close/>
                  <a:moveTo>
                    <a:pt x="11854" y="29119"/>
                  </a:moveTo>
                  <a:lnTo>
                    <a:pt x="11854" y="29119"/>
                  </a:lnTo>
                  <a:cubicBezTo>
                    <a:pt x="11860" y="29128"/>
                    <a:pt x="11865" y="29138"/>
                    <a:pt x="11871" y="29147"/>
                  </a:cubicBezTo>
                  <a:lnTo>
                    <a:pt x="11871" y="29147"/>
                  </a:lnTo>
                  <a:cubicBezTo>
                    <a:pt x="11869" y="29138"/>
                    <a:pt x="11863" y="29127"/>
                    <a:pt x="11854" y="29119"/>
                  </a:cubicBezTo>
                  <a:close/>
                  <a:moveTo>
                    <a:pt x="13443" y="29141"/>
                  </a:moveTo>
                  <a:lnTo>
                    <a:pt x="13435" y="29149"/>
                  </a:lnTo>
                  <a:cubicBezTo>
                    <a:pt x="13440" y="29149"/>
                    <a:pt x="13442" y="29146"/>
                    <a:pt x="13443" y="29141"/>
                  </a:cubicBezTo>
                  <a:close/>
                  <a:moveTo>
                    <a:pt x="11078" y="29165"/>
                  </a:moveTo>
                  <a:cubicBezTo>
                    <a:pt x="11085" y="29173"/>
                    <a:pt x="11094" y="29182"/>
                    <a:pt x="11103" y="29192"/>
                  </a:cubicBezTo>
                  <a:lnTo>
                    <a:pt x="11103" y="29192"/>
                  </a:lnTo>
                  <a:cubicBezTo>
                    <a:pt x="11094" y="29185"/>
                    <a:pt x="11085" y="29175"/>
                    <a:pt x="11078" y="29165"/>
                  </a:cubicBezTo>
                  <a:close/>
                  <a:moveTo>
                    <a:pt x="13344" y="29301"/>
                  </a:moveTo>
                  <a:lnTo>
                    <a:pt x="13344" y="29332"/>
                  </a:lnTo>
                  <a:lnTo>
                    <a:pt x="13374" y="29301"/>
                  </a:lnTo>
                  <a:close/>
                  <a:moveTo>
                    <a:pt x="12077" y="25667"/>
                  </a:moveTo>
                  <a:cubicBezTo>
                    <a:pt x="12042" y="25694"/>
                    <a:pt x="12017" y="25735"/>
                    <a:pt x="11985" y="25735"/>
                  </a:cubicBezTo>
                  <a:cubicBezTo>
                    <a:pt x="11973" y="25735"/>
                    <a:pt x="11960" y="25729"/>
                    <a:pt x="11946" y="25715"/>
                  </a:cubicBezTo>
                  <a:lnTo>
                    <a:pt x="11946" y="25715"/>
                  </a:lnTo>
                  <a:cubicBezTo>
                    <a:pt x="11946" y="25745"/>
                    <a:pt x="11976" y="25776"/>
                    <a:pt x="12006" y="25806"/>
                  </a:cubicBezTo>
                  <a:cubicBezTo>
                    <a:pt x="12006" y="25806"/>
                    <a:pt x="12045" y="25767"/>
                    <a:pt x="12061" y="25767"/>
                  </a:cubicBezTo>
                  <a:cubicBezTo>
                    <a:pt x="12065" y="25767"/>
                    <a:pt x="12067" y="25769"/>
                    <a:pt x="12067" y="25776"/>
                  </a:cubicBezTo>
                  <a:cubicBezTo>
                    <a:pt x="12067" y="25836"/>
                    <a:pt x="12067" y="25867"/>
                    <a:pt x="12067" y="25928"/>
                  </a:cubicBezTo>
                  <a:cubicBezTo>
                    <a:pt x="12067" y="25917"/>
                    <a:pt x="12081" y="25914"/>
                    <a:pt x="12098" y="25914"/>
                  </a:cubicBezTo>
                  <a:cubicBezTo>
                    <a:pt x="12131" y="25914"/>
                    <a:pt x="12179" y="25928"/>
                    <a:pt x="12158" y="25928"/>
                  </a:cubicBezTo>
                  <a:cubicBezTo>
                    <a:pt x="12158" y="25928"/>
                    <a:pt x="12098" y="25958"/>
                    <a:pt x="12098" y="25958"/>
                  </a:cubicBezTo>
                  <a:lnTo>
                    <a:pt x="12219" y="26019"/>
                  </a:lnTo>
                  <a:cubicBezTo>
                    <a:pt x="12198" y="26019"/>
                    <a:pt x="12177" y="26062"/>
                    <a:pt x="12166" y="26079"/>
                  </a:cubicBezTo>
                  <a:lnTo>
                    <a:pt x="12166" y="26079"/>
                  </a:lnTo>
                  <a:cubicBezTo>
                    <a:pt x="12164" y="26076"/>
                    <a:pt x="12162" y="26075"/>
                    <a:pt x="12160" y="26075"/>
                  </a:cubicBezTo>
                  <a:cubicBezTo>
                    <a:pt x="12159" y="26075"/>
                    <a:pt x="12158" y="26076"/>
                    <a:pt x="12158" y="26079"/>
                  </a:cubicBezTo>
                  <a:cubicBezTo>
                    <a:pt x="12158" y="26084"/>
                    <a:pt x="12159" y="26086"/>
                    <a:pt x="12160" y="26086"/>
                  </a:cubicBezTo>
                  <a:cubicBezTo>
                    <a:pt x="12161" y="26086"/>
                    <a:pt x="12163" y="26083"/>
                    <a:pt x="12166" y="26079"/>
                  </a:cubicBezTo>
                  <a:lnTo>
                    <a:pt x="12166" y="26079"/>
                  </a:lnTo>
                  <a:cubicBezTo>
                    <a:pt x="12182" y="26099"/>
                    <a:pt x="12219" y="26177"/>
                    <a:pt x="12219" y="26201"/>
                  </a:cubicBezTo>
                  <a:lnTo>
                    <a:pt x="12219" y="26140"/>
                  </a:lnTo>
                  <a:cubicBezTo>
                    <a:pt x="12280" y="26262"/>
                    <a:pt x="12371" y="26231"/>
                    <a:pt x="12432" y="26353"/>
                  </a:cubicBezTo>
                  <a:cubicBezTo>
                    <a:pt x="12401" y="26353"/>
                    <a:pt x="12341" y="26353"/>
                    <a:pt x="12371" y="26414"/>
                  </a:cubicBezTo>
                  <a:cubicBezTo>
                    <a:pt x="12462" y="26444"/>
                    <a:pt x="12553" y="26505"/>
                    <a:pt x="12614" y="26596"/>
                  </a:cubicBezTo>
                  <a:lnTo>
                    <a:pt x="12614" y="26627"/>
                  </a:lnTo>
                  <a:lnTo>
                    <a:pt x="12675" y="26687"/>
                  </a:lnTo>
                  <a:cubicBezTo>
                    <a:pt x="12584" y="26627"/>
                    <a:pt x="12493" y="26566"/>
                    <a:pt x="12401" y="26475"/>
                  </a:cubicBezTo>
                  <a:cubicBezTo>
                    <a:pt x="12401" y="26535"/>
                    <a:pt x="12401" y="26535"/>
                    <a:pt x="12401" y="26566"/>
                  </a:cubicBezTo>
                  <a:cubicBezTo>
                    <a:pt x="12401" y="26572"/>
                    <a:pt x="12399" y="26574"/>
                    <a:pt x="12395" y="26574"/>
                  </a:cubicBezTo>
                  <a:cubicBezTo>
                    <a:pt x="12380" y="26574"/>
                    <a:pt x="12341" y="26535"/>
                    <a:pt x="12341" y="26535"/>
                  </a:cubicBezTo>
                  <a:lnTo>
                    <a:pt x="12341" y="26535"/>
                  </a:lnTo>
                  <a:lnTo>
                    <a:pt x="12401" y="26687"/>
                  </a:lnTo>
                  <a:cubicBezTo>
                    <a:pt x="12405" y="26684"/>
                    <a:pt x="12409" y="26683"/>
                    <a:pt x="12413" y="26683"/>
                  </a:cubicBezTo>
                  <a:cubicBezTo>
                    <a:pt x="12445" y="26683"/>
                    <a:pt x="12496" y="26779"/>
                    <a:pt x="12523" y="26779"/>
                  </a:cubicBezTo>
                  <a:lnTo>
                    <a:pt x="12401" y="26627"/>
                  </a:lnTo>
                  <a:cubicBezTo>
                    <a:pt x="12405" y="26623"/>
                    <a:pt x="12411" y="26621"/>
                    <a:pt x="12418" y="26621"/>
                  </a:cubicBezTo>
                  <a:cubicBezTo>
                    <a:pt x="12462" y="26621"/>
                    <a:pt x="12557" y="26703"/>
                    <a:pt x="12584" y="26809"/>
                  </a:cubicBezTo>
                  <a:cubicBezTo>
                    <a:pt x="12584" y="26819"/>
                    <a:pt x="12577" y="26822"/>
                    <a:pt x="12568" y="26822"/>
                  </a:cubicBezTo>
                  <a:cubicBezTo>
                    <a:pt x="12550" y="26822"/>
                    <a:pt x="12523" y="26809"/>
                    <a:pt x="12523" y="26809"/>
                  </a:cubicBezTo>
                  <a:lnTo>
                    <a:pt x="12523" y="26809"/>
                  </a:lnTo>
                  <a:cubicBezTo>
                    <a:pt x="12553" y="26839"/>
                    <a:pt x="12553" y="26870"/>
                    <a:pt x="12584" y="26931"/>
                  </a:cubicBezTo>
                  <a:lnTo>
                    <a:pt x="12553" y="26870"/>
                  </a:lnTo>
                  <a:lnTo>
                    <a:pt x="12553" y="26870"/>
                  </a:lnTo>
                  <a:cubicBezTo>
                    <a:pt x="12553" y="26961"/>
                    <a:pt x="12614" y="26961"/>
                    <a:pt x="12614" y="27052"/>
                  </a:cubicBezTo>
                  <a:cubicBezTo>
                    <a:pt x="12614" y="27083"/>
                    <a:pt x="12614" y="27174"/>
                    <a:pt x="12614" y="27174"/>
                  </a:cubicBezTo>
                  <a:cubicBezTo>
                    <a:pt x="12645" y="27113"/>
                    <a:pt x="12766" y="27052"/>
                    <a:pt x="12797" y="27052"/>
                  </a:cubicBezTo>
                  <a:cubicBezTo>
                    <a:pt x="12797" y="27143"/>
                    <a:pt x="12797" y="27204"/>
                    <a:pt x="12797" y="27265"/>
                  </a:cubicBezTo>
                  <a:cubicBezTo>
                    <a:pt x="12797" y="27285"/>
                    <a:pt x="12783" y="27292"/>
                    <a:pt x="12766" y="27292"/>
                  </a:cubicBezTo>
                  <a:cubicBezTo>
                    <a:pt x="12756" y="27292"/>
                    <a:pt x="12745" y="27290"/>
                    <a:pt x="12735" y="27286"/>
                  </a:cubicBezTo>
                  <a:lnTo>
                    <a:pt x="12735" y="27286"/>
                  </a:lnTo>
                  <a:cubicBezTo>
                    <a:pt x="12735" y="27289"/>
                    <a:pt x="12736" y="27292"/>
                    <a:pt x="12736" y="27295"/>
                  </a:cubicBezTo>
                  <a:cubicBezTo>
                    <a:pt x="12736" y="27326"/>
                    <a:pt x="12705" y="27295"/>
                    <a:pt x="12736" y="27356"/>
                  </a:cubicBezTo>
                  <a:cubicBezTo>
                    <a:pt x="12758" y="27356"/>
                    <a:pt x="12764" y="27420"/>
                    <a:pt x="12766" y="27420"/>
                  </a:cubicBezTo>
                  <a:cubicBezTo>
                    <a:pt x="12766" y="27420"/>
                    <a:pt x="12766" y="27411"/>
                    <a:pt x="12766" y="27386"/>
                  </a:cubicBezTo>
                  <a:cubicBezTo>
                    <a:pt x="12797" y="27417"/>
                    <a:pt x="12797" y="27478"/>
                    <a:pt x="12827" y="27508"/>
                  </a:cubicBezTo>
                  <a:cubicBezTo>
                    <a:pt x="12827" y="27504"/>
                    <a:pt x="12829" y="27502"/>
                    <a:pt x="12832" y="27502"/>
                  </a:cubicBezTo>
                  <a:cubicBezTo>
                    <a:pt x="12851" y="27502"/>
                    <a:pt x="12922" y="27577"/>
                    <a:pt x="12949" y="27630"/>
                  </a:cubicBezTo>
                  <a:lnTo>
                    <a:pt x="12949" y="27660"/>
                  </a:lnTo>
                  <a:cubicBezTo>
                    <a:pt x="12979" y="27782"/>
                    <a:pt x="12979" y="27842"/>
                    <a:pt x="13040" y="27964"/>
                  </a:cubicBezTo>
                  <a:cubicBezTo>
                    <a:pt x="13015" y="27989"/>
                    <a:pt x="13030" y="28033"/>
                    <a:pt x="13021" y="28033"/>
                  </a:cubicBezTo>
                  <a:cubicBezTo>
                    <a:pt x="13019" y="28033"/>
                    <a:pt x="13015" y="28031"/>
                    <a:pt x="13009" y="28025"/>
                  </a:cubicBezTo>
                  <a:lnTo>
                    <a:pt x="13009" y="28025"/>
                  </a:lnTo>
                  <a:cubicBezTo>
                    <a:pt x="13040" y="28055"/>
                    <a:pt x="13040" y="28055"/>
                    <a:pt x="13040" y="28086"/>
                  </a:cubicBezTo>
                  <a:cubicBezTo>
                    <a:pt x="13040" y="28108"/>
                    <a:pt x="13038" y="28116"/>
                    <a:pt x="13035" y="28116"/>
                  </a:cubicBezTo>
                  <a:cubicBezTo>
                    <a:pt x="13029" y="28116"/>
                    <a:pt x="13017" y="28071"/>
                    <a:pt x="13012" y="28071"/>
                  </a:cubicBezTo>
                  <a:cubicBezTo>
                    <a:pt x="13010" y="28071"/>
                    <a:pt x="13009" y="28075"/>
                    <a:pt x="13009" y="28086"/>
                  </a:cubicBezTo>
                  <a:cubicBezTo>
                    <a:pt x="13009" y="28086"/>
                    <a:pt x="13070" y="28177"/>
                    <a:pt x="13101" y="28238"/>
                  </a:cubicBezTo>
                  <a:cubicBezTo>
                    <a:pt x="13101" y="28207"/>
                    <a:pt x="13070" y="28116"/>
                    <a:pt x="13040" y="28055"/>
                  </a:cubicBezTo>
                  <a:lnTo>
                    <a:pt x="13040" y="28055"/>
                  </a:lnTo>
                  <a:cubicBezTo>
                    <a:pt x="13070" y="28055"/>
                    <a:pt x="13161" y="28146"/>
                    <a:pt x="13192" y="28238"/>
                  </a:cubicBezTo>
                  <a:cubicBezTo>
                    <a:pt x="13232" y="28319"/>
                    <a:pt x="13219" y="28332"/>
                    <a:pt x="13205" y="28332"/>
                  </a:cubicBezTo>
                  <a:cubicBezTo>
                    <a:pt x="13199" y="28332"/>
                    <a:pt x="13192" y="28329"/>
                    <a:pt x="13192" y="28329"/>
                  </a:cubicBezTo>
                  <a:lnTo>
                    <a:pt x="13192" y="28329"/>
                  </a:lnTo>
                  <a:cubicBezTo>
                    <a:pt x="13249" y="28500"/>
                    <a:pt x="13333" y="28457"/>
                    <a:pt x="13343" y="28602"/>
                  </a:cubicBezTo>
                  <a:lnTo>
                    <a:pt x="13343" y="28602"/>
                  </a:lnTo>
                  <a:cubicBezTo>
                    <a:pt x="13313" y="28587"/>
                    <a:pt x="13298" y="28580"/>
                    <a:pt x="13291" y="28580"/>
                  </a:cubicBezTo>
                  <a:cubicBezTo>
                    <a:pt x="13283" y="28580"/>
                    <a:pt x="13283" y="28587"/>
                    <a:pt x="13283" y="28602"/>
                  </a:cubicBezTo>
                  <a:lnTo>
                    <a:pt x="13343" y="28602"/>
                  </a:lnTo>
                  <a:cubicBezTo>
                    <a:pt x="13343" y="28602"/>
                    <a:pt x="13343" y="28602"/>
                    <a:pt x="13343" y="28602"/>
                  </a:cubicBezTo>
                  <a:lnTo>
                    <a:pt x="13343" y="28602"/>
                  </a:lnTo>
                  <a:cubicBezTo>
                    <a:pt x="13343" y="28602"/>
                    <a:pt x="13343" y="28602"/>
                    <a:pt x="13344" y="28602"/>
                  </a:cubicBezTo>
                  <a:lnTo>
                    <a:pt x="13343" y="28602"/>
                  </a:lnTo>
                  <a:cubicBezTo>
                    <a:pt x="13343" y="28612"/>
                    <a:pt x="13344" y="28622"/>
                    <a:pt x="13344" y="28633"/>
                  </a:cubicBezTo>
                  <a:cubicBezTo>
                    <a:pt x="13333" y="28655"/>
                    <a:pt x="13317" y="28661"/>
                    <a:pt x="13302" y="28661"/>
                  </a:cubicBezTo>
                  <a:cubicBezTo>
                    <a:pt x="13286" y="28661"/>
                    <a:pt x="13270" y="28654"/>
                    <a:pt x="13261" y="28654"/>
                  </a:cubicBezTo>
                  <a:cubicBezTo>
                    <a:pt x="13256" y="28654"/>
                    <a:pt x="13253" y="28656"/>
                    <a:pt x="13253" y="28663"/>
                  </a:cubicBezTo>
                  <a:cubicBezTo>
                    <a:pt x="13222" y="28572"/>
                    <a:pt x="13222" y="28542"/>
                    <a:pt x="13222" y="28481"/>
                  </a:cubicBezTo>
                  <a:lnTo>
                    <a:pt x="13222" y="28542"/>
                  </a:lnTo>
                  <a:cubicBezTo>
                    <a:pt x="13222" y="28517"/>
                    <a:pt x="13202" y="28492"/>
                    <a:pt x="13194" y="28467"/>
                  </a:cubicBezTo>
                  <a:lnTo>
                    <a:pt x="13194" y="28467"/>
                  </a:lnTo>
                  <a:cubicBezTo>
                    <a:pt x="13210" y="28536"/>
                    <a:pt x="13283" y="28770"/>
                    <a:pt x="13283" y="28906"/>
                  </a:cubicBezTo>
                  <a:cubicBezTo>
                    <a:pt x="13313" y="28937"/>
                    <a:pt x="13344" y="28967"/>
                    <a:pt x="13344" y="28967"/>
                  </a:cubicBezTo>
                  <a:lnTo>
                    <a:pt x="13344" y="28906"/>
                  </a:lnTo>
                  <a:cubicBezTo>
                    <a:pt x="13344" y="28893"/>
                    <a:pt x="13345" y="28889"/>
                    <a:pt x="13347" y="28889"/>
                  </a:cubicBezTo>
                  <a:cubicBezTo>
                    <a:pt x="13353" y="28889"/>
                    <a:pt x="13365" y="28924"/>
                    <a:pt x="13371" y="28924"/>
                  </a:cubicBezTo>
                  <a:cubicBezTo>
                    <a:pt x="13373" y="28924"/>
                    <a:pt x="13374" y="28919"/>
                    <a:pt x="13374" y="28906"/>
                  </a:cubicBezTo>
                  <a:cubicBezTo>
                    <a:pt x="13383" y="28915"/>
                    <a:pt x="13391" y="28925"/>
                    <a:pt x="13399" y="28934"/>
                  </a:cubicBezTo>
                  <a:lnTo>
                    <a:pt x="13399" y="28934"/>
                  </a:lnTo>
                  <a:cubicBezTo>
                    <a:pt x="13409" y="28918"/>
                    <a:pt x="13416" y="28906"/>
                    <a:pt x="13435" y="28906"/>
                  </a:cubicBezTo>
                  <a:cubicBezTo>
                    <a:pt x="13435" y="28906"/>
                    <a:pt x="13435" y="28937"/>
                    <a:pt x="13435" y="28937"/>
                  </a:cubicBezTo>
                  <a:lnTo>
                    <a:pt x="13405" y="28937"/>
                  </a:lnTo>
                  <a:cubicBezTo>
                    <a:pt x="13405" y="28939"/>
                    <a:pt x="13405" y="28941"/>
                    <a:pt x="13405" y="28943"/>
                  </a:cubicBezTo>
                  <a:lnTo>
                    <a:pt x="13405" y="28943"/>
                  </a:lnTo>
                  <a:cubicBezTo>
                    <a:pt x="13407" y="28945"/>
                    <a:pt x="13408" y="28947"/>
                    <a:pt x="13409" y="28949"/>
                  </a:cubicBezTo>
                  <a:lnTo>
                    <a:pt x="13409" y="28949"/>
                  </a:lnTo>
                  <a:lnTo>
                    <a:pt x="13407" y="28951"/>
                  </a:lnTo>
                  <a:cubicBezTo>
                    <a:pt x="13406" y="28948"/>
                    <a:pt x="13406" y="28946"/>
                    <a:pt x="13405" y="28943"/>
                  </a:cubicBezTo>
                  <a:lnTo>
                    <a:pt x="13405" y="28943"/>
                  </a:lnTo>
                  <a:cubicBezTo>
                    <a:pt x="13403" y="28940"/>
                    <a:pt x="13401" y="28937"/>
                    <a:pt x="13399" y="28934"/>
                  </a:cubicBezTo>
                  <a:lnTo>
                    <a:pt x="13399" y="28934"/>
                  </a:lnTo>
                  <a:cubicBezTo>
                    <a:pt x="13393" y="28944"/>
                    <a:pt x="13386" y="28956"/>
                    <a:pt x="13374" y="28967"/>
                  </a:cubicBezTo>
                  <a:lnTo>
                    <a:pt x="13407" y="28951"/>
                  </a:lnTo>
                  <a:lnTo>
                    <a:pt x="13407" y="28951"/>
                  </a:lnTo>
                  <a:cubicBezTo>
                    <a:pt x="13410" y="28956"/>
                    <a:pt x="13413" y="28959"/>
                    <a:pt x="13417" y="28962"/>
                  </a:cubicBezTo>
                  <a:lnTo>
                    <a:pt x="13417" y="28962"/>
                  </a:lnTo>
                  <a:cubicBezTo>
                    <a:pt x="13449" y="29015"/>
                    <a:pt x="13465" y="29075"/>
                    <a:pt x="13465" y="29119"/>
                  </a:cubicBezTo>
                  <a:lnTo>
                    <a:pt x="13452" y="29132"/>
                  </a:lnTo>
                  <a:lnTo>
                    <a:pt x="13452" y="29132"/>
                  </a:lnTo>
                  <a:cubicBezTo>
                    <a:pt x="13450" y="29100"/>
                    <a:pt x="13448" y="29071"/>
                    <a:pt x="13435" y="29058"/>
                  </a:cubicBezTo>
                  <a:cubicBezTo>
                    <a:pt x="13432" y="29055"/>
                    <a:pt x="13429" y="29053"/>
                    <a:pt x="13428" y="29053"/>
                  </a:cubicBezTo>
                  <a:lnTo>
                    <a:pt x="13428" y="29053"/>
                  </a:lnTo>
                  <a:cubicBezTo>
                    <a:pt x="13419" y="29053"/>
                    <a:pt x="13447" y="29118"/>
                    <a:pt x="13443" y="29141"/>
                  </a:cubicBezTo>
                  <a:lnTo>
                    <a:pt x="13443" y="29141"/>
                  </a:lnTo>
                  <a:lnTo>
                    <a:pt x="13452" y="29132"/>
                  </a:lnTo>
                  <a:lnTo>
                    <a:pt x="13452" y="29132"/>
                  </a:lnTo>
                  <a:cubicBezTo>
                    <a:pt x="13456" y="29175"/>
                    <a:pt x="13461" y="29223"/>
                    <a:pt x="13496" y="29241"/>
                  </a:cubicBezTo>
                  <a:lnTo>
                    <a:pt x="13496" y="29180"/>
                  </a:lnTo>
                  <a:cubicBezTo>
                    <a:pt x="13498" y="29173"/>
                    <a:pt x="13501" y="29167"/>
                    <a:pt x="13503" y="29164"/>
                  </a:cubicBezTo>
                  <a:lnTo>
                    <a:pt x="13503" y="29164"/>
                  </a:lnTo>
                  <a:cubicBezTo>
                    <a:pt x="13531" y="29220"/>
                    <a:pt x="13559" y="29278"/>
                    <a:pt x="13587" y="29362"/>
                  </a:cubicBezTo>
                  <a:cubicBezTo>
                    <a:pt x="13587" y="29332"/>
                    <a:pt x="13557" y="29332"/>
                    <a:pt x="13587" y="29271"/>
                  </a:cubicBezTo>
                  <a:lnTo>
                    <a:pt x="13587" y="29271"/>
                  </a:lnTo>
                  <a:cubicBezTo>
                    <a:pt x="13583" y="29278"/>
                    <a:pt x="13580" y="29281"/>
                    <a:pt x="13577" y="29281"/>
                  </a:cubicBezTo>
                  <a:cubicBezTo>
                    <a:pt x="13555" y="29281"/>
                    <a:pt x="13532" y="29159"/>
                    <a:pt x="13510" y="29159"/>
                  </a:cubicBezTo>
                  <a:cubicBezTo>
                    <a:pt x="13508" y="29159"/>
                    <a:pt x="13505" y="29161"/>
                    <a:pt x="13503" y="29164"/>
                  </a:cubicBezTo>
                  <a:lnTo>
                    <a:pt x="13503" y="29164"/>
                  </a:lnTo>
                  <a:cubicBezTo>
                    <a:pt x="13501" y="29159"/>
                    <a:pt x="13498" y="29154"/>
                    <a:pt x="13496" y="29149"/>
                  </a:cubicBezTo>
                  <a:lnTo>
                    <a:pt x="13496" y="28967"/>
                  </a:lnTo>
                  <a:cubicBezTo>
                    <a:pt x="13483" y="28980"/>
                    <a:pt x="13476" y="28987"/>
                    <a:pt x="13471" y="28987"/>
                  </a:cubicBezTo>
                  <a:cubicBezTo>
                    <a:pt x="13465" y="28987"/>
                    <a:pt x="13465" y="28972"/>
                    <a:pt x="13465" y="28937"/>
                  </a:cubicBezTo>
                  <a:cubicBezTo>
                    <a:pt x="13465" y="28967"/>
                    <a:pt x="13465" y="28967"/>
                    <a:pt x="13465" y="28967"/>
                  </a:cubicBezTo>
                  <a:cubicBezTo>
                    <a:pt x="13435" y="28967"/>
                    <a:pt x="13435" y="28845"/>
                    <a:pt x="13405" y="28815"/>
                  </a:cubicBezTo>
                  <a:lnTo>
                    <a:pt x="13374" y="28754"/>
                  </a:lnTo>
                  <a:cubicBezTo>
                    <a:pt x="13394" y="28754"/>
                    <a:pt x="13388" y="28714"/>
                    <a:pt x="13390" y="28714"/>
                  </a:cubicBezTo>
                  <a:lnTo>
                    <a:pt x="13390" y="28714"/>
                  </a:lnTo>
                  <a:cubicBezTo>
                    <a:pt x="13391" y="28714"/>
                    <a:pt x="13394" y="28724"/>
                    <a:pt x="13405" y="28754"/>
                  </a:cubicBezTo>
                  <a:lnTo>
                    <a:pt x="13405" y="28663"/>
                  </a:lnTo>
                  <a:cubicBezTo>
                    <a:pt x="13405" y="28602"/>
                    <a:pt x="13374" y="28542"/>
                    <a:pt x="13374" y="28511"/>
                  </a:cubicBezTo>
                  <a:cubicBezTo>
                    <a:pt x="13352" y="28467"/>
                    <a:pt x="13330" y="28438"/>
                    <a:pt x="13331" y="28438"/>
                  </a:cubicBezTo>
                  <a:lnTo>
                    <a:pt x="13331" y="28438"/>
                  </a:lnTo>
                  <a:cubicBezTo>
                    <a:pt x="13332" y="28438"/>
                    <a:pt x="13336" y="28442"/>
                    <a:pt x="13344" y="28450"/>
                  </a:cubicBezTo>
                  <a:lnTo>
                    <a:pt x="13283" y="28298"/>
                  </a:lnTo>
                  <a:cubicBezTo>
                    <a:pt x="13222" y="28177"/>
                    <a:pt x="13192" y="28055"/>
                    <a:pt x="13161" y="27903"/>
                  </a:cubicBezTo>
                  <a:cubicBezTo>
                    <a:pt x="13131" y="27842"/>
                    <a:pt x="13101" y="27812"/>
                    <a:pt x="13101" y="27751"/>
                  </a:cubicBezTo>
                  <a:lnTo>
                    <a:pt x="13101" y="27721"/>
                  </a:lnTo>
                  <a:cubicBezTo>
                    <a:pt x="13070" y="27660"/>
                    <a:pt x="13070" y="27538"/>
                    <a:pt x="13040" y="27538"/>
                  </a:cubicBezTo>
                  <a:cubicBezTo>
                    <a:pt x="13070" y="27447"/>
                    <a:pt x="12949" y="27265"/>
                    <a:pt x="12949" y="27174"/>
                  </a:cubicBezTo>
                  <a:lnTo>
                    <a:pt x="12918" y="27174"/>
                  </a:lnTo>
                  <a:cubicBezTo>
                    <a:pt x="12888" y="27083"/>
                    <a:pt x="12857" y="27022"/>
                    <a:pt x="12827" y="26961"/>
                  </a:cubicBezTo>
                  <a:lnTo>
                    <a:pt x="12797" y="26961"/>
                  </a:lnTo>
                  <a:cubicBezTo>
                    <a:pt x="12766" y="26870"/>
                    <a:pt x="12705" y="26748"/>
                    <a:pt x="12705" y="26657"/>
                  </a:cubicBezTo>
                  <a:cubicBezTo>
                    <a:pt x="12705" y="26657"/>
                    <a:pt x="12705" y="26687"/>
                    <a:pt x="12705" y="26718"/>
                  </a:cubicBezTo>
                  <a:cubicBezTo>
                    <a:pt x="12705" y="26566"/>
                    <a:pt x="12553" y="26475"/>
                    <a:pt x="12553" y="26323"/>
                  </a:cubicBezTo>
                  <a:cubicBezTo>
                    <a:pt x="12523" y="26323"/>
                    <a:pt x="12523" y="26292"/>
                    <a:pt x="12493" y="26262"/>
                  </a:cubicBezTo>
                  <a:cubicBezTo>
                    <a:pt x="12493" y="26231"/>
                    <a:pt x="12462" y="26201"/>
                    <a:pt x="12462" y="26171"/>
                  </a:cubicBezTo>
                  <a:lnTo>
                    <a:pt x="12462" y="26231"/>
                  </a:lnTo>
                  <a:lnTo>
                    <a:pt x="12432" y="26231"/>
                  </a:lnTo>
                  <a:cubicBezTo>
                    <a:pt x="12462" y="26201"/>
                    <a:pt x="12462" y="26171"/>
                    <a:pt x="12462" y="26140"/>
                  </a:cubicBezTo>
                  <a:cubicBezTo>
                    <a:pt x="12447" y="26125"/>
                    <a:pt x="12439" y="26117"/>
                    <a:pt x="12436" y="26117"/>
                  </a:cubicBezTo>
                  <a:cubicBezTo>
                    <a:pt x="12432" y="26117"/>
                    <a:pt x="12432" y="26125"/>
                    <a:pt x="12432" y="26140"/>
                  </a:cubicBezTo>
                  <a:cubicBezTo>
                    <a:pt x="12401" y="26140"/>
                    <a:pt x="12401" y="26110"/>
                    <a:pt x="12371" y="26110"/>
                  </a:cubicBezTo>
                  <a:cubicBezTo>
                    <a:pt x="12401" y="26079"/>
                    <a:pt x="12371" y="25988"/>
                    <a:pt x="12341" y="25988"/>
                  </a:cubicBezTo>
                  <a:cubicBezTo>
                    <a:pt x="12310" y="25958"/>
                    <a:pt x="12189" y="25836"/>
                    <a:pt x="12189" y="25836"/>
                  </a:cubicBezTo>
                  <a:cubicBezTo>
                    <a:pt x="12189" y="25776"/>
                    <a:pt x="12158" y="25745"/>
                    <a:pt x="12128" y="25715"/>
                  </a:cubicBezTo>
                  <a:lnTo>
                    <a:pt x="12128" y="25684"/>
                  </a:lnTo>
                  <a:lnTo>
                    <a:pt x="12077" y="25667"/>
                  </a:lnTo>
                  <a:close/>
                  <a:moveTo>
                    <a:pt x="16353" y="29332"/>
                  </a:moveTo>
                  <a:lnTo>
                    <a:pt x="16323" y="29362"/>
                  </a:lnTo>
                  <a:lnTo>
                    <a:pt x="16292" y="29362"/>
                  </a:lnTo>
                  <a:lnTo>
                    <a:pt x="16353" y="29332"/>
                  </a:lnTo>
                  <a:close/>
                  <a:moveTo>
                    <a:pt x="13405" y="29271"/>
                  </a:moveTo>
                  <a:lnTo>
                    <a:pt x="13405" y="29301"/>
                  </a:lnTo>
                  <a:cubicBezTo>
                    <a:pt x="13405" y="29301"/>
                    <a:pt x="13405" y="29332"/>
                    <a:pt x="13405" y="29393"/>
                  </a:cubicBezTo>
                  <a:cubicBezTo>
                    <a:pt x="13435" y="29362"/>
                    <a:pt x="13435" y="29332"/>
                    <a:pt x="13405" y="29271"/>
                  </a:cubicBezTo>
                  <a:close/>
                  <a:moveTo>
                    <a:pt x="17402" y="29362"/>
                  </a:moveTo>
                  <a:cubicBezTo>
                    <a:pt x="17396" y="29370"/>
                    <a:pt x="17390" y="29380"/>
                    <a:pt x="17386" y="29393"/>
                  </a:cubicBezTo>
                  <a:lnTo>
                    <a:pt x="17402" y="29362"/>
                  </a:lnTo>
                  <a:close/>
                  <a:moveTo>
                    <a:pt x="13405" y="29393"/>
                  </a:moveTo>
                  <a:lnTo>
                    <a:pt x="13405" y="29423"/>
                  </a:lnTo>
                  <a:cubicBezTo>
                    <a:pt x="13405" y="29423"/>
                    <a:pt x="13435" y="29393"/>
                    <a:pt x="13405" y="29393"/>
                  </a:cubicBezTo>
                  <a:close/>
                  <a:moveTo>
                    <a:pt x="17143" y="29362"/>
                  </a:moveTo>
                  <a:lnTo>
                    <a:pt x="17143" y="29423"/>
                  </a:lnTo>
                  <a:cubicBezTo>
                    <a:pt x="17113" y="29423"/>
                    <a:pt x="17113" y="29423"/>
                    <a:pt x="17143" y="29362"/>
                  </a:cubicBezTo>
                  <a:close/>
                  <a:moveTo>
                    <a:pt x="21581" y="29362"/>
                  </a:moveTo>
                  <a:lnTo>
                    <a:pt x="21581" y="29393"/>
                  </a:lnTo>
                  <a:cubicBezTo>
                    <a:pt x="21581" y="29393"/>
                    <a:pt x="21581" y="29423"/>
                    <a:pt x="21581" y="29453"/>
                  </a:cubicBezTo>
                  <a:cubicBezTo>
                    <a:pt x="21551" y="29423"/>
                    <a:pt x="21551" y="29393"/>
                    <a:pt x="21581" y="29362"/>
                  </a:cubicBezTo>
                  <a:close/>
                  <a:moveTo>
                    <a:pt x="16778" y="29453"/>
                  </a:moveTo>
                  <a:cubicBezTo>
                    <a:pt x="16778" y="29453"/>
                    <a:pt x="16778" y="29467"/>
                    <a:pt x="16787" y="29467"/>
                  </a:cubicBezTo>
                  <a:cubicBezTo>
                    <a:pt x="16792" y="29467"/>
                    <a:pt x="16799" y="29464"/>
                    <a:pt x="16809" y="29453"/>
                  </a:cubicBezTo>
                  <a:close/>
                  <a:moveTo>
                    <a:pt x="13526" y="29514"/>
                  </a:moveTo>
                  <a:cubicBezTo>
                    <a:pt x="13526" y="29514"/>
                    <a:pt x="13526" y="29514"/>
                    <a:pt x="13526" y="29514"/>
                  </a:cubicBezTo>
                  <a:lnTo>
                    <a:pt x="13526" y="29514"/>
                  </a:lnTo>
                  <a:close/>
                  <a:moveTo>
                    <a:pt x="13399" y="29519"/>
                  </a:moveTo>
                  <a:cubicBezTo>
                    <a:pt x="13386" y="29524"/>
                    <a:pt x="13374" y="29531"/>
                    <a:pt x="13374" y="29545"/>
                  </a:cubicBezTo>
                  <a:lnTo>
                    <a:pt x="13399" y="29519"/>
                  </a:lnTo>
                  <a:close/>
                  <a:moveTo>
                    <a:pt x="13557" y="29514"/>
                  </a:moveTo>
                  <a:lnTo>
                    <a:pt x="13587" y="29575"/>
                  </a:lnTo>
                  <a:lnTo>
                    <a:pt x="13617" y="29575"/>
                  </a:lnTo>
                  <a:lnTo>
                    <a:pt x="13557" y="29514"/>
                  </a:lnTo>
                  <a:close/>
                  <a:moveTo>
                    <a:pt x="13416" y="29448"/>
                  </a:moveTo>
                  <a:cubicBezTo>
                    <a:pt x="13412" y="29448"/>
                    <a:pt x="13408" y="29450"/>
                    <a:pt x="13405" y="29453"/>
                  </a:cubicBezTo>
                  <a:lnTo>
                    <a:pt x="13435" y="29514"/>
                  </a:lnTo>
                  <a:cubicBezTo>
                    <a:pt x="13435" y="29514"/>
                    <a:pt x="13425" y="29514"/>
                    <a:pt x="13414" y="29516"/>
                  </a:cubicBezTo>
                  <a:lnTo>
                    <a:pt x="13414" y="29516"/>
                  </a:lnTo>
                  <a:cubicBezTo>
                    <a:pt x="13411" y="29515"/>
                    <a:pt x="13408" y="29514"/>
                    <a:pt x="13405" y="29514"/>
                  </a:cubicBezTo>
                  <a:lnTo>
                    <a:pt x="13399" y="29519"/>
                  </a:lnTo>
                  <a:lnTo>
                    <a:pt x="13399" y="29519"/>
                  </a:lnTo>
                  <a:cubicBezTo>
                    <a:pt x="13404" y="29518"/>
                    <a:pt x="13409" y="29517"/>
                    <a:pt x="13414" y="29516"/>
                  </a:cubicBezTo>
                  <a:lnTo>
                    <a:pt x="13414" y="29516"/>
                  </a:lnTo>
                  <a:cubicBezTo>
                    <a:pt x="13441" y="29527"/>
                    <a:pt x="13465" y="29584"/>
                    <a:pt x="13465" y="29666"/>
                  </a:cubicBezTo>
                  <a:cubicBezTo>
                    <a:pt x="13465" y="29683"/>
                    <a:pt x="13472" y="29691"/>
                    <a:pt x="13483" y="29691"/>
                  </a:cubicBezTo>
                  <a:cubicBezTo>
                    <a:pt x="13509" y="29691"/>
                    <a:pt x="13557" y="29641"/>
                    <a:pt x="13557" y="29575"/>
                  </a:cubicBezTo>
                  <a:lnTo>
                    <a:pt x="13526" y="29514"/>
                  </a:lnTo>
                  <a:cubicBezTo>
                    <a:pt x="13526" y="29541"/>
                    <a:pt x="13526" y="29641"/>
                    <a:pt x="13505" y="29641"/>
                  </a:cubicBezTo>
                  <a:cubicBezTo>
                    <a:pt x="13502" y="29641"/>
                    <a:pt x="13499" y="29639"/>
                    <a:pt x="13496" y="29636"/>
                  </a:cubicBezTo>
                  <a:cubicBezTo>
                    <a:pt x="13465" y="29575"/>
                    <a:pt x="13496" y="29545"/>
                    <a:pt x="13496" y="29514"/>
                  </a:cubicBezTo>
                  <a:lnTo>
                    <a:pt x="13496" y="29514"/>
                  </a:lnTo>
                  <a:cubicBezTo>
                    <a:pt x="13496" y="29518"/>
                    <a:pt x="13495" y="29519"/>
                    <a:pt x="13494" y="29519"/>
                  </a:cubicBezTo>
                  <a:cubicBezTo>
                    <a:pt x="13484" y="29519"/>
                    <a:pt x="13444" y="29448"/>
                    <a:pt x="13416" y="29448"/>
                  </a:cubicBezTo>
                  <a:close/>
                  <a:moveTo>
                    <a:pt x="11824" y="29514"/>
                  </a:moveTo>
                  <a:lnTo>
                    <a:pt x="11824" y="29514"/>
                  </a:lnTo>
                  <a:cubicBezTo>
                    <a:pt x="11854" y="29575"/>
                    <a:pt x="11915" y="29636"/>
                    <a:pt x="11946" y="29697"/>
                  </a:cubicBezTo>
                  <a:cubicBezTo>
                    <a:pt x="11915" y="29636"/>
                    <a:pt x="11885" y="29545"/>
                    <a:pt x="11824" y="29514"/>
                  </a:cubicBezTo>
                  <a:close/>
                  <a:moveTo>
                    <a:pt x="13557" y="29575"/>
                  </a:moveTo>
                  <a:lnTo>
                    <a:pt x="13587" y="29727"/>
                  </a:lnTo>
                  <a:cubicBezTo>
                    <a:pt x="13587" y="29697"/>
                    <a:pt x="13587" y="29666"/>
                    <a:pt x="13587" y="29636"/>
                  </a:cubicBezTo>
                  <a:cubicBezTo>
                    <a:pt x="13587" y="29605"/>
                    <a:pt x="13557" y="29575"/>
                    <a:pt x="13557" y="29575"/>
                  </a:cubicBezTo>
                  <a:close/>
                  <a:moveTo>
                    <a:pt x="13440" y="29745"/>
                  </a:moveTo>
                  <a:cubicBezTo>
                    <a:pt x="13437" y="29745"/>
                    <a:pt x="13435" y="29749"/>
                    <a:pt x="13435" y="29757"/>
                  </a:cubicBezTo>
                  <a:lnTo>
                    <a:pt x="13462" y="29784"/>
                  </a:lnTo>
                  <a:lnTo>
                    <a:pt x="13462" y="29784"/>
                  </a:lnTo>
                  <a:cubicBezTo>
                    <a:pt x="13457" y="29760"/>
                    <a:pt x="13447" y="29745"/>
                    <a:pt x="13440" y="29745"/>
                  </a:cubicBezTo>
                  <a:close/>
                  <a:moveTo>
                    <a:pt x="13462" y="29784"/>
                  </a:moveTo>
                  <a:cubicBezTo>
                    <a:pt x="13464" y="29794"/>
                    <a:pt x="13465" y="29805"/>
                    <a:pt x="13465" y="29818"/>
                  </a:cubicBezTo>
                  <a:lnTo>
                    <a:pt x="13465" y="29788"/>
                  </a:lnTo>
                  <a:lnTo>
                    <a:pt x="13462" y="29784"/>
                  </a:lnTo>
                  <a:close/>
                  <a:moveTo>
                    <a:pt x="13648" y="29788"/>
                  </a:moveTo>
                  <a:lnTo>
                    <a:pt x="13627" y="29808"/>
                  </a:lnTo>
                  <a:lnTo>
                    <a:pt x="13648" y="29849"/>
                  </a:lnTo>
                  <a:lnTo>
                    <a:pt x="13648" y="29788"/>
                  </a:lnTo>
                  <a:close/>
                  <a:moveTo>
                    <a:pt x="21307" y="29879"/>
                  </a:moveTo>
                  <a:lnTo>
                    <a:pt x="21307" y="29879"/>
                  </a:lnTo>
                  <a:cubicBezTo>
                    <a:pt x="21284" y="29887"/>
                    <a:pt x="21271" y="29899"/>
                    <a:pt x="21262" y="29912"/>
                  </a:cubicBezTo>
                  <a:lnTo>
                    <a:pt x="21262" y="29912"/>
                  </a:lnTo>
                  <a:cubicBezTo>
                    <a:pt x="21271" y="29901"/>
                    <a:pt x="21285" y="29890"/>
                    <a:pt x="21307" y="29879"/>
                  </a:cubicBezTo>
                  <a:close/>
                  <a:moveTo>
                    <a:pt x="13587" y="29727"/>
                  </a:moveTo>
                  <a:cubicBezTo>
                    <a:pt x="13587" y="29762"/>
                    <a:pt x="13587" y="29787"/>
                    <a:pt x="13587" y="29813"/>
                  </a:cubicBezTo>
                  <a:lnTo>
                    <a:pt x="13587" y="29813"/>
                  </a:lnTo>
                  <a:cubicBezTo>
                    <a:pt x="13583" y="29811"/>
                    <a:pt x="13579" y="29810"/>
                    <a:pt x="13575" y="29810"/>
                  </a:cubicBezTo>
                  <a:cubicBezTo>
                    <a:pt x="13569" y="29810"/>
                    <a:pt x="13563" y="29812"/>
                    <a:pt x="13557" y="29818"/>
                  </a:cubicBezTo>
                  <a:cubicBezTo>
                    <a:pt x="13557" y="29879"/>
                    <a:pt x="13587" y="29879"/>
                    <a:pt x="13617" y="29909"/>
                  </a:cubicBezTo>
                  <a:cubicBezTo>
                    <a:pt x="13608" y="29871"/>
                    <a:pt x="13607" y="29860"/>
                    <a:pt x="13610" y="29860"/>
                  </a:cubicBezTo>
                  <a:lnTo>
                    <a:pt x="13610" y="29860"/>
                  </a:lnTo>
                  <a:cubicBezTo>
                    <a:pt x="13612" y="29860"/>
                    <a:pt x="13615" y="29864"/>
                    <a:pt x="13618" y="29868"/>
                  </a:cubicBezTo>
                  <a:lnTo>
                    <a:pt x="13618" y="29868"/>
                  </a:lnTo>
                  <a:cubicBezTo>
                    <a:pt x="13619" y="29891"/>
                    <a:pt x="13624" y="29909"/>
                    <a:pt x="13648" y="29909"/>
                  </a:cubicBezTo>
                  <a:cubicBezTo>
                    <a:pt x="13648" y="29909"/>
                    <a:pt x="13648" y="29940"/>
                    <a:pt x="13678" y="29940"/>
                  </a:cubicBezTo>
                  <a:lnTo>
                    <a:pt x="13678" y="29940"/>
                  </a:lnTo>
                  <a:cubicBezTo>
                    <a:pt x="13648" y="29940"/>
                    <a:pt x="13648" y="29909"/>
                    <a:pt x="13648" y="29879"/>
                  </a:cubicBezTo>
                  <a:lnTo>
                    <a:pt x="13648" y="29849"/>
                  </a:lnTo>
                  <a:cubicBezTo>
                    <a:pt x="13648" y="29849"/>
                    <a:pt x="13617" y="29818"/>
                    <a:pt x="13617" y="29818"/>
                  </a:cubicBezTo>
                  <a:lnTo>
                    <a:pt x="13627" y="29808"/>
                  </a:lnTo>
                  <a:lnTo>
                    <a:pt x="13587" y="29727"/>
                  </a:lnTo>
                  <a:close/>
                  <a:moveTo>
                    <a:pt x="21262" y="29912"/>
                  </a:moveTo>
                  <a:cubicBezTo>
                    <a:pt x="21251" y="29926"/>
                    <a:pt x="21248" y="29940"/>
                    <a:pt x="21247" y="29953"/>
                  </a:cubicBezTo>
                  <a:lnTo>
                    <a:pt x="21247" y="29953"/>
                  </a:lnTo>
                  <a:cubicBezTo>
                    <a:pt x="21251" y="29939"/>
                    <a:pt x="21254" y="29925"/>
                    <a:pt x="21262" y="29912"/>
                  </a:cubicBezTo>
                  <a:close/>
                  <a:moveTo>
                    <a:pt x="11490" y="29849"/>
                  </a:moveTo>
                  <a:lnTo>
                    <a:pt x="11490" y="29879"/>
                  </a:lnTo>
                  <a:cubicBezTo>
                    <a:pt x="11490" y="29868"/>
                    <a:pt x="11491" y="29863"/>
                    <a:pt x="11493" y="29863"/>
                  </a:cubicBezTo>
                  <a:cubicBezTo>
                    <a:pt x="11505" y="29863"/>
                    <a:pt x="11548" y="29957"/>
                    <a:pt x="11672" y="30031"/>
                  </a:cubicBezTo>
                  <a:lnTo>
                    <a:pt x="11490" y="29849"/>
                  </a:lnTo>
                  <a:close/>
                  <a:moveTo>
                    <a:pt x="13617" y="29909"/>
                  </a:moveTo>
                  <a:cubicBezTo>
                    <a:pt x="13617" y="29970"/>
                    <a:pt x="13617" y="30001"/>
                    <a:pt x="13617" y="30031"/>
                  </a:cubicBezTo>
                  <a:cubicBezTo>
                    <a:pt x="13617" y="30031"/>
                    <a:pt x="13627" y="30040"/>
                    <a:pt x="13635" y="30043"/>
                  </a:cubicBezTo>
                  <a:lnTo>
                    <a:pt x="13635" y="30043"/>
                  </a:lnTo>
                  <a:lnTo>
                    <a:pt x="13648" y="30031"/>
                  </a:lnTo>
                  <a:lnTo>
                    <a:pt x="13648" y="30031"/>
                  </a:lnTo>
                  <a:cubicBezTo>
                    <a:pt x="13648" y="30031"/>
                    <a:pt x="13648" y="30031"/>
                    <a:pt x="13648" y="30031"/>
                  </a:cubicBezTo>
                  <a:lnTo>
                    <a:pt x="13678" y="30001"/>
                  </a:lnTo>
                  <a:cubicBezTo>
                    <a:pt x="13648" y="29970"/>
                    <a:pt x="13648" y="29940"/>
                    <a:pt x="13617" y="29909"/>
                  </a:cubicBezTo>
                  <a:close/>
                  <a:moveTo>
                    <a:pt x="12098" y="29940"/>
                  </a:moveTo>
                  <a:lnTo>
                    <a:pt x="12158" y="30061"/>
                  </a:lnTo>
                  <a:cubicBezTo>
                    <a:pt x="12158" y="30031"/>
                    <a:pt x="12128" y="30001"/>
                    <a:pt x="12098" y="29940"/>
                  </a:cubicBezTo>
                  <a:close/>
                  <a:moveTo>
                    <a:pt x="13678" y="29970"/>
                  </a:moveTo>
                  <a:cubicBezTo>
                    <a:pt x="13678" y="29988"/>
                    <a:pt x="13678" y="30006"/>
                    <a:pt x="13678" y="30031"/>
                  </a:cubicBezTo>
                  <a:cubicBezTo>
                    <a:pt x="13678" y="30031"/>
                    <a:pt x="13663" y="30038"/>
                    <a:pt x="13648" y="30046"/>
                  </a:cubicBezTo>
                  <a:lnTo>
                    <a:pt x="13648" y="30046"/>
                  </a:lnTo>
                  <a:cubicBezTo>
                    <a:pt x="13648" y="30041"/>
                    <a:pt x="13648" y="30036"/>
                    <a:pt x="13648" y="30031"/>
                  </a:cubicBezTo>
                  <a:cubicBezTo>
                    <a:pt x="13648" y="30041"/>
                    <a:pt x="13644" y="30044"/>
                    <a:pt x="13640" y="30044"/>
                  </a:cubicBezTo>
                  <a:cubicBezTo>
                    <a:pt x="13638" y="30044"/>
                    <a:pt x="13637" y="30044"/>
                    <a:pt x="13635" y="30043"/>
                  </a:cubicBezTo>
                  <a:lnTo>
                    <a:pt x="13635" y="30043"/>
                  </a:lnTo>
                  <a:lnTo>
                    <a:pt x="13617" y="30061"/>
                  </a:lnTo>
                  <a:cubicBezTo>
                    <a:pt x="13617" y="30061"/>
                    <a:pt x="13633" y="30054"/>
                    <a:pt x="13648" y="30046"/>
                  </a:cubicBezTo>
                  <a:lnTo>
                    <a:pt x="13648" y="30046"/>
                  </a:lnTo>
                  <a:cubicBezTo>
                    <a:pt x="13649" y="30071"/>
                    <a:pt x="13653" y="30092"/>
                    <a:pt x="13678" y="30092"/>
                  </a:cubicBezTo>
                  <a:cubicBezTo>
                    <a:pt x="13678" y="30081"/>
                    <a:pt x="13678" y="30071"/>
                    <a:pt x="13678" y="30061"/>
                  </a:cubicBezTo>
                  <a:cubicBezTo>
                    <a:pt x="13685" y="30068"/>
                    <a:pt x="13690" y="30070"/>
                    <a:pt x="13694" y="30070"/>
                  </a:cubicBezTo>
                  <a:cubicBezTo>
                    <a:pt x="13706" y="30070"/>
                    <a:pt x="13711" y="30053"/>
                    <a:pt x="13723" y="30053"/>
                  </a:cubicBezTo>
                  <a:cubicBezTo>
                    <a:pt x="13727" y="30053"/>
                    <a:pt x="13732" y="30055"/>
                    <a:pt x="13739" y="30061"/>
                  </a:cubicBezTo>
                  <a:cubicBezTo>
                    <a:pt x="13708" y="30031"/>
                    <a:pt x="13708" y="30001"/>
                    <a:pt x="13678" y="29970"/>
                  </a:cubicBezTo>
                  <a:close/>
                  <a:moveTo>
                    <a:pt x="13617" y="30061"/>
                  </a:moveTo>
                  <a:lnTo>
                    <a:pt x="13617" y="30092"/>
                  </a:lnTo>
                  <a:cubicBezTo>
                    <a:pt x="13605" y="30128"/>
                    <a:pt x="13598" y="30145"/>
                    <a:pt x="13593" y="30152"/>
                  </a:cubicBezTo>
                  <a:lnTo>
                    <a:pt x="13648" y="30152"/>
                  </a:lnTo>
                  <a:lnTo>
                    <a:pt x="13617" y="30061"/>
                  </a:lnTo>
                  <a:close/>
                  <a:moveTo>
                    <a:pt x="13678" y="30092"/>
                  </a:moveTo>
                  <a:lnTo>
                    <a:pt x="13678" y="30152"/>
                  </a:lnTo>
                  <a:cubicBezTo>
                    <a:pt x="13678" y="30152"/>
                    <a:pt x="13708" y="30122"/>
                    <a:pt x="13708" y="30122"/>
                  </a:cubicBezTo>
                  <a:cubicBezTo>
                    <a:pt x="13708" y="30122"/>
                    <a:pt x="13708" y="30122"/>
                    <a:pt x="13678" y="30092"/>
                  </a:cubicBezTo>
                  <a:close/>
                  <a:moveTo>
                    <a:pt x="13587" y="30152"/>
                  </a:moveTo>
                  <a:cubicBezTo>
                    <a:pt x="13587" y="30152"/>
                    <a:pt x="13587" y="30157"/>
                    <a:pt x="13589" y="30157"/>
                  </a:cubicBezTo>
                  <a:cubicBezTo>
                    <a:pt x="13590" y="30157"/>
                    <a:pt x="13591" y="30156"/>
                    <a:pt x="13593" y="30152"/>
                  </a:cubicBezTo>
                  <a:close/>
                  <a:moveTo>
                    <a:pt x="13708" y="30183"/>
                  </a:moveTo>
                  <a:lnTo>
                    <a:pt x="13708" y="30183"/>
                  </a:lnTo>
                  <a:lnTo>
                    <a:pt x="13708" y="30183"/>
                  </a:lnTo>
                  <a:close/>
                  <a:moveTo>
                    <a:pt x="13708" y="30183"/>
                  </a:moveTo>
                  <a:lnTo>
                    <a:pt x="13710" y="30184"/>
                  </a:lnTo>
                  <a:lnTo>
                    <a:pt x="13708" y="30183"/>
                  </a:lnTo>
                  <a:close/>
                  <a:moveTo>
                    <a:pt x="15076" y="29909"/>
                  </a:moveTo>
                  <a:lnTo>
                    <a:pt x="15076" y="29909"/>
                  </a:lnTo>
                  <a:cubicBezTo>
                    <a:pt x="15016" y="30031"/>
                    <a:pt x="14985" y="30122"/>
                    <a:pt x="14924" y="30213"/>
                  </a:cubicBezTo>
                  <a:lnTo>
                    <a:pt x="15016" y="30152"/>
                  </a:lnTo>
                  <a:lnTo>
                    <a:pt x="15076" y="29909"/>
                  </a:lnTo>
                  <a:close/>
                  <a:moveTo>
                    <a:pt x="13710" y="30184"/>
                  </a:moveTo>
                  <a:lnTo>
                    <a:pt x="13739" y="30213"/>
                  </a:lnTo>
                  <a:lnTo>
                    <a:pt x="13748" y="30222"/>
                  </a:lnTo>
                  <a:lnTo>
                    <a:pt x="13710" y="30184"/>
                  </a:lnTo>
                  <a:close/>
                  <a:moveTo>
                    <a:pt x="13748" y="30222"/>
                  </a:moveTo>
                  <a:lnTo>
                    <a:pt x="13748" y="30223"/>
                  </a:lnTo>
                  <a:lnTo>
                    <a:pt x="13748" y="30222"/>
                  </a:lnTo>
                  <a:close/>
                  <a:moveTo>
                    <a:pt x="13748" y="30223"/>
                  </a:moveTo>
                  <a:lnTo>
                    <a:pt x="13759" y="30233"/>
                  </a:lnTo>
                  <a:lnTo>
                    <a:pt x="13748" y="30223"/>
                  </a:lnTo>
                  <a:close/>
                  <a:moveTo>
                    <a:pt x="13759" y="30233"/>
                  </a:moveTo>
                  <a:lnTo>
                    <a:pt x="13761" y="30235"/>
                  </a:lnTo>
                  <a:lnTo>
                    <a:pt x="13759" y="30233"/>
                  </a:lnTo>
                  <a:close/>
                  <a:moveTo>
                    <a:pt x="14985" y="30213"/>
                  </a:moveTo>
                  <a:cubicBezTo>
                    <a:pt x="14978" y="30225"/>
                    <a:pt x="14972" y="30237"/>
                    <a:pt x="14967" y="30247"/>
                  </a:cubicBezTo>
                  <a:lnTo>
                    <a:pt x="14967" y="30247"/>
                  </a:lnTo>
                  <a:cubicBezTo>
                    <a:pt x="14973" y="30236"/>
                    <a:pt x="14979" y="30225"/>
                    <a:pt x="14985" y="30213"/>
                  </a:cubicBezTo>
                  <a:close/>
                  <a:moveTo>
                    <a:pt x="12060" y="30420"/>
                  </a:moveTo>
                  <a:cubicBezTo>
                    <a:pt x="12061" y="30421"/>
                    <a:pt x="12063" y="30421"/>
                    <a:pt x="12064" y="30422"/>
                  </a:cubicBezTo>
                  <a:lnTo>
                    <a:pt x="12064" y="30422"/>
                  </a:lnTo>
                  <a:lnTo>
                    <a:pt x="12067" y="30426"/>
                  </a:lnTo>
                  <a:cubicBezTo>
                    <a:pt x="12065" y="30424"/>
                    <a:pt x="12062" y="30422"/>
                    <a:pt x="12060" y="30420"/>
                  </a:cubicBezTo>
                  <a:close/>
                  <a:moveTo>
                    <a:pt x="15046" y="30425"/>
                  </a:moveTo>
                  <a:cubicBezTo>
                    <a:pt x="15046" y="30425"/>
                    <a:pt x="15046" y="30425"/>
                    <a:pt x="15046" y="30425"/>
                  </a:cubicBezTo>
                  <a:lnTo>
                    <a:pt x="15046" y="30425"/>
                  </a:lnTo>
                  <a:cubicBezTo>
                    <a:pt x="15046" y="30426"/>
                    <a:pt x="15046" y="30426"/>
                    <a:pt x="15046" y="30426"/>
                  </a:cubicBezTo>
                  <a:lnTo>
                    <a:pt x="15046" y="30425"/>
                  </a:lnTo>
                  <a:close/>
                  <a:moveTo>
                    <a:pt x="17569" y="26110"/>
                  </a:moveTo>
                  <a:cubicBezTo>
                    <a:pt x="17538" y="26140"/>
                    <a:pt x="17538" y="26171"/>
                    <a:pt x="17508" y="26201"/>
                  </a:cubicBezTo>
                  <a:lnTo>
                    <a:pt x="17508" y="26171"/>
                  </a:lnTo>
                  <a:cubicBezTo>
                    <a:pt x="17478" y="26201"/>
                    <a:pt x="17478" y="26231"/>
                    <a:pt x="17478" y="26292"/>
                  </a:cubicBezTo>
                  <a:lnTo>
                    <a:pt x="17441" y="26304"/>
                  </a:lnTo>
                  <a:lnTo>
                    <a:pt x="17441" y="26304"/>
                  </a:lnTo>
                  <a:lnTo>
                    <a:pt x="17417" y="26353"/>
                  </a:lnTo>
                  <a:lnTo>
                    <a:pt x="17432" y="26307"/>
                  </a:lnTo>
                  <a:lnTo>
                    <a:pt x="17432" y="26307"/>
                  </a:lnTo>
                  <a:lnTo>
                    <a:pt x="17386" y="26323"/>
                  </a:lnTo>
                  <a:lnTo>
                    <a:pt x="17386" y="26353"/>
                  </a:lnTo>
                  <a:lnTo>
                    <a:pt x="17295" y="26475"/>
                  </a:lnTo>
                  <a:lnTo>
                    <a:pt x="17295" y="26444"/>
                  </a:lnTo>
                  <a:cubicBezTo>
                    <a:pt x="17284" y="26467"/>
                    <a:pt x="17272" y="26490"/>
                    <a:pt x="17259" y="26515"/>
                  </a:cubicBezTo>
                  <a:lnTo>
                    <a:pt x="17259" y="26515"/>
                  </a:lnTo>
                  <a:cubicBezTo>
                    <a:pt x="17270" y="26501"/>
                    <a:pt x="17282" y="26488"/>
                    <a:pt x="17295" y="26475"/>
                  </a:cubicBezTo>
                  <a:lnTo>
                    <a:pt x="17295" y="26475"/>
                  </a:lnTo>
                  <a:lnTo>
                    <a:pt x="17243" y="26544"/>
                  </a:lnTo>
                  <a:lnTo>
                    <a:pt x="17243" y="26544"/>
                  </a:lnTo>
                  <a:cubicBezTo>
                    <a:pt x="17249" y="26534"/>
                    <a:pt x="17254" y="26524"/>
                    <a:pt x="17259" y="26515"/>
                  </a:cubicBezTo>
                  <a:lnTo>
                    <a:pt x="17259" y="26515"/>
                  </a:lnTo>
                  <a:cubicBezTo>
                    <a:pt x="17239" y="26540"/>
                    <a:pt x="17223" y="26565"/>
                    <a:pt x="17208" y="26590"/>
                  </a:cubicBezTo>
                  <a:lnTo>
                    <a:pt x="17208" y="26590"/>
                  </a:lnTo>
                  <a:lnTo>
                    <a:pt x="17243" y="26544"/>
                  </a:lnTo>
                  <a:lnTo>
                    <a:pt x="17243" y="26544"/>
                  </a:lnTo>
                  <a:cubicBezTo>
                    <a:pt x="17225" y="26577"/>
                    <a:pt x="17203" y="26614"/>
                    <a:pt x="17174" y="26657"/>
                  </a:cubicBezTo>
                  <a:cubicBezTo>
                    <a:pt x="17185" y="26635"/>
                    <a:pt x="17196" y="26612"/>
                    <a:pt x="17208" y="26590"/>
                  </a:cubicBezTo>
                  <a:lnTo>
                    <a:pt x="17208" y="26590"/>
                  </a:lnTo>
                  <a:lnTo>
                    <a:pt x="17113" y="26718"/>
                  </a:lnTo>
                  <a:cubicBezTo>
                    <a:pt x="16991" y="27022"/>
                    <a:pt x="16870" y="27326"/>
                    <a:pt x="16596" y="27782"/>
                  </a:cubicBezTo>
                  <a:cubicBezTo>
                    <a:pt x="16657" y="27660"/>
                    <a:pt x="16596" y="27721"/>
                    <a:pt x="16566" y="27690"/>
                  </a:cubicBezTo>
                  <a:cubicBezTo>
                    <a:pt x="16586" y="27660"/>
                    <a:pt x="16606" y="27630"/>
                    <a:pt x="16626" y="27599"/>
                  </a:cubicBezTo>
                  <a:lnTo>
                    <a:pt x="16626" y="27599"/>
                  </a:lnTo>
                  <a:cubicBezTo>
                    <a:pt x="16626" y="27599"/>
                    <a:pt x="16626" y="27599"/>
                    <a:pt x="16626" y="27599"/>
                  </a:cubicBezTo>
                  <a:lnTo>
                    <a:pt x="16627" y="27598"/>
                  </a:lnTo>
                  <a:lnTo>
                    <a:pt x="16627" y="27598"/>
                  </a:lnTo>
                  <a:cubicBezTo>
                    <a:pt x="16627" y="27598"/>
                    <a:pt x="16627" y="27599"/>
                    <a:pt x="16626" y="27599"/>
                  </a:cubicBezTo>
                  <a:lnTo>
                    <a:pt x="16626" y="27599"/>
                  </a:lnTo>
                  <a:cubicBezTo>
                    <a:pt x="16622" y="27595"/>
                    <a:pt x="16618" y="27593"/>
                    <a:pt x="16614" y="27593"/>
                  </a:cubicBezTo>
                  <a:cubicBezTo>
                    <a:pt x="16587" y="27593"/>
                    <a:pt x="16554" y="27676"/>
                    <a:pt x="16475" y="27782"/>
                  </a:cubicBezTo>
                  <a:cubicBezTo>
                    <a:pt x="16481" y="27777"/>
                    <a:pt x="16486" y="27775"/>
                    <a:pt x="16489" y="27775"/>
                  </a:cubicBezTo>
                  <a:cubicBezTo>
                    <a:pt x="16532" y="27775"/>
                    <a:pt x="16316" y="28127"/>
                    <a:pt x="16231" y="28268"/>
                  </a:cubicBezTo>
                  <a:cubicBezTo>
                    <a:pt x="16227" y="28273"/>
                    <a:pt x="16222" y="28275"/>
                    <a:pt x="16220" y="28275"/>
                  </a:cubicBezTo>
                  <a:cubicBezTo>
                    <a:pt x="16205" y="28275"/>
                    <a:pt x="16225" y="28204"/>
                    <a:pt x="16353" y="28025"/>
                  </a:cubicBezTo>
                  <a:lnTo>
                    <a:pt x="16353" y="28025"/>
                  </a:lnTo>
                  <a:cubicBezTo>
                    <a:pt x="16181" y="28225"/>
                    <a:pt x="16198" y="28345"/>
                    <a:pt x="16074" y="28535"/>
                  </a:cubicBezTo>
                  <a:lnTo>
                    <a:pt x="16074" y="28535"/>
                  </a:lnTo>
                  <a:cubicBezTo>
                    <a:pt x="16079" y="28524"/>
                    <a:pt x="16084" y="28511"/>
                    <a:pt x="16089" y="28496"/>
                  </a:cubicBezTo>
                  <a:lnTo>
                    <a:pt x="16089" y="28496"/>
                  </a:lnTo>
                  <a:cubicBezTo>
                    <a:pt x="16079" y="28518"/>
                    <a:pt x="16068" y="28540"/>
                    <a:pt x="16055" y="28563"/>
                  </a:cubicBezTo>
                  <a:lnTo>
                    <a:pt x="16055" y="28563"/>
                  </a:lnTo>
                  <a:cubicBezTo>
                    <a:pt x="16053" y="28566"/>
                    <a:pt x="16051" y="28569"/>
                    <a:pt x="16049" y="28572"/>
                  </a:cubicBezTo>
                  <a:cubicBezTo>
                    <a:pt x="16050" y="28571"/>
                    <a:pt x="16051" y="28570"/>
                    <a:pt x="16052" y="28569"/>
                  </a:cubicBezTo>
                  <a:lnTo>
                    <a:pt x="16052" y="28569"/>
                  </a:lnTo>
                  <a:cubicBezTo>
                    <a:pt x="15989" y="28684"/>
                    <a:pt x="15904" y="28803"/>
                    <a:pt x="15876" y="28803"/>
                  </a:cubicBezTo>
                  <a:cubicBezTo>
                    <a:pt x="15873" y="28803"/>
                    <a:pt x="15871" y="28801"/>
                    <a:pt x="15869" y="28798"/>
                  </a:cubicBezTo>
                  <a:lnTo>
                    <a:pt x="15869" y="28798"/>
                  </a:lnTo>
                  <a:cubicBezTo>
                    <a:pt x="15666" y="29121"/>
                    <a:pt x="15463" y="29471"/>
                    <a:pt x="15289" y="29849"/>
                  </a:cubicBezTo>
                  <a:cubicBezTo>
                    <a:pt x="15289" y="29818"/>
                    <a:pt x="15289" y="29788"/>
                    <a:pt x="15289" y="29727"/>
                  </a:cubicBezTo>
                  <a:lnTo>
                    <a:pt x="15046" y="30425"/>
                  </a:lnTo>
                  <a:lnTo>
                    <a:pt x="15046" y="30425"/>
                  </a:lnTo>
                  <a:cubicBezTo>
                    <a:pt x="15098" y="30372"/>
                    <a:pt x="15127" y="30336"/>
                    <a:pt x="15135" y="30336"/>
                  </a:cubicBezTo>
                  <a:lnTo>
                    <a:pt x="15135" y="30336"/>
                  </a:lnTo>
                  <a:cubicBezTo>
                    <a:pt x="15142" y="30336"/>
                    <a:pt x="15132" y="30362"/>
                    <a:pt x="15107" y="30426"/>
                  </a:cubicBezTo>
                  <a:cubicBezTo>
                    <a:pt x="15289" y="30061"/>
                    <a:pt x="15259" y="30152"/>
                    <a:pt x="15411" y="29849"/>
                  </a:cubicBezTo>
                  <a:cubicBezTo>
                    <a:pt x="15441" y="29757"/>
                    <a:pt x="15532" y="29636"/>
                    <a:pt x="15593" y="29514"/>
                  </a:cubicBezTo>
                  <a:cubicBezTo>
                    <a:pt x="15775" y="29332"/>
                    <a:pt x="16292" y="28420"/>
                    <a:pt x="16687" y="27842"/>
                  </a:cubicBezTo>
                  <a:lnTo>
                    <a:pt x="16687" y="27842"/>
                  </a:lnTo>
                  <a:cubicBezTo>
                    <a:pt x="16676" y="27848"/>
                    <a:pt x="16669" y="27850"/>
                    <a:pt x="16664" y="27850"/>
                  </a:cubicBezTo>
                  <a:cubicBezTo>
                    <a:pt x="16618" y="27850"/>
                    <a:pt x="16867" y="27594"/>
                    <a:pt x="16839" y="27538"/>
                  </a:cubicBezTo>
                  <a:cubicBezTo>
                    <a:pt x="16876" y="27520"/>
                    <a:pt x="16902" y="27490"/>
                    <a:pt x="16910" y="27490"/>
                  </a:cubicBezTo>
                  <a:lnTo>
                    <a:pt x="16910" y="27490"/>
                  </a:lnTo>
                  <a:cubicBezTo>
                    <a:pt x="16915" y="27490"/>
                    <a:pt x="16912" y="27503"/>
                    <a:pt x="16900" y="27538"/>
                  </a:cubicBezTo>
                  <a:cubicBezTo>
                    <a:pt x="17022" y="27326"/>
                    <a:pt x="17143" y="27113"/>
                    <a:pt x="17265" y="26870"/>
                  </a:cubicBezTo>
                  <a:cubicBezTo>
                    <a:pt x="17268" y="26866"/>
                    <a:pt x="17270" y="26865"/>
                    <a:pt x="17272" y="26865"/>
                  </a:cubicBezTo>
                  <a:lnTo>
                    <a:pt x="17272" y="26865"/>
                  </a:lnTo>
                  <a:cubicBezTo>
                    <a:pt x="17281" y="26865"/>
                    <a:pt x="17248" y="26935"/>
                    <a:pt x="17258" y="26935"/>
                  </a:cubicBezTo>
                  <a:cubicBezTo>
                    <a:pt x="17259" y="26935"/>
                    <a:pt x="17261" y="26934"/>
                    <a:pt x="17265" y="26931"/>
                  </a:cubicBezTo>
                  <a:cubicBezTo>
                    <a:pt x="17289" y="26881"/>
                    <a:pt x="17314" y="26852"/>
                    <a:pt x="17338" y="26827"/>
                  </a:cubicBezTo>
                  <a:lnTo>
                    <a:pt x="17338" y="26827"/>
                  </a:lnTo>
                  <a:cubicBezTo>
                    <a:pt x="17332" y="26837"/>
                    <a:pt x="17326" y="26848"/>
                    <a:pt x="17319" y="26860"/>
                  </a:cubicBezTo>
                  <a:lnTo>
                    <a:pt x="17319" y="26860"/>
                  </a:lnTo>
                  <a:cubicBezTo>
                    <a:pt x="17341" y="26827"/>
                    <a:pt x="17365" y="26801"/>
                    <a:pt x="17364" y="26801"/>
                  </a:cubicBezTo>
                  <a:lnTo>
                    <a:pt x="17364" y="26801"/>
                  </a:lnTo>
                  <a:cubicBezTo>
                    <a:pt x="17364" y="26801"/>
                    <a:pt x="17362" y="26803"/>
                    <a:pt x="17356" y="26809"/>
                  </a:cubicBezTo>
                  <a:cubicBezTo>
                    <a:pt x="17350" y="26815"/>
                    <a:pt x="17344" y="26821"/>
                    <a:pt x="17338" y="26827"/>
                  </a:cubicBezTo>
                  <a:lnTo>
                    <a:pt x="17338" y="26827"/>
                  </a:lnTo>
                  <a:cubicBezTo>
                    <a:pt x="17477" y="26586"/>
                    <a:pt x="17475" y="26533"/>
                    <a:pt x="17447" y="26505"/>
                  </a:cubicBezTo>
                  <a:cubicBezTo>
                    <a:pt x="17504" y="26429"/>
                    <a:pt x="17549" y="26354"/>
                    <a:pt x="17589" y="26278"/>
                  </a:cubicBezTo>
                  <a:lnTo>
                    <a:pt x="17589" y="26278"/>
                  </a:lnTo>
                  <a:lnTo>
                    <a:pt x="17508" y="26414"/>
                  </a:lnTo>
                  <a:cubicBezTo>
                    <a:pt x="17500" y="26422"/>
                    <a:pt x="17494" y="26426"/>
                    <a:pt x="17490" y="26426"/>
                  </a:cubicBezTo>
                  <a:cubicBezTo>
                    <a:pt x="17480" y="26426"/>
                    <a:pt x="17486" y="26398"/>
                    <a:pt x="17508" y="26353"/>
                  </a:cubicBezTo>
                  <a:lnTo>
                    <a:pt x="17508" y="26353"/>
                  </a:lnTo>
                  <a:lnTo>
                    <a:pt x="17478" y="26414"/>
                  </a:lnTo>
                  <a:cubicBezTo>
                    <a:pt x="17457" y="26456"/>
                    <a:pt x="17443" y="26472"/>
                    <a:pt x="17435" y="26472"/>
                  </a:cubicBezTo>
                  <a:cubicBezTo>
                    <a:pt x="17420" y="26472"/>
                    <a:pt x="17427" y="26413"/>
                    <a:pt x="17447" y="26353"/>
                  </a:cubicBezTo>
                  <a:lnTo>
                    <a:pt x="17538" y="26262"/>
                  </a:lnTo>
                  <a:cubicBezTo>
                    <a:pt x="17569" y="26171"/>
                    <a:pt x="17599" y="26110"/>
                    <a:pt x="17569" y="26110"/>
                  </a:cubicBezTo>
                  <a:close/>
                  <a:moveTo>
                    <a:pt x="20669" y="30304"/>
                  </a:moveTo>
                  <a:cubicBezTo>
                    <a:pt x="20669" y="30335"/>
                    <a:pt x="20639" y="30365"/>
                    <a:pt x="20608" y="30396"/>
                  </a:cubicBezTo>
                  <a:lnTo>
                    <a:pt x="20669" y="30426"/>
                  </a:lnTo>
                  <a:lnTo>
                    <a:pt x="20669" y="30304"/>
                  </a:lnTo>
                  <a:close/>
                  <a:moveTo>
                    <a:pt x="20529" y="30444"/>
                  </a:moveTo>
                  <a:cubicBezTo>
                    <a:pt x="20522" y="30444"/>
                    <a:pt x="20517" y="30448"/>
                    <a:pt x="20517" y="30456"/>
                  </a:cubicBezTo>
                  <a:cubicBezTo>
                    <a:pt x="20521" y="30452"/>
                    <a:pt x="20526" y="30448"/>
                    <a:pt x="20530" y="30444"/>
                  </a:cubicBezTo>
                  <a:lnTo>
                    <a:pt x="20530" y="30444"/>
                  </a:lnTo>
                  <a:cubicBezTo>
                    <a:pt x="20529" y="30444"/>
                    <a:pt x="20529" y="30444"/>
                    <a:pt x="20529" y="30444"/>
                  </a:cubicBezTo>
                  <a:close/>
                  <a:moveTo>
                    <a:pt x="13678" y="30365"/>
                  </a:moveTo>
                  <a:cubicBezTo>
                    <a:pt x="13648" y="30396"/>
                    <a:pt x="13617" y="30426"/>
                    <a:pt x="13617" y="30456"/>
                  </a:cubicBezTo>
                  <a:lnTo>
                    <a:pt x="13648" y="30456"/>
                  </a:lnTo>
                  <a:cubicBezTo>
                    <a:pt x="13648" y="30456"/>
                    <a:pt x="13648" y="30487"/>
                    <a:pt x="13648" y="30487"/>
                  </a:cubicBezTo>
                  <a:cubicBezTo>
                    <a:pt x="13648" y="30487"/>
                    <a:pt x="13661" y="30514"/>
                    <a:pt x="13670" y="30514"/>
                  </a:cubicBezTo>
                  <a:cubicBezTo>
                    <a:pt x="13675" y="30514"/>
                    <a:pt x="13678" y="30507"/>
                    <a:pt x="13678" y="30487"/>
                  </a:cubicBezTo>
                  <a:cubicBezTo>
                    <a:pt x="13678" y="30469"/>
                    <a:pt x="13678" y="30451"/>
                    <a:pt x="13678" y="30426"/>
                  </a:cubicBezTo>
                  <a:lnTo>
                    <a:pt x="13708" y="30426"/>
                  </a:lnTo>
                  <a:lnTo>
                    <a:pt x="13678" y="30365"/>
                  </a:lnTo>
                  <a:close/>
                  <a:moveTo>
                    <a:pt x="13648" y="30487"/>
                  </a:moveTo>
                  <a:cubicBezTo>
                    <a:pt x="13648" y="30487"/>
                    <a:pt x="13617" y="30487"/>
                    <a:pt x="13617" y="30517"/>
                  </a:cubicBezTo>
                  <a:lnTo>
                    <a:pt x="13648" y="30487"/>
                  </a:lnTo>
                  <a:close/>
                  <a:moveTo>
                    <a:pt x="13769" y="30456"/>
                  </a:moveTo>
                  <a:cubicBezTo>
                    <a:pt x="13769" y="30456"/>
                    <a:pt x="13769" y="30457"/>
                    <a:pt x="13739" y="30487"/>
                  </a:cubicBezTo>
                  <a:lnTo>
                    <a:pt x="13739" y="30517"/>
                  </a:lnTo>
                  <a:cubicBezTo>
                    <a:pt x="13769" y="30517"/>
                    <a:pt x="13769" y="30487"/>
                    <a:pt x="13769" y="30456"/>
                  </a:cubicBezTo>
                  <a:close/>
                  <a:moveTo>
                    <a:pt x="20244" y="30548"/>
                  </a:moveTo>
                  <a:cubicBezTo>
                    <a:pt x="20235" y="30548"/>
                    <a:pt x="20236" y="30550"/>
                    <a:pt x="20242" y="30554"/>
                  </a:cubicBezTo>
                  <a:lnTo>
                    <a:pt x="20242" y="30554"/>
                  </a:lnTo>
                  <a:cubicBezTo>
                    <a:pt x="20243" y="30552"/>
                    <a:pt x="20244" y="30550"/>
                    <a:pt x="20244" y="30548"/>
                  </a:cubicBezTo>
                  <a:close/>
                  <a:moveTo>
                    <a:pt x="13692" y="30522"/>
                  </a:moveTo>
                  <a:cubicBezTo>
                    <a:pt x="13684" y="30522"/>
                    <a:pt x="13678" y="30529"/>
                    <a:pt x="13678" y="30548"/>
                  </a:cubicBezTo>
                  <a:cubicBezTo>
                    <a:pt x="13678" y="30583"/>
                    <a:pt x="13683" y="30591"/>
                    <a:pt x="13690" y="30591"/>
                  </a:cubicBezTo>
                  <a:cubicBezTo>
                    <a:pt x="13696" y="30591"/>
                    <a:pt x="13704" y="30586"/>
                    <a:pt x="13713" y="30586"/>
                  </a:cubicBezTo>
                  <a:cubicBezTo>
                    <a:pt x="13721" y="30586"/>
                    <a:pt x="13730" y="30590"/>
                    <a:pt x="13739" y="30608"/>
                  </a:cubicBezTo>
                  <a:lnTo>
                    <a:pt x="13739" y="30578"/>
                  </a:lnTo>
                  <a:cubicBezTo>
                    <a:pt x="13739" y="30557"/>
                    <a:pt x="13710" y="30522"/>
                    <a:pt x="13692" y="30522"/>
                  </a:cubicBezTo>
                  <a:close/>
                  <a:moveTo>
                    <a:pt x="19970" y="30639"/>
                  </a:moveTo>
                  <a:lnTo>
                    <a:pt x="19970" y="30639"/>
                  </a:lnTo>
                  <a:cubicBezTo>
                    <a:pt x="19879" y="30669"/>
                    <a:pt x="19970" y="30700"/>
                    <a:pt x="19879" y="30700"/>
                  </a:cubicBezTo>
                  <a:cubicBezTo>
                    <a:pt x="19879" y="30710"/>
                    <a:pt x="19886" y="30713"/>
                    <a:pt x="19895" y="30713"/>
                  </a:cubicBezTo>
                  <a:cubicBezTo>
                    <a:pt x="19913" y="30713"/>
                    <a:pt x="19940" y="30700"/>
                    <a:pt x="19940" y="30700"/>
                  </a:cubicBezTo>
                  <a:lnTo>
                    <a:pt x="19940" y="30700"/>
                  </a:lnTo>
                  <a:lnTo>
                    <a:pt x="19940" y="30700"/>
                  </a:lnTo>
                  <a:cubicBezTo>
                    <a:pt x="19970" y="30669"/>
                    <a:pt x="20000" y="30669"/>
                    <a:pt x="19970" y="30639"/>
                  </a:cubicBezTo>
                  <a:close/>
                  <a:moveTo>
                    <a:pt x="14420" y="30710"/>
                  </a:moveTo>
                  <a:cubicBezTo>
                    <a:pt x="14416" y="30717"/>
                    <a:pt x="14412" y="30723"/>
                    <a:pt x="14408" y="30730"/>
                  </a:cubicBezTo>
                  <a:lnTo>
                    <a:pt x="14416" y="30726"/>
                  </a:lnTo>
                  <a:lnTo>
                    <a:pt x="14416" y="30726"/>
                  </a:lnTo>
                  <a:lnTo>
                    <a:pt x="14420" y="30710"/>
                  </a:lnTo>
                  <a:close/>
                  <a:moveTo>
                    <a:pt x="19757" y="30730"/>
                  </a:moveTo>
                  <a:cubicBezTo>
                    <a:pt x="19750" y="30730"/>
                    <a:pt x="19742" y="30732"/>
                    <a:pt x="19733" y="30734"/>
                  </a:cubicBezTo>
                  <a:lnTo>
                    <a:pt x="19733" y="30734"/>
                  </a:lnTo>
                  <a:lnTo>
                    <a:pt x="19757" y="30730"/>
                  </a:lnTo>
                  <a:close/>
                  <a:moveTo>
                    <a:pt x="13769" y="30760"/>
                  </a:moveTo>
                  <a:lnTo>
                    <a:pt x="13769" y="30791"/>
                  </a:lnTo>
                  <a:cubicBezTo>
                    <a:pt x="13769" y="30807"/>
                    <a:pt x="13778" y="30814"/>
                    <a:pt x="13790" y="30822"/>
                  </a:cubicBezTo>
                  <a:lnTo>
                    <a:pt x="13790" y="30822"/>
                  </a:lnTo>
                  <a:lnTo>
                    <a:pt x="13769" y="30760"/>
                  </a:lnTo>
                  <a:lnTo>
                    <a:pt x="13769" y="30760"/>
                  </a:lnTo>
                  <a:cubicBezTo>
                    <a:pt x="13769" y="30760"/>
                    <a:pt x="13783" y="30774"/>
                    <a:pt x="13792" y="30774"/>
                  </a:cubicBezTo>
                  <a:cubicBezTo>
                    <a:pt x="13796" y="30774"/>
                    <a:pt x="13800" y="30771"/>
                    <a:pt x="13800" y="30760"/>
                  </a:cubicBezTo>
                  <a:close/>
                  <a:moveTo>
                    <a:pt x="13790" y="30822"/>
                  </a:moveTo>
                  <a:lnTo>
                    <a:pt x="13800" y="30852"/>
                  </a:lnTo>
                  <a:lnTo>
                    <a:pt x="13830" y="30852"/>
                  </a:lnTo>
                  <a:cubicBezTo>
                    <a:pt x="13816" y="30837"/>
                    <a:pt x="13801" y="30830"/>
                    <a:pt x="13790" y="30822"/>
                  </a:cubicBezTo>
                  <a:close/>
                  <a:moveTo>
                    <a:pt x="13800" y="30791"/>
                  </a:moveTo>
                  <a:lnTo>
                    <a:pt x="13830" y="30852"/>
                  </a:lnTo>
                  <a:lnTo>
                    <a:pt x="13830" y="30821"/>
                  </a:lnTo>
                  <a:lnTo>
                    <a:pt x="13800" y="30791"/>
                  </a:lnTo>
                  <a:close/>
                  <a:moveTo>
                    <a:pt x="13800" y="30882"/>
                  </a:moveTo>
                  <a:cubicBezTo>
                    <a:pt x="13800" y="30900"/>
                    <a:pt x="13800" y="30917"/>
                    <a:pt x="13794" y="30917"/>
                  </a:cubicBezTo>
                  <a:cubicBezTo>
                    <a:pt x="13790" y="30917"/>
                    <a:pt x="13782" y="30908"/>
                    <a:pt x="13769" y="30882"/>
                  </a:cubicBezTo>
                  <a:lnTo>
                    <a:pt x="13769" y="30882"/>
                  </a:lnTo>
                  <a:cubicBezTo>
                    <a:pt x="13800" y="30943"/>
                    <a:pt x="13822" y="30973"/>
                    <a:pt x="13834" y="30973"/>
                  </a:cubicBezTo>
                  <a:cubicBezTo>
                    <a:pt x="13845" y="30973"/>
                    <a:pt x="13845" y="30943"/>
                    <a:pt x="13830" y="30882"/>
                  </a:cubicBezTo>
                  <a:close/>
                  <a:moveTo>
                    <a:pt x="13852" y="30938"/>
                  </a:moveTo>
                  <a:cubicBezTo>
                    <a:pt x="13846" y="30938"/>
                    <a:pt x="13842" y="30949"/>
                    <a:pt x="13860" y="31004"/>
                  </a:cubicBezTo>
                  <a:lnTo>
                    <a:pt x="13860" y="30943"/>
                  </a:lnTo>
                  <a:cubicBezTo>
                    <a:pt x="13860" y="30943"/>
                    <a:pt x="13856" y="30938"/>
                    <a:pt x="13852" y="30938"/>
                  </a:cubicBezTo>
                  <a:close/>
                  <a:moveTo>
                    <a:pt x="14529" y="31004"/>
                  </a:moveTo>
                  <a:cubicBezTo>
                    <a:pt x="14527" y="31008"/>
                    <a:pt x="14525" y="31013"/>
                    <a:pt x="14523" y="31017"/>
                  </a:cubicBezTo>
                  <a:lnTo>
                    <a:pt x="14523" y="31017"/>
                  </a:lnTo>
                  <a:lnTo>
                    <a:pt x="14529" y="31004"/>
                  </a:lnTo>
                  <a:close/>
                  <a:moveTo>
                    <a:pt x="18937" y="31034"/>
                  </a:moveTo>
                  <a:lnTo>
                    <a:pt x="18937" y="31034"/>
                  </a:lnTo>
                  <a:cubicBezTo>
                    <a:pt x="18937" y="31034"/>
                    <a:pt x="18929" y="31045"/>
                    <a:pt x="18922" y="31061"/>
                  </a:cubicBezTo>
                  <a:lnTo>
                    <a:pt x="18922" y="31061"/>
                  </a:lnTo>
                  <a:cubicBezTo>
                    <a:pt x="18937" y="31052"/>
                    <a:pt x="18937" y="31034"/>
                    <a:pt x="18937" y="31034"/>
                  </a:cubicBezTo>
                  <a:close/>
                  <a:moveTo>
                    <a:pt x="19495" y="31122"/>
                  </a:moveTo>
                  <a:cubicBezTo>
                    <a:pt x="19481" y="31124"/>
                    <a:pt x="19467" y="31125"/>
                    <a:pt x="19453" y="31125"/>
                  </a:cubicBezTo>
                  <a:cubicBezTo>
                    <a:pt x="19468" y="31125"/>
                    <a:pt x="19483" y="31125"/>
                    <a:pt x="19495" y="31122"/>
                  </a:cubicBezTo>
                  <a:close/>
                  <a:moveTo>
                    <a:pt x="9757" y="26818"/>
                  </a:moveTo>
                  <a:cubicBezTo>
                    <a:pt x="9761" y="26819"/>
                    <a:pt x="9764" y="26821"/>
                    <a:pt x="9768" y="26822"/>
                  </a:cubicBezTo>
                  <a:lnTo>
                    <a:pt x="9768" y="26822"/>
                  </a:lnTo>
                  <a:cubicBezTo>
                    <a:pt x="9792" y="26849"/>
                    <a:pt x="9803" y="26859"/>
                    <a:pt x="9808" y="26859"/>
                  </a:cubicBezTo>
                  <a:cubicBezTo>
                    <a:pt x="9813" y="26859"/>
                    <a:pt x="9811" y="26851"/>
                    <a:pt x="9809" y="26840"/>
                  </a:cubicBezTo>
                  <a:lnTo>
                    <a:pt x="9809" y="26840"/>
                  </a:lnTo>
                  <a:cubicBezTo>
                    <a:pt x="9824" y="26849"/>
                    <a:pt x="9838" y="26860"/>
                    <a:pt x="9848" y="26870"/>
                  </a:cubicBezTo>
                  <a:lnTo>
                    <a:pt x="9848" y="26827"/>
                  </a:lnTo>
                  <a:lnTo>
                    <a:pt x="9848" y="26827"/>
                  </a:lnTo>
                  <a:cubicBezTo>
                    <a:pt x="9864" y="26845"/>
                    <a:pt x="9884" y="26869"/>
                    <a:pt x="9909" y="26900"/>
                  </a:cubicBezTo>
                  <a:cubicBezTo>
                    <a:pt x="10091" y="27113"/>
                    <a:pt x="9939" y="26991"/>
                    <a:pt x="10000" y="27083"/>
                  </a:cubicBezTo>
                  <a:cubicBezTo>
                    <a:pt x="10122" y="27235"/>
                    <a:pt x="10274" y="27386"/>
                    <a:pt x="10365" y="27569"/>
                  </a:cubicBezTo>
                  <a:cubicBezTo>
                    <a:pt x="10365" y="27542"/>
                    <a:pt x="10359" y="27515"/>
                    <a:pt x="10352" y="27491"/>
                  </a:cubicBezTo>
                  <a:lnTo>
                    <a:pt x="10352" y="27491"/>
                  </a:lnTo>
                  <a:cubicBezTo>
                    <a:pt x="10361" y="27500"/>
                    <a:pt x="10369" y="27509"/>
                    <a:pt x="10378" y="27519"/>
                  </a:cubicBezTo>
                  <a:lnTo>
                    <a:pt x="10378" y="27519"/>
                  </a:lnTo>
                  <a:cubicBezTo>
                    <a:pt x="10369" y="27508"/>
                    <a:pt x="10360" y="27497"/>
                    <a:pt x="10351" y="27487"/>
                  </a:cubicBezTo>
                  <a:lnTo>
                    <a:pt x="10351" y="27487"/>
                  </a:lnTo>
                  <a:cubicBezTo>
                    <a:pt x="10352" y="27488"/>
                    <a:pt x="10352" y="27490"/>
                    <a:pt x="10352" y="27491"/>
                  </a:cubicBezTo>
                  <a:lnTo>
                    <a:pt x="10352" y="27491"/>
                  </a:lnTo>
                  <a:cubicBezTo>
                    <a:pt x="10337" y="27474"/>
                    <a:pt x="10323" y="27458"/>
                    <a:pt x="10311" y="27443"/>
                  </a:cubicBezTo>
                  <a:lnTo>
                    <a:pt x="10311" y="27443"/>
                  </a:lnTo>
                  <a:cubicBezTo>
                    <a:pt x="10322" y="27454"/>
                    <a:pt x="10336" y="27469"/>
                    <a:pt x="10351" y="27487"/>
                  </a:cubicBezTo>
                  <a:lnTo>
                    <a:pt x="10351" y="27487"/>
                  </a:lnTo>
                  <a:cubicBezTo>
                    <a:pt x="10343" y="27458"/>
                    <a:pt x="10335" y="27433"/>
                    <a:pt x="10335" y="27417"/>
                  </a:cubicBezTo>
                  <a:lnTo>
                    <a:pt x="10335" y="27417"/>
                  </a:lnTo>
                  <a:lnTo>
                    <a:pt x="10426" y="27569"/>
                  </a:lnTo>
                  <a:cubicBezTo>
                    <a:pt x="10409" y="27552"/>
                    <a:pt x="10393" y="27535"/>
                    <a:pt x="10378" y="27519"/>
                  </a:cubicBezTo>
                  <a:lnTo>
                    <a:pt x="10378" y="27519"/>
                  </a:lnTo>
                  <a:cubicBezTo>
                    <a:pt x="10513" y="27685"/>
                    <a:pt x="10731" y="27996"/>
                    <a:pt x="10785" y="27996"/>
                  </a:cubicBezTo>
                  <a:cubicBezTo>
                    <a:pt x="10787" y="27996"/>
                    <a:pt x="10789" y="27995"/>
                    <a:pt x="10791" y="27994"/>
                  </a:cubicBezTo>
                  <a:lnTo>
                    <a:pt x="10821" y="28055"/>
                  </a:lnTo>
                  <a:lnTo>
                    <a:pt x="10821" y="28055"/>
                  </a:lnTo>
                  <a:cubicBezTo>
                    <a:pt x="10912" y="28268"/>
                    <a:pt x="10973" y="28177"/>
                    <a:pt x="11125" y="28420"/>
                  </a:cubicBezTo>
                  <a:cubicBezTo>
                    <a:pt x="11169" y="28509"/>
                    <a:pt x="11214" y="28565"/>
                    <a:pt x="11211" y="28565"/>
                  </a:cubicBezTo>
                  <a:cubicBezTo>
                    <a:pt x="11209" y="28565"/>
                    <a:pt x="11202" y="28558"/>
                    <a:pt x="11186" y="28542"/>
                  </a:cubicBezTo>
                  <a:lnTo>
                    <a:pt x="11186" y="28542"/>
                  </a:lnTo>
                  <a:lnTo>
                    <a:pt x="11338" y="28724"/>
                  </a:lnTo>
                  <a:lnTo>
                    <a:pt x="11338" y="28724"/>
                  </a:lnTo>
                  <a:lnTo>
                    <a:pt x="11338" y="28724"/>
                  </a:lnTo>
                  <a:cubicBezTo>
                    <a:pt x="11368" y="28754"/>
                    <a:pt x="11376" y="28769"/>
                    <a:pt x="11372" y="28769"/>
                  </a:cubicBezTo>
                  <a:cubicBezTo>
                    <a:pt x="11371" y="28769"/>
                    <a:pt x="11370" y="28769"/>
                    <a:pt x="11368" y="28768"/>
                  </a:cubicBezTo>
                  <a:lnTo>
                    <a:pt x="11368" y="28768"/>
                  </a:lnTo>
                  <a:lnTo>
                    <a:pt x="11550" y="29028"/>
                  </a:lnTo>
                  <a:cubicBezTo>
                    <a:pt x="11581" y="29058"/>
                    <a:pt x="11672" y="29089"/>
                    <a:pt x="11733" y="29180"/>
                  </a:cubicBezTo>
                  <a:cubicBezTo>
                    <a:pt x="11741" y="29206"/>
                    <a:pt x="11743" y="29214"/>
                    <a:pt x="11740" y="29214"/>
                  </a:cubicBezTo>
                  <a:cubicBezTo>
                    <a:pt x="11735" y="29214"/>
                    <a:pt x="11712" y="29175"/>
                    <a:pt x="11705" y="29175"/>
                  </a:cubicBezTo>
                  <a:cubicBezTo>
                    <a:pt x="11703" y="29175"/>
                    <a:pt x="11702" y="29176"/>
                    <a:pt x="11702" y="29180"/>
                  </a:cubicBezTo>
                  <a:lnTo>
                    <a:pt x="11824" y="29332"/>
                  </a:lnTo>
                  <a:cubicBezTo>
                    <a:pt x="11839" y="29354"/>
                    <a:pt x="11843" y="29364"/>
                    <a:pt x="11839" y="29364"/>
                  </a:cubicBezTo>
                  <a:cubicBezTo>
                    <a:pt x="11827" y="29364"/>
                    <a:pt x="11741" y="29272"/>
                    <a:pt x="11672" y="29180"/>
                  </a:cubicBezTo>
                  <a:lnTo>
                    <a:pt x="11672" y="29180"/>
                  </a:lnTo>
                  <a:cubicBezTo>
                    <a:pt x="11733" y="29393"/>
                    <a:pt x="11794" y="29301"/>
                    <a:pt x="12006" y="29666"/>
                  </a:cubicBezTo>
                  <a:lnTo>
                    <a:pt x="11885" y="29514"/>
                  </a:lnTo>
                  <a:lnTo>
                    <a:pt x="11885" y="29514"/>
                  </a:lnTo>
                  <a:cubicBezTo>
                    <a:pt x="11946" y="29666"/>
                    <a:pt x="12037" y="29818"/>
                    <a:pt x="12128" y="29940"/>
                  </a:cubicBezTo>
                  <a:cubicBezTo>
                    <a:pt x="12128" y="29915"/>
                    <a:pt x="11991" y="29676"/>
                    <a:pt x="12015" y="29676"/>
                  </a:cubicBezTo>
                  <a:lnTo>
                    <a:pt x="12015" y="29676"/>
                  </a:lnTo>
                  <a:cubicBezTo>
                    <a:pt x="12021" y="29676"/>
                    <a:pt x="12037" y="29691"/>
                    <a:pt x="12067" y="29727"/>
                  </a:cubicBezTo>
                  <a:cubicBezTo>
                    <a:pt x="12128" y="29818"/>
                    <a:pt x="12189" y="29879"/>
                    <a:pt x="12249" y="29940"/>
                  </a:cubicBezTo>
                  <a:cubicBezTo>
                    <a:pt x="12219" y="29940"/>
                    <a:pt x="12310" y="30031"/>
                    <a:pt x="12401" y="30152"/>
                  </a:cubicBezTo>
                  <a:lnTo>
                    <a:pt x="12371" y="30152"/>
                  </a:lnTo>
                  <a:cubicBezTo>
                    <a:pt x="12401" y="30213"/>
                    <a:pt x="12462" y="30274"/>
                    <a:pt x="12523" y="30335"/>
                  </a:cubicBezTo>
                  <a:cubicBezTo>
                    <a:pt x="12584" y="30396"/>
                    <a:pt x="12645" y="30487"/>
                    <a:pt x="12645" y="30578"/>
                  </a:cubicBezTo>
                  <a:cubicBezTo>
                    <a:pt x="12687" y="30627"/>
                    <a:pt x="12705" y="30644"/>
                    <a:pt x="12710" y="30644"/>
                  </a:cubicBezTo>
                  <a:cubicBezTo>
                    <a:pt x="12720" y="30644"/>
                    <a:pt x="12674" y="30569"/>
                    <a:pt x="12681" y="30569"/>
                  </a:cubicBezTo>
                  <a:lnTo>
                    <a:pt x="12681" y="30569"/>
                  </a:lnTo>
                  <a:cubicBezTo>
                    <a:pt x="12685" y="30569"/>
                    <a:pt x="12707" y="30593"/>
                    <a:pt x="12766" y="30669"/>
                  </a:cubicBezTo>
                  <a:cubicBezTo>
                    <a:pt x="12918" y="30852"/>
                    <a:pt x="13040" y="31034"/>
                    <a:pt x="13222" y="31186"/>
                  </a:cubicBezTo>
                  <a:cubicBezTo>
                    <a:pt x="13225" y="31190"/>
                    <a:pt x="13227" y="31195"/>
                    <a:pt x="13230" y="31199"/>
                  </a:cubicBezTo>
                  <a:lnTo>
                    <a:pt x="13230" y="31199"/>
                  </a:lnTo>
                  <a:cubicBezTo>
                    <a:pt x="13097" y="31076"/>
                    <a:pt x="12926" y="30928"/>
                    <a:pt x="12857" y="30882"/>
                  </a:cubicBezTo>
                  <a:cubicBezTo>
                    <a:pt x="12827" y="30700"/>
                    <a:pt x="12128" y="30183"/>
                    <a:pt x="12189" y="30122"/>
                  </a:cubicBezTo>
                  <a:lnTo>
                    <a:pt x="11824" y="29727"/>
                  </a:lnTo>
                  <a:cubicBezTo>
                    <a:pt x="11702" y="29605"/>
                    <a:pt x="11550" y="29484"/>
                    <a:pt x="11429" y="29362"/>
                  </a:cubicBezTo>
                  <a:cubicBezTo>
                    <a:pt x="11216" y="29119"/>
                    <a:pt x="11003" y="28906"/>
                    <a:pt x="10760" y="28694"/>
                  </a:cubicBezTo>
                  <a:lnTo>
                    <a:pt x="10760" y="28663"/>
                  </a:lnTo>
                  <a:cubicBezTo>
                    <a:pt x="10721" y="28624"/>
                    <a:pt x="10555" y="28407"/>
                    <a:pt x="10352" y="28177"/>
                  </a:cubicBezTo>
                  <a:lnTo>
                    <a:pt x="10395" y="28177"/>
                  </a:lnTo>
                  <a:cubicBezTo>
                    <a:pt x="10365" y="28116"/>
                    <a:pt x="10335" y="28055"/>
                    <a:pt x="10304" y="28025"/>
                  </a:cubicBezTo>
                  <a:lnTo>
                    <a:pt x="10304" y="28055"/>
                  </a:lnTo>
                  <a:lnTo>
                    <a:pt x="10213" y="27964"/>
                  </a:lnTo>
                  <a:cubicBezTo>
                    <a:pt x="10213" y="27934"/>
                    <a:pt x="10183" y="27903"/>
                    <a:pt x="10183" y="27873"/>
                  </a:cubicBezTo>
                  <a:lnTo>
                    <a:pt x="10183" y="27873"/>
                  </a:lnTo>
                  <a:cubicBezTo>
                    <a:pt x="10183" y="27873"/>
                    <a:pt x="10192" y="27873"/>
                    <a:pt x="10206" y="27883"/>
                  </a:cubicBezTo>
                  <a:lnTo>
                    <a:pt x="10206" y="27883"/>
                  </a:lnTo>
                  <a:lnTo>
                    <a:pt x="10152" y="27812"/>
                  </a:lnTo>
                  <a:lnTo>
                    <a:pt x="10152" y="27751"/>
                  </a:lnTo>
                  <a:cubicBezTo>
                    <a:pt x="10122" y="27690"/>
                    <a:pt x="10061" y="27599"/>
                    <a:pt x="10031" y="27508"/>
                  </a:cubicBezTo>
                  <a:cubicBezTo>
                    <a:pt x="10019" y="27508"/>
                    <a:pt x="10012" y="27504"/>
                    <a:pt x="10008" y="27498"/>
                  </a:cubicBezTo>
                  <a:lnTo>
                    <a:pt x="10008" y="27498"/>
                  </a:lnTo>
                  <a:cubicBezTo>
                    <a:pt x="10014" y="27500"/>
                    <a:pt x="10022" y="27504"/>
                    <a:pt x="10031" y="27508"/>
                  </a:cubicBezTo>
                  <a:lnTo>
                    <a:pt x="10000" y="27478"/>
                  </a:lnTo>
                  <a:cubicBezTo>
                    <a:pt x="9970" y="27386"/>
                    <a:pt x="9939" y="27295"/>
                    <a:pt x="9879" y="27204"/>
                  </a:cubicBezTo>
                  <a:lnTo>
                    <a:pt x="9879" y="27143"/>
                  </a:lnTo>
                  <a:cubicBezTo>
                    <a:pt x="9870" y="27116"/>
                    <a:pt x="9863" y="27108"/>
                    <a:pt x="9858" y="27108"/>
                  </a:cubicBezTo>
                  <a:cubicBezTo>
                    <a:pt x="9849" y="27108"/>
                    <a:pt x="9844" y="27131"/>
                    <a:pt x="9834" y="27131"/>
                  </a:cubicBezTo>
                  <a:cubicBezTo>
                    <a:pt x="9830" y="27131"/>
                    <a:pt x="9824" y="27126"/>
                    <a:pt x="9818" y="27113"/>
                  </a:cubicBezTo>
                  <a:cubicBezTo>
                    <a:pt x="9808" y="27083"/>
                    <a:pt x="9808" y="27067"/>
                    <a:pt x="9812" y="27056"/>
                  </a:cubicBezTo>
                  <a:lnTo>
                    <a:pt x="9812" y="27056"/>
                  </a:lnTo>
                  <a:cubicBezTo>
                    <a:pt x="9814" y="27059"/>
                    <a:pt x="9818" y="27060"/>
                    <a:pt x="9822" y="27060"/>
                  </a:cubicBezTo>
                  <a:cubicBezTo>
                    <a:pt x="9828" y="27060"/>
                    <a:pt x="9837" y="27058"/>
                    <a:pt x="9848" y="27052"/>
                  </a:cubicBezTo>
                  <a:lnTo>
                    <a:pt x="9818" y="27052"/>
                  </a:lnTo>
                  <a:cubicBezTo>
                    <a:pt x="9818" y="27051"/>
                    <a:pt x="9818" y="27049"/>
                    <a:pt x="9818" y="27048"/>
                  </a:cubicBezTo>
                  <a:lnTo>
                    <a:pt x="9818" y="27048"/>
                  </a:lnTo>
                  <a:cubicBezTo>
                    <a:pt x="9815" y="27050"/>
                    <a:pt x="9813" y="27053"/>
                    <a:pt x="9812" y="27056"/>
                  </a:cubicBezTo>
                  <a:lnTo>
                    <a:pt x="9812" y="27056"/>
                  </a:lnTo>
                  <a:cubicBezTo>
                    <a:pt x="9801" y="27045"/>
                    <a:pt x="9808" y="27011"/>
                    <a:pt x="9787" y="26991"/>
                  </a:cubicBezTo>
                  <a:cubicBezTo>
                    <a:pt x="9816" y="26991"/>
                    <a:pt x="9818" y="27019"/>
                    <a:pt x="9818" y="27048"/>
                  </a:cubicBezTo>
                  <a:lnTo>
                    <a:pt x="9818" y="27048"/>
                  </a:lnTo>
                  <a:cubicBezTo>
                    <a:pt x="9829" y="27037"/>
                    <a:pt x="9848" y="27039"/>
                    <a:pt x="9848" y="27022"/>
                  </a:cubicBezTo>
                  <a:cubicBezTo>
                    <a:pt x="9790" y="26963"/>
                    <a:pt x="9759" y="26904"/>
                    <a:pt x="9757" y="26818"/>
                  </a:cubicBezTo>
                  <a:close/>
                  <a:moveTo>
                    <a:pt x="18085" y="31277"/>
                  </a:moveTo>
                  <a:cubicBezTo>
                    <a:pt x="18085" y="31288"/>
                    <a:pt x="18074" y="31299"/>
                    <a:pt x="18056" y="31310"/>
                  </a:cubicBezTo>
                  <a:lnTo>
                    <a:pt x="18056" y="31310"/>
                  </a:lnTo>
                  <a:cubicBezTo>
                    <a:pt x="18078" y="31301"/>
                    <a:pt x="18119" y="31294"/>
                    <a:pt x="18085" y="31277"/>
                  </a:cubicBezTo>
                  <a:close/>
                  <a:moveTo>
                    <a:pt x="18056" y="31310"/>
                  </a:moveTo>
                  <a:lnTo>
                    <a:pt x="18056" y="31310"/>
                  </a:lnTo>
                  <a:cubicBezTo>
                    <a:pt x="18050" y="31312"/>
                    <a:pt x="18045" y="31314"/>
                    <a:pt x="18043" y="31317"/>
                  </a:cubicBezTo>
                  <a:lnTo>
                    <a:pt x="18043" y="31317"/>
                  </a:lnTo>
                  <a:cubicBezTo>
                    <a:pt x="18048" y="31315"/>
                    <a:pt x="18052" y="31312"/>
                    <a:pt x="18056" y="31310"/>
                  </a:cubicBezTo>
                  <a:close/>
                  <a:moveTo>
                    <a:pt x="14897" y="31323"/>
                  </a:moveTo>
                  <a:cubicBezTo>
                    <a:pt x="14895" y="31323"/>
                    <a:pt x="14887" y="31330"/>
                    <a:pt x="14877" y="31338"/>
                  </a:cubicBezTo>
                  <a:lnTo>
                    <a:pt x="14877" y="31338"/>
                  </a:lnTo>
                  <a:cubicBezTo>
                    <a:pt x="14882" y="31338"/>
                    <a:pt x="14888" y="31338"/>
                    <a:pt x="14894" y="31338"/>
                  </a:cubicBezTo>
                  <a:cubicBezTo>
                    <a:pt x="14899" y="31327"/>
                    <a:pt x="14900" y="31323"/>
                    <a:pt x="14897" y="31323"/>
                  </a:cubicBezTo>
                  <a:close/>
                  <a:moveTo>
                    <a:pt x="18043" y="31317"/>
                  </a:moveTo>
                  <a:cubicBezTo>
                    <a:pt x="18012" y="31334"/>
                    <a:pt x="17968" y="31351"/>
                    <a:pt x="17933" y="31368"/>
                  </a:cubicBezTo>
                  <a:cubicBezTo>
                    <a:pt x="17956" y="31368"/>
                    <a:pt x="18011" y="31352"/>
                    <a:pt x="18062" y="31331"/>
                  </a:cubicBezTo>
                  <a:lnTo>
                    <a:pt x="18062" y="31331"/>
                  </a:lnTo>
                  <a:cubicBezTo>
                    <a:pt x="18068" y="31333"/>
                    <a:pt x="18076" y="31336"/>
                    <a:pt x="18085" y="31338"/>
                  </a:cubicBezTo>
                  <a:cubicBezTo>
                    <a:pt x="18085" y="31330"/>
                    <a:pt x="18088" y="31324"/>
                    <a:pt x="18091" y="31319"/>
                  </a:cubicBezTo>
                  <a:lnTo>
                    <a:pt x="18091" y="31319"/>
                  </a:lnTo>
                  <a:cubicBezTo>
                    <a:pt x="18082" y="31323"/>
                    <a:pt x="18072" y="31327"/>
                    <a:pt x="18062" y="31331"/>
                  </a:cubicBezTo>
                  <a:lnTo>
                    <a:pt x="18062" y="31331"/>
                  </a:lnTo>
                  <a:cubicBezTo>
                    <a:pt x="18045" y="31325"/>
                    <a:pt x="18041" y="31321"/>
                    <a:pt x="18043" y="31317"/>
                  </a:cubicBezTo>
                  <a:close/>
                  <a:moveTo>
                    <a:pt x="13769" y="31186"/>
                  </a:moveTo>
                  <a:lnTo>
                    <a:pt x="13769" y="31216"/>
                  </a:lnTo>
                  <a:lnTo>
                    <a:pt x="13769" y="31247"/>
                  </a:lnTo>
                  <a:cubicBezTo>
                    <a:pt x="13783" y="31247"/>
                    <a:pt x="13790" y="31235"/>
                    <a:pt x="13792" y="31221"/>
                  </a:cubicBezTo>
                  <a:lnTo>
                    <a:pt x="13792" y="31221"/>
                  </a:lnTo>
                  <a:cubicBezTo>
                    <a:pt x="13797" y="31264"/>
                    <a:pt x="13830" y="31331"/>
                    <a:pt x="13830" y="31399"/>
                  </a:cubicBezTo>
                  <a:lnTo>
                    <a:pt x="13891" y="31429"/>
                  </a:lnTo>
                  <a:cubicBezTo>
                    <a:pt x="13860" y="31338"/>
                    <a:pt x="13830" y="31277"/>
                    <a:pt x="13830" y="31186"/>
                  </a:cubicBezTo>
                  <a:lnTo>
                    <a:pt x="13800" y="31186"/>
                  </a:lnTo>
                  <a:cubicBezTo>
                    <a:pt x="13794" y="31191"/>
                    <a:pt x="13792" y="31199"/>
                    <a:pt x="13791" y="31208"/>
                  </a:cubicBezTo>
                  <a:lnTo>
                    <a:pt x="13791" y="31208"/>
                  </a:lnTo>
                  <a:cubicBezTo>
                    <a:pt x="13789" y="31196"/>
                    <a:pt x="13782" y="31186"/>
                    <a:pt x="13769" y="31186"/>
                  </a:cubicBezTo>
                  <a:close/>
                  <a:moveTo>
                    <a:pt x="17660" y="31399"/>
                  </a:moveTo>
                  <a:lnTo>
                    <a:pt x="17630" y="31429"/>
                  </a:lnTo>
                  <a:lnTo>
                    <a:pt x="17660" y="31429"/>
                  </a:lnTo>
                  <a:lnTo>
                    <a:pt x="17660" y="31399"/>
                  </a:lnTo>
                  <a:close/>
                  <a:moveTo>
                    <a:pt x="17903" y="31429"/>
                  </a:moveTo>
                  <a:cubicBezTo>
                    <a:pt x="17873" y="31429"/>
                    <a:pt x="17842" y="31459"/>
                    <a:pt x="17873" y="31459"/>
                  </a:cubicBezTo>
                  <a:lnTo>
                    <a:pt x="17964" y="31429"/>
                  </a:lnTo>
                  <a:close/>
                  <a:moveTo>
                    <a:pt x="17721" y="31459"/>
                  </a:moveTo>
                  <a:cubicBezTo>
                    <a:pt x="17678" y="31459"/>
                    <a:pt x="17650" y="31459"/>
                    <a:pt x="17626" y="31470"/>
                  </a:cubicBezTo>
                  <a:lnTo>
                    <a:pt x="17626" y="31470"/>
                  </a:lnTo>
                  <a:cubicBezTo>
                    <a:pt x="17670" y="31464"/>
                    <a:pt x="17704" y="31459"/>
                    <a:pt x="17721" y="31459"/>
                  </a:cubicBezTo>
                  <a:close/>
                  <a:moveTo>
                    <a:pt x="18237" y="31488"/>
                  </a:moveTo>
                  <a:lnTo>
                    <a:pt x="18237" y="31488"/>
                  </a:lnTo>
                  <a:cubicBezTo>
                    <a:pt x="18227" y="31489"/>
                    <a:pt x="18217" y="31490"/>
                    <a:pt x="18207" y="31490"/>
                  </a:cubicBezTo>
                  <a:lnTo>
                    <a:pt x="18237" y="31490"/>
                  </a:lnTo>
                  <a:lnTo>
                    <a:pt x="18237" y="31488"/>
                  </a:lnTo>
                  <a:close/>
                  <a:moveTo>
                    <a:pt x="16991" y="31611"/>
                  </a:moveTo>
                  <a:lnTo>
                    <a:pt x="16991" y="31672"/>
                  </a:lnTo>
                  <a:cubicBezTo>
                    <a:pt x="17022" y="31672"/>
                    <a:pt x="16991" y="31611"/>
                    <a:pt x="16991" y="31611"/>
                  </a:cubicBezTo>
                  <a:close/>
                  <a:moveTo>
                    <a:pt x="17304" y="31676"/>
                  </a:moveTo>
                  <a:cubicBezTo>
                    <a:pt x="17288" y="31676"/>
                    <a:pt x="17214" y="31703"/>
                    <a:pt x="17234" y="31703"/>
                  </a:cubicBezTo>
                  <a:cubicBezTo>
                    <a:pt x="17245" y="31713"/>
                    <a:pt x="17248" y="31716"/>
                    <a:pt x="17249" y="31716"/>
                  </a:cubicBezTo>
                  <a:cubicBezTo>
                    <a:pt x="17251" y="31716"/>
                    <a:pt x="17245" y="31703"/>
                    <a:pt x="17265" y="31703"/>
                  </a:cubicBezTo>
                  <a:cubicBezTo>
                    <a:pt x="17305" y="31682"/>
                    <a:pt x="17312" y="31676"/>
                    <a:pt x="17304" y="31676"/>
                  </a:cubicBezTo>
                  <a:close/>
                  <a:moveTo>
                    <a:pt x="16231" y="31733"/>
                  </a:moveTo>
                  <a:cubicBezTo>
                    <a:pt x="16252" y="31743"/>
                    <a:pt x="16268" y="31747"/>
                    <a:pt x="16280" y="31747"/>
                  </a:cubicBezTo>
                  <a:cubicBezTo>
                    <a:pt x="16302" y="31747"/>
                    <a:pt x="16302" y="31733"/>
                    <a:pt x="16262" y="31733"/>
                  </a:cubicBezTo>
                  <a:close/>
                  <a:moveTo>
                    <a:pt x="16768" y="31720"/>
                  </a:moveTo>
                  <a:cubicBezTo>
                    <a:pt x="16755" y="31720"/>
                    <a:pt x="16728" y="31733"/>
                    <a:pt x="16687" y="31733"/>
                  </a:cubicBezTo>
                  <a:cubicBezTo>
                    <a:pt x="16687" y="31743"/>
                    <a:pt x="16694" y="31747"/>
                    <a:pt x="16704" y="31747"/>
                  </a:cubicBezTo>
                  <a:cubicBezTo>
                    <a:pt x="16724" y="31747"/>
                    <a:pt x="16758" y="31733"/>
                    <a:pt x="16778" y="31733"/>
                  </a:cubicBezTo>
                  <a:cubicBezTo>
                    <a:pt x="16778" y="31723"/>
                    <a:pt x="16775" y="31720"/>
                    <a:pt x="16768" y="31720"/>
                  </a:cubicBezTo>
                  <a:close/>
                  <a:moveTo>
                    <a:pt x="16715" y="31781"/>
                  </a:moveTo>
                  <a:cubicBezTo>
                    <a:pt x="16711" y="31782"/>
                    <a:pt x="16709" y="31783"/>
                    <a:pt x="16707" y="31784"/>
                  </a:cubicBezTo>
                  <a:lnTo>
                    <a:pt x="16707" y="31784"/>
                  </a:lnTo>
                  <a:cubicBezTo>
                    <a:pt x="16710" y="31783"/>
                    <a:pt x="16712" y="31782"/>
                    <a:pt x="16715" y="31781"/>
                  </a:cubicBezTo>
                  <a:close/>
                  <a:moveTo>
                    <a:pt x="16707" y="31784"/>
                  </a:moveTo>
                  <a:cubicBezTo>
                    <a:pt x="16700" y="31788"/>
                    <a:pt x="16694" y="31791"/>
                    <a:pt x="16687" y="31794"/>
                  </a:cubicBezTo>
                  <a:cubicBezTo>
                    <a:pt x="16700" y="31794"/>
                    <a:pt x="16702" y="31788"/>
                    <a:pt x="16707" y="31784"/>
                  </a:cubicBezTo>
                  <a:close/>
                  <a:moveTo>
                    <a:pt x="21611" y="29241"/>
                  </a:moveTo>
                  <a:cubicBezTo>
                    <a:pt x="21611" y="29241"/>
                    <a:pt x="21611" y="29271"/>
                    <a:pt x="21611" y="29271"/>
                  </a:cubicBezTo>
                  <a:lnTo>
                    <a:pt x="21611" y="29301"/>
                  </a:lnTo>
                  <a:lnTo>
                    <a:pt x="21551" y="29332"/>
                  </a:lnTo>
                  <a:cubicBezTo>
                    <a:pt x="21551" y="29362"/>
                    <a:pt x="21520" y="29423"/>
                    <a:pt x="21520" y="29453"/>
                  </a:cubicBezTo>
                  <a:cubicBezTo>
                    <a:pt x="21551" y="29605"/>
                    <a:pt x="21520" y="29727"/>
                    <a:pt x="21429" y="29849"/>
                  </a:cubicBezTo>
                  <a:cubicBezTo>
                    <a:pt x="21459" y="29788"/>
                    <a:pt x="21399" y="29818"/>
                    <a:pt x="21399" y="29788"/>
                  </a:cubicBezTo>
                  <a:cubicBezTo>
                    <a:pt x="21429" y="29757"/>
                    <a:pt x="21459" y="29666"/>
                    <a:pt x="21490" y="29605"/>
                  </a:cubicBezTo>
                  <a:lnTo>
                    <a:pt x="21490" y="29605"/>
                  </a:lnTo>
                  <a:cubicBezTo>
                    <a:pt x="21480" y="29616"/>
                    <a:pt x="21473" y="29619"/>
                    <a:pt x="21468" y="29619"/>
                  </a:cubicBezTo>
                  <a:cubicBezTo>
                    <a:pt x="21459" y="29619"/>
                    <a:pt x="21459" y="29605"/>
                    <a:pt x="21459" y="29605"/>
                  </a:cubicBezTo>
                  <a:cubicBezTo>
                    <a:pt x="21459" y="29636"/>
                    <a:pt x="21429" y="29697"/>
                    <a:pt x="21399" y="29757"/>
                  </a:cubicBezTo>
                  <a:cubicBezTo>
                    <a:pt x="21399" y="29748"/>
                    <a:pt x="21396" y="29745"/>
                    <a:pt x="21392" y="29745"/>
                  </a:cubicBezTo>
                  <a:cubicBezTo>
                    <a:pt x="21381" y="29745"/>
                    <a:pt x="21359" y="29766"/>
                    <a:pt x="21338" y="29788"/>
                  </a:cubicBezTo>
                  <a:cubicBezTo>
                    <a:pt x="21399" y="29788"/>
                    <a:pt x="21307" y="29909"/>
                    <a:pt x="21247" y="29970"/>
                  </a:cubicBezTo>
                  <a:cubicBezTo>
                    <a:pt x="21247" y="29965"/>
                    <a:pt x="21247" y="29959"/>
                    <a:pt x="21247" y="29953"/>
                  </a:cubicBezTo>
                  <a:lnTo>
                    <a:pt x="21247" y="29953"/>
                  </a:lnTo>
                  <a:cubicBezTo>
                    <a:pt x="21239" y="29984"/>
                    <a:pt x="21232" y="30015"/>
                    <a:pt x="21186" y="30031"/>
                  </a:cubicBezTo>
                  <a:cubicBezTo>
                    <a:pt x="21186" y="30010"/>
                    <a:pt x="21200" y="29975"/>
                    <a:pt x="21199" y="29974"/>
                  </a:cubicBezTo>
                  <a:lnTo>
                    <a:pt x="21199" y="29974"/>
                  </a:lnTo>
                  <a:cubicBezTo>
                    <a:pt x="21199" y="29974"/>
                    <a:pt x="21195" y="29982"/>
                    <a:pt x="21186" y="30001"/>
                  </a:cubicBezTo>
                  <a:cubicBezTo>
                    <a:pt x="21186" y="30025"/>
                    <a:pt x="21126" y="30070"/>
                    <a:pt x="21103" y="30070"/>
                  </a:cubicBezTo>
                  <a:cubicBezTo>
                    <a:pt x="21098" y="30070"/>
                    <a:pt x="21095" y="30067"/>
                    <a:pt x="21095" y="30061"/>
                  </a:cubicBezTo>
                  <a:cubicBezTo>
                    <a:pt x="21003" y="30152"/>
                    <a:pt x="20791" y="30304"/>
                    <a:pt x="20791" y="30365"/>
                  </a:cubicBezTo>
                  <a:cubicBezTo>
                    <a:pt x="20791" y="30335"/>
                    <a:pt x="20791" y="30304"/>
                    <a:pt x="20791" y="30274"/>
                  </a:cubicBezTo>
                  <a:cubicBezTo>
                    <a:pt x="20730" y="30365"/>
                    <a:pt x="20700" y="30456"/>
                    <a:pt x="20639" y="30548"/>
                  </a:cubicBezTo>
                  <a:cubicBezTo>
                    <a:pt x="20639" y="30487"/>
                    <a:pt x="20548" y="30456"/>
                    <a:pt x="20608" y="30365"/>
                  </a:cubicBezTo>
                  <a:lnTo>
                    <a:pt x="20608" y="30365"/>
                  </a:lnTo>
                  <a:cubicBezTo>
                    <a:pt x="20582" y="30391"/>
                    <a:pt x="20556" y="30418"/>
                    <a:pt x="20530" y="30444"/>
                  </a:cubicBezTo>
                  <a:lnTo>
                    <a:pt x="20530" y="30444"/>
                  </a:lnTo>
                  <a:cubicBezTo>
                    <a:pt x="20546" y="30445"/>
                    <a:pt x="20569" y="30466"/>
                    <a:pt x="20548" y="30487"/>
                  </a:cubicBezTo>
                  <a:lnTo>
                    <a:pt x="20396" y="30487"/>
                  </a:lnTo>
                  <a:cubicBezTo>
                    <a:pt x="20426" y="30487"/>
                    <a:pt x="20365" y="30578"/>
                    <a:pt x="20365" y="30578"/>
                  </a:cubicBezTo>
                  <a:lnTo>
                    <a:pt x="20365" y="30517"/>
                  </a:lnTo>
                  <a:lnTo>
                    <a:pt x="20274" y="30608"/>
                  </a:lnTo>
                  <a:cubicBezTo>
                    <a:pt x="20296" y="30587"/>
                    <a:pt x="20255" y="30565"/>
                    <a:pt x="20242" y="30554"/>
                  </a:cubicBezTo>
                  <a:lnTo>
                    <a:pt x="20242" y="30554"/>
                  </a:lnTo>
                  <a:cubicBezTo>
                    <a:pt x="20226" y="30582"/>
                    <a:pt x="20120" y="30608"/>
                    <a:pt x="20092" y="30608"/>
                  </a:cubicBezTo>
                  <a:lnTo>
                    <a:pt x="20152" y="30608"/>
                  </a:lnTo>
                  <a:cubicBezTo>
                    <a:pt x="20033" y="30668"/>
                    <a:pt x="20060" y="30757"/>
                    <a:pt x="19918" y="30789"/>
                  </a:cubicBezTo>
                  <a:lnTo>
                    <a:pt x="19918" y="30789"/>
                  </a:lnTo>
                  <a:cubicBezTo>
                    <a:pt x="19939" y="30779"/>
                    <a:pt x="19933" y="30730"/>
                    <a:pt x="19879" y="30730"/>
                  </a:cubicBezTo>
                  <a:cubicBezTo>
                    <a:pt x="19818" y="30852"/>
                    <a:pt x="19757" y="30912"/>
                    <a:pt x="19666" y="31004"/>
                  </a:cubicBezTo>
                  <a:lnTo>
                    <a:pt x="19636" y="31004"/>
                  </a:lnTo>
                  <a:lnTo>
                    <a:pt x="19544" y="31034"/>
                  </a:lnTo>
                  <a:cubicBezTo>
                    <a:pt x="19636" y="30943"/>
                    <a:pt x="19696" y="30852"/>
                    <a:pt x="19788" y="30760"/>
                  </a:cubicBezTo>
                  <a:lnTo>
                    <a:pt x="19696" y="30760"/>
                  </a:lnTo>
                  <a:cubicBezTo>
                    <a:pt x="19673" y="30760"/>
                    <a:pt x="19704" y="30742"/>
                    <a:pt x="19733" y="30734"/>
                  </a:cubicBezTo>
                  <a:lnTo>
                    <a:pt x="19733" y="30734"/>
                  </a:lnTo>
                  <a:lnTo>
                    <a:pt x="19575" y="30760"/>
                  </a:lnTo>
                  <a:cubicBezTo>
                    <a:pt x="19605" y="30791"/>
                    <a:pt x="19484" y="30852"/>
                    <a:pt x="19484" y="30882"/>
                  </a:cubicBezTo>
                  <a:lnTo>
                    <a:pt x="19636" y="30791"/>
                  </a:lnTo>
                  <a:lnTo>
                    <a:pt x="19636" y="30791"/>
                  </a:lnTo>
                  <a:cubicBezTo>
                    <a:pt x="19666" y="30821"/>
                    <a:pt x="19575" y="30912"/>
                    <a:pt x="19453" y="30943"/>
                  </a:cubicBezTo>
                  <a:cubicBezTo>
                    <a:pt x="19423" y="30943"/>
                    <a:pt x="19453" y="30882"/>
                    <a:pt x="19453" y="30882"/>
                  </a:cubicBezTo>
                  <a:lnTo>
                    <a:pt x="19453" y="30882"/>
                  </a:lnTo>
                  <a:cubicBezTo>
                    <a:pt x="19423" y="30912"/>
                    <a:pt x="19362" y="30912"/>
                    <a:pt x="19332" y="30943"/>
                  </a:cubicBezTo>
                  <a:lnTo>
                    <a:pt x="19362" y="30882"/>
                  </a:lnTo>
                  <a:lnTo>
                    <a:pt x="19362" y="30882"/>
                  </a:lnTo>
                  <a:cubicBezTo>
                    <a:pt x="19301" y="30912"/>
                    <a:pt x="19271" y="30973"/>
                    <a:pt x="19180" y="30973"/>
                  </a:cubicBezTo>
                  <a:cubicBezTo>
                    <a:pt x="19159" y="30973"/>
                    <a:pt x="19112" y="30960"/>
                    <a:pt x="19083" y="30960"/>
                  </a:cubicBezTo>
                  <a:cubicBezTo>
                    <a:pt x="19068" y="30960"/>
                    <a:pt x="19058" y="30963"/>
                    <a:pt x="19058" y="30973"/>
                  </a:cubicBezTo>
                  <a:cubicBezTo>
                    <a:pt x="19149" y="31004"/>
                    <a:pt x="19180" y="31064"/>
                    <a:pt x="19149" y="31156"/>
                  </a:cubicBezTo>
                  <a:lnTo>
                    <a:pt x="18997" y="31156"/>
                  </a:lnTo>
                  <a:lnTo>
                    <a:pt x="19028" y="31125"/>
                  </a:lnTo>
                  <a:lnTo>
                    <a:pt x="18997" y="31125"/>
                  </a:lnTo>
                  <a:lnTo>
                    <a:pt x="18997" y="31156"/>
                  </a:lnTo>
                  <a:lnTo>
                    <a:pt x="18937" y="31156"/>
                  </a:lnTo>
                  <a:cubicBezTo>
                    <a:pt x="18897" y="31136"/>
                    <a:pt x="18909" y="31090"/>
                    <a:pt x="18922" y="31061"/>
                  </a:cubicBezTo>
                  <a:lnTo>
                    <a:pt x="18922" y="31061"/>
                  </a:lnTo>
                  <a:cubicBezTo>
                    <a:pt x="18918" y="31063"/>
                    <a:pt x="18913" y="31064"/>
                    <a:pt x="18906" y="31064"/>
                  </a:cubicBezTo>
                  <a:lnTo>
                    <a:pt x="18845" y="31064"/>
                  </a:lnTo>
                  <a:cubicBezTo>
                    <a:pt x="18845" y="31125"/>
                    <a:pt x="18724" y="31125"/>
                    <a:pt x="18815" y="31125"/>
                  </a:cubicBezTo>
                  <a:cubicBezTo>
                    <a:pt x="18785" y="31125"/>
                    <a:pt x="18724" y="31125"/>
                    <a:pt x="18693" y="31156"/>
                  </a:cubicBezTo>
                  <a:cubicBezTo>
                    <a:pt x="18724" y="31156"/>
                    <a:pt x="18633" y="31247"/>
                    <a:pt x="18572" y="31277"/>
                  </a:cubicBezTo>
                  <a:cubicBezTo>
                    <a:pt x="18572" y="31247"/>
                    <a:pt x="18541" y="31247"/>
                    <a:pt x="18541" y="31247"/>
                  </a:cubicBezTo>
                  <a:cubicBezTo>
                    <a:pt x="18389" y="31277"/>
                    <a:pt x="18329" y="31277"/>
                    <a:pt x="18207" y="31308"/>
                  </a:cubicBezTo>
                  <a:cubicBezTo>
                    <a:pt x="18192" y="31292"/>
                    <a:pt x="18169" y="31292"/>
                    <a:pt x="18154" y="31292"/>
                  </a:cubicBezTo>
                  <a:cubicBezTo>
                    <a:pt x="18139" y="31292"/>
                    <a:pt x="18131" y="31292"/>
                    <a:pt x="18146" y="31277"/>
                  </a:cubicBezTo>
                  <a:lnTo>
                    <a:pt x="18146" y="31277"/>
                  </a:lnTo>
                  <a:cubicBezTo>
                    <a:pt x="18124" y="31300"/>
                    <a:pt x="18101" y="31305"/>
                    <a:pt x="18091" y="31319"/>
                  </a:cubicBezTo>
                  <a:lnTo>
                    <a:pt x="18091" y="31319"/>
                  </a:lnTo>
                  <a:cubicBezTo>
                    <a:pt x="18100" y="31315"/>
                    <a:pt x="18108" y="31311"/>
                    <a:pt x="18116" y="31308"/>
                  </a:cubicBezTo>
                  <a:lnTo>
                    <a:pt x="18116" y="31308"/>
                  </a:lnTo>
                  <a:cubicBezTo>
                    <a:pt x="18116" y="31338"/>
                    <a:pt x="17994" y="31429"/>
                    <a:pt x="17903" y="31459"/>
                  </a:cubicBezTo>
                  <a:cubicBezTo>
                    <a:pt x="17873" y="31480"/>
                    <a:pt x="17856" y="31487"/>
                    <a:pt x="17847" y="31487"/>
                  </a:cubicBezTo>
                  <a:cubicBezTo>
                    <a:pt x="17829" y="31487"/>
                    <a:pt x="17842" y="31460"/>
                    <a:pt x="17842" y="31459"/>
                  </a:cubicBezTo>
                  <a:lnTo>
                    <a:pt x="17842" y="31459"/>
                  </a:lnTo>
                  <a:cubicBezTo>
                    <a:pt x="17630" y="31520"/>
                    <a:pt x="17690" y="31581"/>
                    <a:pt x="17508" y="31581"/>
                  </a:cubicBezTo>
                  <a:cubicBezTo>
                    <a:pt x="17447" y="31581"/>
                    <a:pt x="17478" y="31520"/>
                    <a:pt x="17478" y="31520"/>
                  </a:cubicBezTo>
                  <a:cubicBezTo>
                    <a:pt x="17538" y="31490"/>
                    <a:pt x="17599" y="31490"/>
                    <a:pt x="17660" y="31490"/>
                  </a:cubicBezTo>
                  <a:lnTo>
                    <a:pt x="17599" y="31490"/>
                  </a:lnTo>
                  <a:cubicBezTo>
                    <a:pt x="17608" y="31481"/>
                    <a:pt x="17617" y="31475"/>
                    <a:pt x="17626" y="31470"/>
                  </a:cubicBezTo>
                  <a:lnTo>
                    <a:pt x="17626" y="31470"/>
                  </a:lnTo>
                  <a:cubicBezTo>
                    <a:pt x="17507" y="31488"/>
                    <a:pt x="17315" y="31520"/>
                    <a:pt x="17204" y="31520"/>
                  </a:cubicBezTo>
                  <a:cubicBezTo>
                    <a:pt x="17174" y="31551"/>
                    <a:pt x="17143" y="31581"/>
                    <a:pt x="17174" y="31581"/>
                  </a:cubicBezTo>
                  <a:lnTo>
                    <a:pt x="17204" y="31581"/>
                  </a:lnTo>
                  <a:cubicBezTo>
                    <a:pt x="17265" y="31581"/>
                    <a:pt x="17113" y="31611"/>
                    <a:pt x="17204" y="31611"/>
                  </a:cubicBezTo>
                  <a:cubicBezTo>
                    <a:pt x="17113" y="31672"/>
                    <a:pt x="17052" y="31703"/>
                    <a:pt x="16961" y="31703"/>
                  </a:cubicBezTo>
                  <a:lnTo>
                    <a:pt x="16944" y="31686"/>
                  </a:lnTo>
                  <a:lnTo>
                    <a:pt x="16944" y="31686"/>
                  </a:lnTo>
                  <a:cubicBezTo>
                    <a:pt x="16945" y="31686"/>
                    <a:pt x="16946" y="31686"/>
                    <a:pt x="16947" y="31686"/>
                  </a:cubicBezTo>
                  <a:cubicBezTo>
                    <a:pt x="16956" y="31686"/>
                    <a:pt x="16966" y="31684"/>
                    <a:pt x="16977" y="31681"/>
                  </a:cubicBezTo>
                  <a:lnTo>
                    <a:pt x="16977" y="31681"/>
                  </a:lnTo>
                  <a:cubicBezTo>
                    <a:pt x="16981" y="31681"/>
                    <a:pt x="16985" y="31681"/>
                    <a:pt x="16989" y="31681"/>
                  </a:cubicBezTo>
                  <a:cubicBezTo>
                    <a:pt x="17003" y="31681"/>
                    <a:pt x="17015" y="31679"/>
                    <a:pt x="17022" y="31672"/>
                  </a:cubicBezTo>
                  <a:cubicBezTo>
                    <a:pt x="17010" y="31672"/>
                    <a:pt x="16993" y="31677"/>
                    <a:pt x="16977" y="31681"/>
                  </a:cubicBezTo>
                  <a:lnTo>
                    <a:pt x="16977" y="31681"/>
                  </a:lnTo>
                  <a:cubicBezTo>
                    <a:pt x="16964" y="31680"/>
                    <a:pt x="16949" y="31678"/>
                    <a:pt x="16935" y="31677"/>
                  </a:cubicBezTo>
                  <a:lnTo>
                    <a:pt x="16935" y="31677"/>
                  </a:lnTo>
                  <a:lnTo>
                    <a:pt x="16930" y="31672"/>
                  </a:lnTo>
                  <a:lnTo>
                    <a:pt x="16930" y="31672"/>
                  </a:lnTo>
                  <a:cubicBezTo>
                    <a:pt x="16930" y="31674"/>
                    <a:pt x="16931" y="31675"/>
                    <a:pt x="16931" y="31676"/>
                  </a:cubicBezTo>
                  <a:lnTo>
                    <a:pt x="16931" y="31676"/>
                  </a:lnTo>
                  <a:cubicBezTo>
                    <a:pt x="16921" y="31675"/>
                    <a:pt x="16911" y="31674"/>
                    <a:pt x="16901" y="31674"/>
                  </a:cubicBezTo>
                  <a:cubicBezTo>
                    <a:pt x="16874" y="31674"/>
                    <a:pt x="16850" y="31680"/>
                    <a:pt x="16839" y="31703"/>
                  </a:cubicBezTo>
                  <a:lnTo>
                    <a:pt x="16900" y="31703"/>
                  </a:lnTo>
                  <a:cubicBezTo>
                    <a:pt x="16848" y="31729"/>
                    <a:pt x="16773" y="31755"/>
                    <a:pt x="16715" y="31781"/>
                  </a:cubicBezTo>
                  <a:lnTo>
                    <a:pt x="16715" y="31781"/>
                  </a:lnTo>
                  <a:cubicBezTo>
                    <a:pt x="16717" y="31781"/>
                    <a:pt x="16719" y="31780"/>
                    <a:pt x="16721" y="31780"/>
                  </a:cubicBezTo>
                  <a:cubicBezTo>
                    <a:pt x="16731" y="31780"/>
                    <a:pt x="16748" y="31784"/>
                    <a:pt x="16778" y="31794"/>
                  </a:cubicBezTo>
                  <a:cubicBezTo>
                    <a:pt x="16722" y="31766"/>
                    <a:pt x="16951" y="31764"/>
                    <a:pt x="16915" y="31740"/>
                  </a:cubicBezTo>
                  <a:lnTo>
                    <a:pt x="16915" y="31740"/>
                  </a:lnTo>
                  <a:cubicBezTo>
                    <a:pt x="16938" y="31748"/>
                    <a:pt x="16958" y="31748"/>
                    <a:pt x="16980" y="31748"/>
                  </a:cubicBezTo>
                  <a:cubicBezTo>
                    <a:pt x="17006" y="31748"/>
                    <a:pt x="17037" y="31748"/>
                    <a:pt x="17082" y="31763"/>
                  </a:cubicBezTo>
                  <a:cubicBezTo>
                    <a:pt x="17082" y="31754"/>
                    <a:pt x="17080" y="31748"/>
                    <a:pt x="17077" y="31743"/>
                  </a:cubicBezTo>
                  <a:lnTo>
                    <a:pt x="17077" y="31743"/>
                  </a:lnTo>
                  <a:cubicBezTo>
                    <a:pt x="17073" y="31745"/>
                    <a:pt x="17071" y="31747"/>
                    <a:pt x="17070" y="31747"/>
                  </a:cubicBezTo>
                  <a:cubicBezTo>
                    <a:pt x="17069" y="31747"/>
                    <a:pt x="17071" y="31745"/>
                    <a:pt x="17076" y="31740"/>
                  </a:cubicBezTo>
                  <a:lnTo>
                    <a:pt x="17076" y="31740"/>
                  </a:lnTo>
                  <a:cubicBezTo>
                    <a:pt x="17076" y="31741"/>
                    <a:pt x="17077" y="31742"/>
                    <a:pt x="17077" y="31743"/>
                  </a:cubicBezTo>
                  <a:lnTo>
                    <a:pt x="17077" y="31743"/>
                  </a:lnTo>
                  <a:cubicBezTo>
                    <a:pt x="17085" y="31739"/>
                    <a:pt x="17099" y="31733"/>
                    <a:pt x="17113" y="31733"/>
                  </a:cubicBezTo>
                  <a:cubicBezTo>
                    <a:pt x="17097" y="31733"/>
                    <a:pt x="17088" y="31733"/>
                    <a:pt x="17082" y="31734"/>
                  </a:cubicBezTo>
                  <a:lnTo>
                    <a:pt x="17082" y="31734"/>
                  </a:lnTo>
                  <a:cubicBezTo>
                    <a:pt x="17079" y="31736"/>
                    <a:pt x="17077" y="31738"/>
                    <a:pt x="17076" y="31740"/>
                  </a:cubicBezTo>
                  <a:lnTo>
                    <a:pt x="17076" y="31740"/>
                  </a:lnTo>
                  <a:cubicBezTo>
                    <a:pt x="17074" y="31736"/>
                    <a:pt x="17074" y="31734"/>
                    <a:pt x="17082" y="31734"/>
                  </a:cubicBezTo>
                  <a:lnTo>
                    <a:pt x="17082" y="31734"/>
                  </a:lnTo>
                  <a:cubicBezTo>
                    <a:pt x="17082" y="31733"/>
                    <a:pt x="17082" y="31733"/>
                    <a:pt x="17082" y="31733"/>
                  </a:cubicBezTo>
                  <a:cubicBezTo>
                    <a:pt x="17087" y="31728"/>
                    <a:pt x="17094" y="31723"/>
                    <a:pt x="17103" y="31719"/>
                  </a:cubicBezTo>
                  <a:lnTo>
                    <a:pt x="17103" y="31719"/>
                  </a:lnTo>
                  <a:cubicBezTo>
                    <a:pt x="17114" y="31726"/>
                    <a:pt x="17129" y="31733"/>
                    <a:pt x="17143" y="31733"/>
                  </a:cubicBezTo>
                  <a:lnTo>
                    <a:pt x="17120" y="31710"/>
                  </a:lnTo>
                  <a:lnTo>
                    <a:pt x="17120" y="31710"/>
                  </a:lnTo>
                  <a:cubicBezTo>
                    <a:pt x="17114" y="31713"/>
                    <a:pt x="17108" y="31716"/>
                    <a:pt x="17103" y="31719"/>
                  </a:cubicBezTo>
                  <a:lnTo>
                    <a:pt x="17103" y="31719"/>
                  </a:lnTo>
                  <a:cubicBezTo>
                    <a:pt x="17091" y="31711"/>
                    <a:pt x="17082" y="31703"/>
                    <a:pt x="17082" y="31703"/>
                  </a:cubicBezTo>
                  <a:lnTo>
                    <a:pt x="17113" y="31703"/>
                  </a:lnTo>
                  <a:lnTo>
                    <a:pt x="17120" y="31710"/>
                  </a:lnTo>
                  <a:lnTo>
                    <a:pt x="17120" y="31710"/>
                  </a:lnTo>
                  <a:cubicBezTo>
                    <a:pt x="17169" y="31689"/>
                    <a:pt x="17242" y="31672"/>
                    <a:pt x="17265" y="31672"/>
                  </a:cubicBezTo>
                  <a:lnTo>
                    <a:pt x="17295" y="31642"/>
                  </a:lnTo>
                  <a:cubicBezTo>
                    <a:pt x="17326" y="31672"/>
                    <a:pt x="17417" y="31672"/>
                    <a:pt x="17326" y="31703"/>
                  </a:cubicBezTo>
                  <a:lnTo>
                    <a:pt x="17417" y="31672"/>
                  </a:lnTo>
                  <a:cubicBezTo>
                    <a:pt x="17435" y="31681"/>
                    <a:pt x="17452" y="31685"/>
                    <a:pt x="17470" y="31685"/>
                  </a:cubicBezTo>
                  <a:cubicBezTo>
                    <a:pt x="17513" y="31685"/>
                    <a:pt x="17556" y="31663"/>
                    <a:pt x="17599" y="31642"/>
                  </a:cubicBezTo>
                  <a:cubicBezTo>
                    <a:pt x="17619" y="31642"/>
                    <a:pt x="17653" y="31628"/>
                    <a:pt x="17664" y="31628"/>
                  </a:cubicBezTo>
                  <a:cubicBezTo>
                    <a:pt x="17670" y="31628"/>
                    <a:pt x="17670" y="31632"/>
                    <a:pt x="17660" y="31642"/>
                  </a:cubicBezTo>
                  <a:lnTo>
                    <a:pt x="17782" y="31581"/>
                  </a:lnTo>
                  <a:cubicBezTo>
                    <a:pt x="17933" y="31551"/>
                    <a:pt x="18085" y="31520"/>
                    <a:pt x="18207" y="31490"/>
                  </a:cubicBezTo>
                  <a:lnTo>
                    <a:pt x="18116" y="31490"/>
                  </a:lnTo>
                  <a:lnTo>
                    <a:pt x="18207" y="31459"/>
                  </a:lnTo>
                  <a:lnTo>
                    <a:pt x="18237" y="31459"/>
                  </a:lnTo>
                  <a:lnTo>
                    <a:pt x="18237" y="31488"/>
                  </a:lnTo>
                  <a:lnTo>
                    <a:pt x="18237" y="31488"/>
                  </a:lnTo>
                  <a:cubicBezTo>
                    <a:pt x="18288" y="31481"/>
                    <a:pt x="18339" y="31459"/>
                    <a:pt x="18389" y="31459"/>
                  </a:cubicBezTo>
                  <a:lnTo>
                    <a:pt x="18420" y="31459"/>
                  </a:lnTo>
                  <a:cubicBezTo>
                    <a:pt x="18450" y="31429"/>
                    <a:pt x="18572" y="31429"/>
                    <a:pt x="18602" y="31399"/>
                  </a:cubicBezTo>
                  <a:cubicBezTo>
                    <a:pt x="18614" y="31411"/>
                    <a:pt x="18633" y="31416"/>
                    <a:pt x="18655" y="31416"/>
                  </a:cubicBezTo>
                  <a:cubicBezTo>
                    <a:pt x="18744" y="31416"/>
                    <a:pt x="18900" y="31338"/>
                    <a:pt x="18997" y="31338"/>
                  </a:cubicBezTo>
                  <a:lnTo>
                    <a:pt x="18997" y="31308"/>
                  </a:lnTo>
                  <a:cubicBezTo>
                    <a:pt x="19058" y="31277"/>
                    <a:pt x="19119" y="31247"/>
                    <a:pt x="19210" y="31216"/>
                  </a:cubicBezTo>
                  <a:lnTo>
                    <a:pt x="19210" y="31186"/>
                  </a:lnTo>
                  <a:cubicBezTo>
                    <a:pt x="19301" y="31156"/>
                    <a:pt x="19392" y="31125"/>
                    <a:pt x="19514" y="31095"/>
                  </a:cubicBezTo>
                  <a:lnTo>
                    <a:pt x="19514" y="31095"/>
                  </a:lnTo>
                  <a:cubicBezTo>
                    <a:pt x="19514" y="31110"/>
                    <a:pt x="19506" y="31118"/>
                    <a:pt x="19495" y="31122"/>
                  </a:cubicBezTo>
                  <a:lnTo>
                    <a:pt x="19495" y="31122"/>
                  </a:lnTo>
                  <a:cubicBezTo>
                    <a:pt x="19628" y="31098"/>
                    <a:pt x="19741" y="30973"/>
                    <a:pt x="19879" y="30973"/>
                  </a:cubicBezTo>
                  <a:cubicBezTo>
                    <a:pt x="19879" y="30973"/>
                    <a:pt x="19909" y="30943"/>
                    <a:pt x="19940" y="30943"/>
                  </a:cubicBezTo>
                  <a:cubicBezTo>
                    <a:pt x="19965" y="30943"/>
                    <a:pt x="19986" y="30937"/>
                    <a:pt x="20000" y="30931"/>
                  </a:cubicBezTo>
                  <a:lnTo>
                    <a:pt x="20000" y="30931"/>
                  </a:lnTo>
                  <a:lnTo>
                    <a:pt x="20000" y="30943"/>
                  </a:lnTo>
                  <a:cubicBezTo>
                    <a:pt x="20031" y="30912"/>
                    <a:pt x="20031" y="30912"/>
                    <a:pt x="20061" y="30912"/>
                  </a:cubicBezTo>
                  <a:cubicBezTo>
                    <a:pt x="20122" y="30912"/>
                    <a:pt x="20092" y="30882"/>
                    <a:pt x="20061" y="30882"/>
                  </a:cubicBezTo>
                  <a:lnTo>
                    <a:pt x="20122" y="30852"/>
                  </a:lnTo>
                  <a:cubicBezTo>
                    <a:pt x="20131" y="30860"/>
                    <a:pt x="20145" y="30864"/>
                    <a:pt x="20161" y="30864"/>
                  </a:cubicBezTo>
                  <a:cubicBezTo>
                    <a:pt x="20198" y="30864"/>
                    <a:pt x="20244" y="30843"/>
                    <a:pt x="20244" y="30821"/>
                  </a:cubicBezTo>
                  <a:cubicBezTo>
                    <a:pt x="20274" y="30791"/>
                    <a:pt x="20426" y="30700"/>
                    <a:pt x="20426" y="30700"/>
                  </a:cubicBezTo>
                  <a:cubicBezTo>
                    <a:pt x="20456" y="30669"/>
                    <a:pt x="20487" y="30639"/>
                    <a:pt x="20517" y="30639"/>
                  </a:cubicBezTo>
                  <a:lnTo>
                    <a:pt x="20578" y="30639"/>
                  </a:lnTo>
                  <a:lnTo>
                    <a:pt x="20639" y="30578"/>
                  </a:lnTo>
                  <a:cubicBezTo>
                    <a:pt x="20651" y="30565"/>
                    <a:pt x="20664" y="30558"/>
                    <a:pt x="20672" y="30558"/>
                  </a:cubicBezTo>
                  <a:cubicBezTo>
                    <a:pt x="20684" y="30558"/>
                    <a:pt x="20687" y="30573"/>
                    <a:pt x="20669" y="30608"/>
                  </a:cubicBezTo>
                  <a:cubicBezTo>
                    <a:pt x="20760" y="30517"/>
                    <a:pt x="20760" y="30548"/>
                    <a:pt x="20851" y="30456"/>
                  </a:cubicBezTo>
                  <a:cubicBezTo>
                    <a:pt x="20882" y="30456"/>
                    <a:pt x="20912" y="30396"/>
                    <a:pt x="20943" y="30396"/>
                  </a:cubicBezTo>
                  <a:cubicBezTo>
                    <a:pt x="21155" y="30274"/>
                    <a:pt x="21338" y="30122"/>
                    <a:pt x="21520" y="29940"/>
                  </a:cubicBezTo>
                  <a:lnTo>
                    <a:pt x="21520" y="29940"/>
                  </a:lnTo>
                  <a:cubicBezTo>
                    <a:pt x="21507" y="29944"/>
                    <a:pt x="21500" y="29946"/>
                    <a:pt x="21497" y="29946"/>
                  </a:cubicBezTo>
                  <a:cubicBezTo>
                    <a:pt x="21475" y="29946"/>
                    <a:pt x="21603" y="29875"/>
                    <a:pt x="21551" y="29849"/>
                  </a:cubicBezTo>
                  <a:cubicBezTo>
                    <a:pt x="21591" y="29849"/>
                    <a:pt x="21605" y="29822"/>
                    <a:pt x="21609" y="29822"/>
                  </a:cubicBezTo>
                  <a:cubicBezTo>
                    <a:pt x="21611" y="29822"/>
                    <a:pt x="21611" y="29828"/>
                    <a:pt x="21611" y="29849"/>
                  </a:cubicBezTo>
                  <a:cubicBezTo>
                    <a:pt x="21642" y="29727"/>
                    <a:pt x="21703" y="29666"/>
                    <a:pt x="21703" y="29575"/>
                  </a:cubicBezTo>
                  <a:cubicBezTo>
                    <a:pt x="21709" y="29569"/>
                    <a:pt x="21714" y="29566"/>
                    <a:pt x="21718" y="29566"/>
                  </a:cubicBezTo>
                  <a:cubicBezTo>
                    <a:pt x="21729" y="29566"/>
                    <a:pt x="21732" y="29584"/>
                    <a:pt x="21733" y="29584"/>
                  </a:cubicBezTo>
                  <a:cubicBezTo>
                    <a:pt x="21733" y="29584"/>
                    <a:pt x="21733" y="29581"/>
                    <a:pt x="21733" y="29575"/>
                  </a:cubicBezTo>
                  <a:cubicBezTo>
                    <a:pt x="21763" y="29453"/>
                    <a:pt x="21703" y="29393"/>
                    <a:pt x="21672" y="29393"/>
                  </a:cubicBezTo>
                  <a:cubicBezTo>
                    <a:pt x="21684" y="29381"/>
                    <a:pt x="21691" y="29364"/>
                    <a:pt x="21694" y="29347"/>
                  </a:cubicBezTo>
                  <a:lnTo>
                    <a:pt x="21694" y="29347"/>
                  </a:lnTo>
                  <a:cubicBezTo>
                    <a:pt x="21684" y="29361"/>
                    <a:pt x="21674" y="29367"/>
                    <a:pt x="21666" y="29367"/>
                  </a:cubicBezTo>
                  <a:cubicBezTo>
                    <a:pt x="21652" y="29367"/>
                    <a:pt x="21642" y="29349"/>
                    <a:pt x="21642" y="29332"/>
                  </a:cubicBezTo>
                  <a:lnTo>
                    <a:pt x="21672" y="29301"/>
                  </a:lnTo>
                  <a:cubicBezTo>
                    <a:pt x="21642" y="29271"/>
                    <a:pt x="21611" y="29241"/>
                    <a:pt x="21611" y="29241"/>
                  </a:cubicBezTo>
                  <a:close/>
                  <a:moveTo>
                    <a:pt x="16870" y="31763"/>
                  </a:moveTo>
                  <a:cubicBezTo>
                    <a:pt x="16870" y="31763"/>
                    <a:pt x="16870" y="31794"/>
                    <a:pt x="16870" y="31794"/>
                  </a:cubicBezTo>
                  <a:lnTo>
                    <a:pt x="16930" y="31763"/>
                  </a:lnTo>
                  <a:close/>
                  <a:moveTo>
                    <a:pt x="16505" y="31642"/>
                  </a:moveTo>
                  <a:cubicBezTo>
                    <a:pt x="16505" y="31642"/>
                    <a:pt x="16444" y="31703"/>
                    <a:pt x="16383" y="31703"/>
                  </a:cubicBezTo>
                  <a:cubicBezTo>
                    <a:pt x="16373" y="31699"/>
                    <a:pt x="16366" y="31698"/>
                    <a:pt x="16360" y="31698"/>
                  </a:cubicBezTo>
                  <a:cubicBezTo>
                    <a:pt x="16321" y="31698"/>
                    <a:pt x="16361" y="31760"/>
                    <a:pt x="16392" y="31799"/>
                  </a:cubicBezTo>
                  <a:lnTo>
                    <a:pt x="16392" y="31799"/>
                  </a:lnTo>
                  <a:lnTo>
                    <a:pt x="16292" y="31824"/>
                  </a:lnTo>
                  <a:lnTo>
                    <a:pt x="16383" y="31824"/>
                  </a:lnTo>
                  <a:cubicBezTo>
                    <a:pt x="16394" y="31824"/>
                    <a:pt x="16401" y="31820"/>
                    <a:pt x="16406" y="31816"/>
                  </a:cubicBezTo>
                  <a:lnTo>
                    <a:pt x="16406" y="31816"/>
                  </a:lnTo>
                  <a:cubicBezTo>
                    <a:pt x="16409" y="31819"/>
                    <a:pt x="16411" y="31822"/>
                    <a:pt x="16414" y="31824"/>
                  </a:cubicBezTo>
                  <a:lnTo>
                    <a:pt x="16505" y="31763"/>
                  </a:lnTo>
                  <a:cubicBezTo>
                    <a:pt x="16475" y="31763"/>
                    <a:pt x="16353" y="31763"/>
                    <a:pt x="16383" y="31733"/>
                  </a:cubicBezTo>
                  <a:cubicBezTo>
                    <a:pt x="16404" y="31723"/>
                    <a:pt x="16420" y="31720"/>
                    <a:pt x="16435" y="31720"/>
                  </a:cubicBezTo>
                  <a:cubicBezTo>
                    <a:pt x="16464" y="31720"/>
                    <a:pt x="16485" y="31733"/>
                    <a:pt x="16505" y="31733"/>
                  </a:cubicBezTo>
                  <a:cubicBezTo>
                    <a:pt x="16475" y="31733"/>
                    <a:pt x="16626" y="31672"/>
                    <a:pt x="16596" y="31642"/>
                  </a:cubicBezTo>
                  <a:lnTo>
                    <a:pt x="16596" y="31642"/>
                  </a:lnTo>
                  <a:lnTo>
                    <a:pt x="16528" y="31665"/>
                  </a:lnTo>
                  <a:lnTo>
                    <a:pt x="16528" y="31665"/>
                  </a:lnTo>
                  <a:lnTo>
                    <a:pt x="16505" y="31642"/>
                  </a:lnTo>
                  <a:close/>
                  <a:moveTo>
                    <a:pt x="16596" y="31794"/>
                  </a:moveTo>
                  <a:lnTo>
                    <a:pt x="16596" y="31824"/>
                  </a:lnTo>
                  <a:lnTo>
                    <a:pt x="16626" y="31824"/>
                  </a:lnTo>
                  <a:lnTo>
                    <a:pt x="16596" y="31794"/>
                  </a:lnTo>
                  <a:close/>
                  <a:moveTo>
                    <a:pt x="15897" y="31824"/>
                  </a:moveTo>
                  <a:cubicBezTo>
                    <a:pt x="15875" y="31835"/>
                    <a:pt x="15865" y="31842"/>
                    <a:pt x="15861" y="31848"/>
                  </a:cubicBezTo>
                  <a:lnTo>
                    <a:pt x="15861" y="31848"/>
                  </a:lnTo>
                  <a:lnTo>
                    <a:pt x="15958" y="31824"/>
                  </a:lnTo>
                  <a:close/>
                  <a:moveTo>
                    <a:pt x="13612" y="31849"/>
                  </a:moveTo>
                  <a:cubicBezTo>
                    <a:pt x="13614" y="31851"/>
                    <a:pt x="13616" y="31853"/>
                    <a:pt x="13617" y="31855"/>
                  </a:cubicBezTo>
                  <a:cubicBezTo>
                    <a:pt x="13615" y="31852"/>
                    <a:pt x="13613" y="31850"/>
                    <a:pt x="13612" y="31849"/>
                  </a:cubicBezTo>
                  <a:close/>
                  <a:moveTo>
                    <a:pt x="16201" y="31794"/>
                  </a:moveTo>
                  <a:cubicBezTo>
                    <a:pt x="16140" y="31794"/>
                    <a:pt x="16140" y="31824"/>
                    <a:pt x="16079" y="31855"/>
                  </a:cubicBezTo>
                  <a:cubicBezTo>
                    <a:pt x="16101" y="31850"/>
                    <a:pt x="16116" y="31847"/>
                    <a:pt x="16126" y="31845"/>
                  </a:cubicBezTo>
                  <a:lnTo>
                    <a:pt x="16126" y="31845"/>
                  </a:lnTo>
                  <a:cubicBezTo>
                    <a:pt x="16112" y="31849"/>
                    <a:pt x="16101" y="31855"/>
                    <a:pt x="16140" y="31855"/>
                  </a:cubicBezTo>
                  <a:cubicBezTo>
                    <a:pt x="16171" y="31824"/>
                    <a:pt x="16231" y="31824"/>
                    <a:pt x="16201" y="31794"/>
                  </a:cubicBezTo>
                  <a:close/>
                  <a:moveTo>
                    <a:pt x="16444" y="31824"/>
                  </a:moveTo>
                  <a:lnTo>
                    <a:pt x="16444" y="31855"/>
                  </a:lnTo>
                  <a:lnTo>
                    <a:pt x="16505" y="31824"/>
                  </a:lnTo>
                  <a:close/>
                  <a:moveTo>
                    <a:pt x="15496" y="31846"/>
                  </a:moveTo>
                  <a:cubicBezTo>
                    <a:pt x="15484" y="31846"/>
                    <a:pt x="15460" y="31877"/>
                    <a:pt x="15488" y="31884"/>
                  </a:cubicBezTo>
                  <a:lnTo>
                    <a:pt x="15488" y="31884"/>
                  </a:lnTo>
                  <a:cubicBezTo>
                    <a:pt x="15489" y="31881"/>
                    <a:pt x="15502" y="31874"/>
                    <a:pt x="15502" y="31855"/>
                  </a:cubicBezTo>
                  <a:cubicBezTo>
                    <a:pt x="15502" y="31849"/>
                    <a:pt x="15499" y="31846"/>
                    <a:pt x="15496" y="31846"/>
                  </a:cubicBezTo>
                  <a:close/>
                  <a:moveTo>
                    <a:pt x="13952" y="31855"/>
                  </a:moveTo>
                  <a:lnTo>
                    <a:pt x="13921" y="31885"/>
                  </a:lnTo>
                  <a:cubicBezTo>
                    <a:pt x="13918" y="31882"/>
                    <a:pt x="13915" y="31878"/>
                    <a:pt x="13911" y="31875"/>
                  </a:cubicBezTo>
                  <a:lnTo>
                    <a:pt x="13911" y="31875"/>
                  </a:lnTo>
                  <a:lnTo>
                    <a:pt x="13952" y="31855"/>
                  </a:lnTo>
                  <a:close/>
                  <a:moveTo>
                    <a:pt x="15488" y="31884"/>
                  </a:moveTo>
                  <a:lnTo>
                    <a:pt x="15488" y="31884"/>
                  </a:lnTo>
                  <a:cubicBezTo>
                    <a:pt x="15488" y="31885"/>
                    <a:pt x="15491" y="31885"/>
                    <a:pt x="15502" y="31885"/>
                  </a:cubicBezTo>
                  <a:cubicBezTo>
                    <a:pt x="15496" y="31885"/>
                    <a:pt x="15492" y="31885"/>
                    <a:pt x="15488" y="31884"/>
                  </a:cubicBezTo>
                  <a:close/>
                  <a:moveTo>
                    <a:pt x="15861" y="31848"/>
                  </a:moveTo>
                  <a:lnTo>
                    <a:pt x="15836" y="31855"/>
                  </a:lnTo>
                  <a:lnTo>
                    <a:pt x="15867" y="31885"/>
                  </a:lnTo>
                  <a:cubicBezTo>
                    <a:pt x="15867" y="31866"/>
                    <a:pt x="15854" y="31859"/>
                    <a:pt x="15861" y="31848"/>
                  </a:cubicBezTo>
                  <a:close/>
                  <a:moveTo>
                    <a:pt x="15927" y="31862"/>
                  </a:moveTo>
                  <a:cubicBezTo>
                    <a:pt x="15920" y="31862"/>
                    <a:pt x="15912" y="31870"/>
                    <a:pt x="15897" y="31885"/>
                  </a:cubicBezTo>
                  <a:lnTo>
                    <a:pt x="15958" y="31885"/>
                  </a:lnTo>
                  <a:cubicBezTo>
                    <a:pt x="15943" y="31870"/>
                    <a:pt x="15935" y="31862"/>
                    <a:pt x="15927" y="31862"/>
                  </a:cubicBezTo>
                  <a:close/>
                  <a:moveTo>
                    <a:pt x="15532" y="31855"/>
                  </a:moveTo>
                  <a:cubicBezTo>
                    <a:pt x="15532" y="31855"/>
                    <a:pt x="15502" y="31885"/>
                    <a:pt x="15502" y="31885"/>
                  </a:cubicBezTo>
                  <a:cubicBezTo>
                    <a:pt x="15519" y="31885"/>
                    <a:pt x="15555" y="31885"/>
                    <a:pt x="15578" y="31890"/>
                  </a:cubicBezTo>
                  <a:lnTo>
                    <a:pt x="15578" y="31890"/>
                  </a:lnTo>
                  <a:cubicBezTo>
                    <a:pt x="15566" y="31885"/>
                    <a:pt x="15549" y="31885"/>
                    <a:pt x="15532" y="31885"/>
                  </a:cubicBezTo>
                  <a:lnTo>
                    <a:pt x="15532" y="31855"/>
                  </a:lnTo>
                  <a:close/>
                  <a:moveTo>
                    <a:pt x="15958" y="31885"/>
                  </a:moveTo>
                  <a:cubicBezTo>
                    <a:pt x="15958" y="31885"/>
                    <a:pt x="15958" y="31905"/>
                    <a:pt x="15991" y="31913"/>
                  </a:cubicBezTo>
                  <a:lnTo>
                    <a:pt x="15991" y="31913"/>
                  </a:lnTo>
                  <a:cubicBezTo>
                    <a:pt x="16020" y="31885"/>
                    <a:pt x="16050" y="31885"/>
                    <a:pt x="16079" y="31885"/>
                  </a:cubicBezTo>
                  <a:close/>
                  <a:moveTo>
                    <a:pt x="13515" y="31874"/>
                  </a:moveTo>
                  <a:cubicBezTo>
                    <a:pt x="13511" y="31885"/>
                    <a:pt x="13511" y="31900"/>
                    <a:pt x="13526" y="31915"/>
                  </a:cubicBezTo>
                  <a:lnTo>
                    <a:pt x="13546" y="31905"/>
                  </a:lnTo>
                  <a:lnTo>
                    <a:pt x="13546" y="31905"/>
                  </a:lnTo>
                  <a:lnTo>
                    <a:pt x="13515" y="31874"/>
                  </a:lnTo>
                  <a:close/>
                  <a:moveTo>
                    <a:pt x="15578" y="31890"/>
                  </a:moveTo>
                  <a:cubicBezTo>
                    <a:pt x="15587" y="31895"/>
                    <a:pt x="15593" y="31902"/>
                    <a:pt x="15593" y="31915"/>
                  </a:cubicBezTo>
                  <a:cubicBezTo>
                    <a:pt x="15606" y="31902"/>
                    <a:pt x="15596" y="31895"/>
                    <a:pt x="15578" y="31890"/>
                  </a:cubicBezTo>
                  <a:close/>
                  <a:moveTo>
                    <a:pt x="15836" y="31885"/>
                  </a:moveTo>
                  <a:lnTo>
                    <a:pt x="15867" y="31915"/>
                  </a:lnTo>
                  <a:lnTo>
                    <a:pt x="15897" y="31885"/>
                  </a:lnTo>
                  <a:close/>
                  <a:moveTo>
                    <a:pt x="15991" y="31913"/>
                  </a:moveTo>
                  <a:cubicBezTo>
                    <a:pt x="15990" y="31914"/>
                    <a:pt x="15989" y="31915"/>
                    <a:pt x="15988" y="31915"/>
                  </a:cubicBezTo>
                  <a:lnTo>
                    <a:pt x="16019" y="31915"/>
                  </a:lnTo>
                  <a:cubicBezTo>
                    <a:pt x="16007" y="31915"/>
                    <a:pt x="15998" y="31914"/>
                    <a:pt x="15991" y="31913"/>
                  </a:cubicBezTo>
                  <a:close/>
                  <a:moveTo>
                    <a:pt x="16140" y="31885"/>
                  </a:moveTo>
                  <a:cubicBezTo>
                    <a:pt x="16140" y="31885"/>
                    <a:pt x="16201" y="31915"/>
                    <a:pt x="16201" y="31915"/>
                  </a:cubicBezTo>
                  <a:lnTo>
                    <a:pt x="16201" y="31885"/>
                  </a:lnTo>
                  <a:close/>
                  <a:moveTo>
                    <a:pt x="14164" y="31642"/>
                  </a:moveTo>
                  <a:cubicBezTo>
                    <a:pt x="14080" y="31758"/>
                    <a:pt x="14032" y="31842"/>
                    <a:pt x="13996" y="31916"/>
                  </a:cubicBezTo>
                  <a:lnTo>
                    <a:pt x="13996" y="31916"/>
                  </a:lnTo>
                  <a:lnTo>
                    <a:pt x="13992" y="31922"/>
                  </a:lnTo>
                  <a:lnTo>
                    <a:pt x="14043" y="31794"/>
                  </a:lnTo>
                  <a:cubicBezTo>
                    <a:pt x="14052" y="31775"/>
                    <a:pt x="14062" y="31756"/>
                    <a:pt x="14070" y="31736"/>
                  </a:cubicBezTo>
                  <a:lnTo>
                    <a:pt x="14070" y="31736"/>
                  </a:lnTo>
                  <a:lnTo>
                    <a:pt x="14164" y="31642"/>
                  </a:lnTo>
                  <a:close/>
                  <a:moveTo>
                    <a:pt x="15411" y="31885"/>
                  </a:moveTo>
                  <a:cubicBezTo>
                    <a:pt x="15369" y="31885"/>
                    <a:pt x="15398" y="31913"/>
                    <a:pt x="15411" y="31940"/>
                  </a:cubicBezTo>
                  <a:lnTo>
                    <a:pt x="15411" y="31940"/>
                  </a:lnTo>
                  <a:cubicBezTo>
                    <a:pt x="15445" y="31930"/>
                    <a:pt x="15479" y="31908"/>
                    <a:pt x="15411" y="31885"/>
                  </a:cubicBezTo>
                  <a:close/>
                  <a:moveTo>
                    <a:pt x="15563" y="31915"/>
                  </a:moveTo>
                  <a:lnTo>
                    <a:pt x="15563" y="31946"/>
                  </a:lnTo>
                  <a:lnTo>
                    <a:pt x="15623" y="31915"/>
                  </a:lnTo>
                  <a:close/>
                  <a:moveTo>
                    <a:pt x="15684" y="31915"/>
                  </a:moveTo>
                  <a:lnTo>
                    <a:pt x="15654" y="31946"/>
                  </a:lnTo>
                  <a:lnTo>
                    <a:pt x="15715" y="31946"/>
                  </a:lnTo>
                  <a:lnTo>
                    <a:pt x="15684" y="31915"/>
                  </a:lnTo>
                  <a:close/>
                  <a:moveTo>
                    <a:pt x="15836" y="31915"/>
                  </a:moveTo>
                  <a:cubicBezTo>
                    <a:pt x="15836" y="31915"/>
                    <a:pt x="15836" y="31946"/>
                    <a:pt x="15867" y="31946"/>
                  </a:cubicBezTo>
                  <a:lnTo>
                    <a:pt x="15836" y="31915"/>
                  </a:lnTo>
                  <a:close/>
                  <a:moveTo>
                    <a:pt x="15806" y="31946"/>
                  </a:moveTo>
                  <a:lnTo>
                    <a:pt x="15806" y="31946"/>
                  </a:lnTo>
                  <a:lnTo>
                    <a:pt x="15806" y="31946"/>
                  </a:lnTo>
                  <a:close/>
                  <a:moveTo>
                    <a:pt x="15806" y="31946"/>
                  </a:moveTo>
                  <a:lnTo>
                    <a:pt x="15806" y="31946"/>
                  </a:lnTo>
                  <a:lnTo>
                    <a:pt x="15806" y="31946"/>
                  </a:lnTo>
                  <a:close/>
                  <a:moveTo>
                    <a:pt x="15806" y="31946"/>
                  </a:moveTo>
                  <a:lnTo>
                    <a:pt x="15806" y="31946"/>
                  </a:lnTo>
                  <a:lnTo>
                    <a:pt x="15806" y="31946"/>
                  </a:lnTo>
                  <a:close/>
                  <a:moveTo>
                    <a:pt x="15927" y="31946"/>
                  </a:moveTo>
                  <a:cubicBezTo>
                    <a:pt x="15912" y="31946"/>
                    <a:pt x="15920" y="31946"/>
                    <a:pt x="15927" y="31950"/>
                  </a:cubicBezTo>
                  <a:lnTo>
                    <a:pt x="15927" y="31950"/>
                  </a:lnTo>
                  <a:lnTo>
                    <a:pt x="15927" y="31946"/>
                  </a:lnTo>
                  <a:close/>
                  <a:moveTo>
                    <a:pt x="15806" y="31946"/>
                  </a:moveTo>
                  <a:lnTo>
                    <a:pt x="15802" y="31950"/>
                  </a:lnTo>
                  <a:lnTo>
                    <a:pt x="15806" y="31946"/>
                  </a:lnTo>
                  <a:close/>
                  <a:moveTo>
                    <a:pt x="15802" y="31950"/>
                  </a:moveTo>
                  <a:lnTo>
                    <a:pt x="15800" y="31951"/>
                  </a:lnTo>
                  <a:lnTo>
                    <a:pt x="15802" y="31950"/>
                  </a:lnTo>
                  <a:close/>
                  <a:moveTo>
                    <a:pt x="15800" y="31951"/>
                  </a:moveTo>
                  <a:lnTo>
                    <a:pt x="15800" y="31951"/>
                  </a:lnTo>
                  <a:lnTo>
                    <a:pt x="15800" y="31951"/>
                  </a:lnTo>
                  <a:close/>
                  <a:moveTo>
                    <a:pt x="15800" y="31951"/>
                  </a:moveTo>
                  <a:lnTo>
                    <a:pt x="15800" y="31951"/>
                  </a:lnTo>
                  <a:lnTo>
                    <a:pt x="15800" y="31951"/>
                  </a:lnTo>
                  <a:close/>
                  <a:moveTo>
                    <a:pt x="15800" y="31951"/>
                  </a:moveTo>
                  <a:lnTo>
                    <a:pt x="15800" y="31952"/>
                  </a:lnTo>
                  <a:lnTo>
                    <a:pt x="15800" y="31951"/>
                  </a:lnTo>
                  <a:close/>
                  <a:moveTo>
                    <a:pt x="15800" y="31952"/>
                  </a:moveTo>
                  <a:lnTo>
                    <a:pt x="15800" y="31952"/>
                  </a:lnTo>
                  <a:lnTo>
                    <a:pt x="15800" y="31952"/>
                  </a:lnTo>
                  <a:close/>
                  <a:moveTo>
                    <a:pt x="15800" y="31952"/>
                  </a:moveTo>
                  <a:lnTo>
                    <a:pt x="15800" y="31952"/>
                  </a:lnTo>
                  <a:lnTo>
                    <a:pt x="15800" y="31952"/>
                  </a:lnTo>
                  <a:close/>
                  <a:moveTo>
                    <a:pt x="15800" y="31952"/>
                  </a:moveTo>
                  <a:lnTo>
                    <a:pt x="15800" y="31952"/>
                  </a:lnTo>
                  <a:lnTo>
                    <a:pt x="15800" y="31952"/>
                  </a:lnTo>
                  <a:close/>
                  <a:moveTo>
                    <a:pt x="15800" y="31952"/>
                  </a:moveTo>
                  <a:lnTo>
                    <a:pt x="15799" y="31953"/>
                  </a:lnTo>
                  <a:lnTo>
                    <a:pt x="15800" y="31952"/>
                  </a:lnTo>
                  <a:close/>
                  <a:moveTo>
                    <a:pt x="15799" y="31953"/>
                  </a:moveTo>
                  <a:lnTo>
                    <a:pt x="15793" y="31959"/>
                  </a:lnTo>
                  <a:lnTo>
                    <a:pt x="15799" y="31953"/>
                  </a:lnTo>
                  <a:close/>
                  <a:moveTo>
                    <a:pt x="15793" y="31959"/>
                  </a:moveTo>
                  <a:lnTo>
                    <a:pt x="15791" y="31961"/>
                  </a:lnTo>
                  <a:lnTo>
                    <a:pt x="15793" y="31959"/>
                  </a:lnTo>
                  <a:close/>
                  <a:moveTo>
                    <a:pt x="15791" y="31961"/>
                  </a:moveTo>
                  <a:lnTo>
                    <a:pt x="15791" y="31961"/>
                  </a:lnTo>
                  <a:lnTo>
                    <a:pt x="15791" y="31961"/>
                  </a:lnTo>
                  <a:close/>
                  <a:moveTo>
                    <a:pt x="15791" y="31961"/>
                  </a:moveTo>
                  <a:lnTo>
                    <a:pt x="15791" y="31961"/>
                  </a:lnTo>
                  <a:lnTo>
                    <a:pt x="15791" y="31961"/>
                  </a:lnTo>
                  <a:close/>
                  <a:moveTo>
                    <a:pt x="15791" y="31961"/>
                  </a:moveTo>
                  <a:lnTo>
                    <a:pt x="15791" y="31961"/>
                  </a:lnTo>
                  <a:lnTo>
                    <a:pt x="15791" y="31961"/>
                  </a:lnTo>
                  <a:close/>
                  <a:moveTo>
                    <a:pt x="15791" y="31961"/>
                  </a:moveTo>
                  <a:lnTo>
                    <a:pt x="15790" y="31962"/>
                  </a:lnTo>
                  <a:lnTo>
                    <a:pt x="15791" y="31961"/>
                  </a:lnTo>
                  <a:close/>
                  <a:moveTo>
                    <a:pt x="15790" y="31962"/>
                  </a:moveTo>
                  <a:lnTo>
                    <a:pt x="15789" y="31963"/>
                  </a:lnTo>
                  <a:lnTo>
                    <a:pt x="15790" y="31962"/>
                  </a:lnTo>
                  <a:close/>
                  <a:moveTo>
                    <a:pt x="15789" y="31963"/>
                  </a:moveTo>
                  <a:lnTo>
                    <a:pt x="15789" y="31963"/>
                  </a:lnTo>
                  <a:lnTo>
                    <a:pt x="15789" y="31963"/>
                  </a:lnTo>
                  <a:close/>
                  <a:moveTo>
                    <a:pt x="15789" y="31963"/>
                  </a:moveTo>
                  <a:lnTo>
                    <a:pt x="15786" y="31965"/>
                  </a:lnTo>
                  <a:lnTo>
                    <a:pt x="15789" y="31963"/>
                  </a:lnTo>
                  <a:close/>
                  <a:moveTo>
                    <a:pt x="15786" y="31965"/>
                  </a:moveTo>
                  <a:lnTo>
                    <a:pt x="15780" y="31971"/>
                  </a:lnTo>
                  <a:lnTo>
                    <a:pt x="15786" y="31965"/>
                  </a:lnTo>
                  <a:close/>
                  <a:moveTo>
                    <a:pt x="15780" y="31971"/>
                  </a:moveTo>
                  <a:lnTo>
                    <a:pt x="15780" y="31971"/>
                  </a:lnTo>
                  <a:lnTo>
                    <a:pt x="15780" y="31971"/>
                  </a:lnTo>
                  <a:close/>
                  <a:moveTo>
                    <a:pt x="15780" y="31971"/>
                  </a:moveTo>
                  <a:lnTo>
                    <a:pt x="15779" y="31972"/>
                  </a:lnTo>
                  <a:lnTo>
                    <a:pt x="15780" y="31971"/>
                  </a:lnTo>
                  <a:close/>
                  <a:moveTo>
                    <a:pt x="15411" y="31940"/>
                  </a:moveTo>
                  <a:cubicBezTo>
                    <a:pt x="15400" y="31944"/>
                    <a:pt x="15388" y="31946"/>
                    <a:pt x="15380" y="31946"/>
                  </a:cubicBezTo>
                  <a:lnTo>
                    <a:pt x="15411" y="31976"/>
                  </a:lnTo>
                  <a:cubicBezTo>
                    <a:pt x="15420" y="31966"/>
                    <a:pt x="15418" y="31953"/>
                    <a:pt x="15411" y="31940"/>
                  </a:cubicBezTo>
                  <a:close/>
                  <a:moveTo>
                    <a:pt x="15654" y="31946"/>
                  </a:moveTo>
                  <a:lnTo>
                    <a:pt x="15684" y="31976"/>
                  </a:lnTo>
                  <a:cubicBezTo>
                    <a:pt x="15684" y="31946"/>
                    <a:pt x="15654" y="31946"/>
                    <a:pt x="15654" y="31946"/>
                  </a:cubicBezTo>
                  <a:close/>
                  <a:moveTo>
                    <a:pt x="15927" y="31950"/>
                  </a:moveTo>
                  <a:lnTo>
                    <a:pt x="15927" y="31976"/>
                  </a:lnTo>
                  <a:cubicBezTo>
                    <a:pt x="15943" y="31961"/>
                    <a:pt x="15935" y="31953"/>
                    <a:pt x="15927" y="31950"/>
                  </a:cubicBezTo>
                  <a:close/>
                  <a:moveTo>
                    <a:pt x="16049" y="31946"/>
                  </a:moveTo>
                  <a:cubicBezTo>
                    <a:pt x="16019" y="31946"/>
                    <a:pt x="15958" y="31946"/>
                    <a:pt x="15927" y="31976"/>
                  </a:cubicBezTo>
                  <a:cubicBezTo>
                    <a:pt x="15958" y="31976"/>
                    <a:pt x="16019" y="31946"/>
                    <a:pt x="16049" y="31946"/>
                  </a:cubicBezTo>
                  <a:close/>
                  <a:moveTo>
                    <a:pt x="15779" y="31972"/>
                  </a:moveTo>
                  <a:lnTo>
                    <a:pt x="15773" y="31979"/>
                  </a:lnTo>
                  <a:lnTo>
                    <a:pt x="15775" y="31976"/>
                  </a:lnTo>
                  <a:lnTo>
                    <a:pt x="15779" y="31972"/>
                  </a:lnTo>
                  <a:close/>
                  <a:moveTo>
                    <a:pt x="15773" y="31979"/>
                  </a:moveTo>
                  <a:lnTo>
                    <a:pt x="15773" y="31979"/>
                  </a:lnTo>
                  <a:lnTo>
                    <a:pt x="15773" y="31979"/>
                  </a:lnTo>
                  <a:close/>
                  <a:moveTo>
                    <a:pt x="15773" y="31979"/>
                  </a:moveTo>
                  <a:lnTo>
                    <a:pt x="15768" y="31983"/>
                  </a:lnTo>
                  <a:lnTo>
                    <a:pt x="15773" y="31979"/>
                  </a:lnTo>
                  <a:close/>
                  <a:moveTo>
                    <a:pt x="15768" y="31983"/>
                  </a:moveTo>
                  <a:lnTo>
                    <a:pt x="15768" y="31983"/>
                  </a:lnTo>
                  <a:lnTo>
                    <a:pt x="15768" y="31983"/>
                  </a:lnTo>
                  <a:close/>
                  <a:moveTo>
                    <a:pt x="15768" y="31983"/>
                  </a:moveTo>
                  <a:lnTo>
                    <a:pt x="15765" y="31987"/>
                  </a:lnTo>
                  <a:lnTo>
                    <a:pt x="15768" y="31983"/>
                  </a:lnTo>
                  <a:close/>
                  <a:moveTo>
                    <a:pt x="15502" y="31976"/>
                  </a:moveTo>
                  <a:cubicBezTo>
                    <a:pt x="15502" y="31980"/>
                    <a:pt x="15502" y="31984"/>
                    <a:pt x="15503" y="31987"/>
                  </a:cubicBezTo>
                  <a:lnTo>
                    <a:pt x="15503" y="31987"/>
                  </a:lnTo>
                  <a:cubicBezTo>
                    <a:pt x="15507" y="31976"/>
                    <a:pt x="15520" y="31976"/>
                    <a:pt x="15563" y="31976"/>
                  </a:cubicBezTo>
                  <a:close/>
                  <a:moveTo>
                    <a:pt x="14712" y="31976"/>
                  </a:moveTo>
                  <a:cubicBezTo>
                    <a:pt x="14712" y="31976"/>
                    <a:pt x="14752" y="31990"/>
                    <a:pt x="14779" y="31990"/>
                  </a:cubicBezTo>
                  <a:cubicBezTo>
                    <a:pt x="14793" y="31990"/>
                    <a:pt x="14803" y="31986"/>
                    <a:pt x="14803" y="31976"/>
                  </a:cubicBezTo>
                  <a:close/>
                  <a:moveTo>
                    <a:pt x="15167" y="32007"/>
                  </a:moveTo>
                  <a:cubicBezTo>
                    <a:pt x="15167" y="32007"/>
                    <a:pt x="15181" y="32020"/>
                    <a:pt x="15199" y="32020"/>
                  </a:cubicBezTo>
                  <a:cubicBezTo>
                    <a:pt x="15208" y="32020"/>
                    <a:pt x="15218" y="32017"/>
                    <a:pt x="15228" y="32007"/>
                  </a:cubicBezTo>
                  <a:close/>
                  <a:moveTo>
                    <a:pt x="15441" y="31976"/>
                  </a:moveTo>
                  <a:cubicBezTo>
                    <a:pt x="15471" y="32007"/>
                    <a:pt x="15532" y="32007"/>
                    <a:pt x="15532" y="32037"/>
                  </a:cubicBezTo>
                  <a:lnTo>
                    <a:pt x="15532" y="32007"/>
                  </a:lnTo>
                  <a:cubicBezTo>
                    <a:pt x="15532" y="32007"/>
                    <a:pt x="15510" y="32007"/>
                    <a:pt x="15503" y="31987"/>
                  </a:cubicBezTo>
                  <a:lnTo>
                    <a:pt x="15503" y="31987"/>
                  </a:lnTo>
                  <a:cubicBezTo>
                    <a:pt x="15502" y="31991"/>
                    <a:pt x="15502" y="31998"/>
                    <a:pt x="15502" y="32007"/>
                  </a:cubicBezTo>
                  <a:lnTo>
                    <a:pt x="15502" y="31976"/>
                  </a:lnTo>
                  <a:close/>
                  <a:moveTo>
                    <a:pt x="15076" y="32007"/>
                  </a:moveTo>
                  <a:cubicBezTo>
                    <a:pt x="14990" y="32028"/>
                    <a:pt x="14980" y="32050"/>
                    <a:pt x="15025" y="32050"/>
                  </a:cubicBezTo>
                  <a:cubicBezTo>
                    <a:pt x="15043" y="32050"/>
                    <a:pt x="15071" y="32046"/>
                    <a:pt x="15107" y="32037"/>
                  </a:cubicBezTo>
                  <a:lnTo>
                    <a:pt x="15076" y="32037"/>
                  </a:lnTo>
                  <a:cubicBezTo>
                    <a:pt x="15046" y="32037"/>
                    <a:pt x="15016" y="32037"/>
                    <a:pt x="15076" y="32007"/>
                  </a:cubicBezTo>
                  <a:close/>
                  <a:moveTo>
                    <a:pt x="15167" y="32037"/>
                  </a:moveTo>
                  <a:lnTo>
                    <a:pt x="15107" y="32067"/>
                  </a:lnTo>
                  <a:lnTo>
                    <a:pt x="15137" y="32067"/>
                  </a:lnTo>
                  <a:cubicBezTo>
                    <a:pt x="15228" y="32067"/>
                    <a:pt x="15198" y="32067"/>
                    <a:pt x="15167" y="32037"/>
                  </a:cubicBezTo>
                  <a:close/>
                  <a:moveTo>
                    <a:pt x="13741" y="32048"/>
                  </a:moveTo>
                  <a:lnTo>
                    <a:pt x="13766" y="32065"/>
                  </a:lnTo>
                  <a:lnTo>
                    <a:pt x="13766" y="32065"/>
                  </a:lnTo>
                  <a:cubicBezTo>
                    <a:pt x="13765" y="32067"/>
                    <a:pt x="13765" y="32068"/>
                    <a:pt x="13764" y="32070"/>
                  </a:cubicBezTo>
                  <a:lnTo>
                    <a:pt x="13764" y="32070"/>
                  </a:lnTo>
                  <a:cubicBezTo>
                    <a:pt x="13762" y="32071"/>
                    <a:pt x="13760" y="32072"/>
                    <a:pt x="13759" y="32073"/>
                  </a:cubicBezTo>
                  <a:lnTo>
                    <a:pt x="13759" y="32073"/>
                  </a:lnTo>
                  <a:cubicBezTo>
                    <a:pt x="13752" y="32067"/>
                    <a:pt x="13746" y="32062"/>
                    <a:pt x="13742" y="32062"/>
                  </a:cubicBezTo>
                  <a:cubicBezTo>
                    <a:pt x="13740" y="32062"/>
                    <a:pt x="13739" y="32064"/>
                    <a:pt x="13739" y="32067"/>
                  </a:cubicBezTo>
                  <a:lnTo>
                    <a:pt x="13750" y="32077"/>
                  </a:lnTo>
                  <a:lnTo>
                    <a:pt x="13750" y="32077"/>
                  </a:lnTo>
                  <a:cubicBezTo>
                    <a:pt x="13742" y="32080"/>
                    <a:pt x="13734" y="32083"/>
                    <a:pt x="13727" y="32086"/>
                  </a:cubicBezTo>
                  <a:lnTo>
                    <a:pt x="13727" y="32086"/>
                  </a:lnTo>
                  <a:cubicBezTo>
                    <a:pt x="13727" y="32086"/>
                    <a:pt x="13727" y="32085"/>
                    <a:pt x="13727" y="32085"/>
                  </a:cubicBezTo>
                  <a:lnTo>
                    <a:pt x="13727" y="32085"/>
                  </a:lnTo>
                  <a:cubicBezTo>
                    <a:pt x="13729" y="32076"/>
                    <a:pt x="13733" y="32064"/>
                    <a:pt x="13741" y="32048"/>
                  </a:cubicBezTo>
                  <a:close/>
                  <a:moveTo>
                    <a:pt x="13708" y="32067"/>
                  </a:moveTo>
                  <a:lnTo>
                    <a:pt x="13708" y="32093"/>
                  </a:lnTo>
                  <a:lnTo>
                    <a:pt x="13708" y="32093"/>
                  </a:lnTo>
                  <a:cubicBezTo>
                    <a:pt x="13707" y="32093"/>
                    <a:pt x="13706" y="32094"/>
                    <a:pt x="13705" y="32094"/>
                  </a:cubicBezTo>
                  <a:lnTo>
                    <a:pt x="13705" y="32094"/>
                  </a:lnTo>
                  <a:lnTo>
                    <a:pt x="13678" y="32067"/>
                  </a:lnTo>
                  <a:close/>
                  <a:moveTo>
                    <a:pt x="14730" y="32028"/>
                  </a:moveTo>
                  <a:cubicBezTo>
                    <a:pt x="14688" y="32028"/>
                    <a:pt x="14639" y="32046"/>
                    <a:pt x="14587" y="32046"/>
                  </a:cubicBezTo>
                  <a:cubicBezTo>
                    <a:pt x="14568" y="32046"/>
                    <a:pt x="14548" y="32043"/>
                    <a:pt x="14529" y="32037"/>
                  </a:cubicBezTo>
                  <a:lnTo>
                    <a:pt x="14499" y="32098"/>
                  </a:lnTo>
                  <a:cubicBezTo>
                    <a:pt x="14590" y="32067"/>
                    <a:pt x="14681" y="32037"/>
                    <a:pt x="14772" y="32037"/>
                  </a:cubicBezTo>
                  <a:cubicBezTo>
                    <a:pt x="14759" y="32031"/>
                    <a:pt x="14745" y="32028"/>
                    <a:pt x="14730" y="32028"/>
                  </a:cubicBezTo>
                  <a:close/>
                  <a:moveTo>
                    <a:pt x="15011" y="32084"/>
                  </a:moveTo>
                  <a:cubicBezTo>
                    <a:pt x="15002" y="32084"/>
                    <a:pt x="14985" y="32088"/>
                    <a:pt x="14955" y="32098"/>
                  </a:cubicBezTo>
                  <a:lnTo>
                    <a:pt x="15016" y="32098"/>
                  </a:lnTo>
                  <a:cubicBezTo>
                    <a:pt x="15016" y="32098"/>
                    <a:pt x="15029" y="32084"/>
                    <a:pt x="15011" y="32084"/>
                  </a:cubicBezTo>
                  <a:close/>
                  <a:moveTo>
                    <a:pt x="13946" y="32306"/>
                  </a:moveTo>
                  <a:lnTo>
                    <a:pt x="13946" y="32306"/>
                  </a:lnTo>
                  <a:cubicBezTo>
                    <a:pt x="13947" y="32308"/>
                    <a:pt x="13949" y="32309"/>
                    <a:pt x="13951" y="32311"/>
                  </a:cubicBezTo>
                  <a:lnTo>
                    <a:pt x="13951" y="32311"/>
                  </a:lnTo>
                  <a:lnTo>
                    <a:pt x="13939" y="32323"/>
                  </a:lnTo>
                  <a:lnTo>
                    <a:pt x="13939" y="32323"/>
                  </a:lnTo>
                  <a:lnTo>
                    <a:pt x="13946" y="32306"/>
                  </a:lnTo>
                  <a:close/>
                  <a:moveTo>
                    <a:pt x="12523" y="32432"/>
                  </a:moveTo>
                  <a:cubicBezTo>
                    <a:pt x="12523" y="32432"/>
                    <a:pt x="12553" y="32463"/>
                    <a:pt x="12553" y="32463"/>
                  </a:cubicBezTo>
                  <a:cubicBezTo>
                    <a:pt x="12553" y="32463"/>
                    <a:pt x="12553" y="32432"/>
                    <a:pt x="12553" y="32432"/>
                  </a:cubicBezTo>
                  <a:close/>
                  <a:moveTo>
                    <a:pt x="13040" y="32465"/>
                  </a:moveTo>
                  <a:cubicBezTo>
                    <a:pt x="13037" y="32494"/>
                    <a:pt x="12979" y="32523"/>
                    <a:pt x="12979" y="32523"/>
                  </a:cubicBezTo>
                  <a:lnTo>
                    <a:pt x="12979" y="32493"/>
                  </a:lnTo>
                  <a:cubicBezTo>
                    <a:pt x="12997" y="32475"/>
                    <a:pt x="13026" y="32468"/>
                    <a:pt x="13040" y="32465"/>
                  </a:cubicBezTo>
                  <a:close/>
                  <a:moveTo>
                    <a:pt x="14128" y="32442"/>
                  </a:moveTo>
                  <a:cubicBezTo>
                    <a:pt x="14162" y="32473"/>
                    <a:pt x="14195" y="32513"/>
                    <a:pt x="14256" y="32554"/>
                  </a:cubicBezTo>
                  <a:cubicBezTo>
                    <a:pt x="14208" y="32530"/>
                    <a:pt x="14161" y="32488"/>
                    <a:pt x="14128" y="32442"/>
                  </a:cubicBezTo>
                  <a:close/>
                  <a:moveTo>
                    <a:pt x="13787" y="32628"/>
                  </a:moveTo>
                  <a:cubicBezTo>
                    <a:pt x="13786" y="32629"/>
                    <a:pt x="13785" y="32631"/>
                    <a:pt x="13784" y="32633"/>
                  </a:cubicBezTo>
                  <a:lnTo>
                    <a:pt x="13784" y="32633"/>
                  </a:lnTo>
                  <a:lnTo>
                    <a:pt x="13784" y="32630"/>
                  </a:lnTo>
                  <a:lnTo>
                    <a:pt x="13784" y="32630"/>
                  </a:lnTo>
                  <a:cubicBezTo>
                    <a:pt x="13785" y="32629"/>
                    <a:pt x="13786" y="32628"/>
                    <a:pt x="13787" y="32628"/>
                  </a:cubicBezTo>
                  <a:close/>
                  <a:moveTo>
                    <a:pt x="12697" y="32636"/>
                  </a:moveTo>
                  <a:lnTo>
                    <a:pt x="12675" y="32645"/>
                  </a:lnTo>
                  <a:cubicBezTo>
                    <a:pt x="12687" y="32645"/>
                    <a:pt x="12694" y="32640"/>
                    <a:pt x="12697" y="32636"/>
                  </a:cubicBezTo>
                  <a:close/>
                  <a:moveTo>
                    <a:pt x="13465" y="32615"/>
                  </a:moveTo>
                  <a:lnTo>
                    <a:pt x="13436" y="32661"/>
                  </a:lnTo>
                  <a:lnTo>
                    <a:pt x="13436" y="32661"/>
                  </a:lnTo>
                  <a:cubicBezTo>
                    <a:pt x="13446" y="32644"/>
                    <a:pt x="13456" y="32628"/>
                    <a:pt x="13465" y="32615"/>
                  </a:cubicBezTo>
                  <a:close/>
                  <a:moveTo>
                    <a:pt x="13784" y="32633"/>
                  </a:moveTo>
                  <a:lnTo>
                    <a:pt x="13769" y="32706"/>
                  </a:lnTo>
                  <a:cubicBezTo>
                    <a:pt x="13769" y="32684"/>
                    <a:pt x="13769" y="32670"/>
                    <a:pt x="13769" y="32660"/>
                  </a:cubicBezTo>
                  <a:lnTo>
                    <a:pt x="13769" y="32660"/>
                  </a:lnTo>
                  <a:cubicBezTo>
                    <a:pt x="13758" y="32680"/>
                    <a:pt x="13747" y="32697"/>
                    <a:pt x="13739" y="32706"/>
                  </a:cubicBezTo>
                  <a:lnTo>
                    <a:pt x="13738" y="32708"/>
                  </a:lnTo>
                  <a:lnTo>
                    <a:pt x="13738" y="32708"/>
                  </a:lnTo>
                  <a:cubicBezTo>
                    <a:pt x="13739" y="32695"/>
                    <a:pt x="13739" y="32684"/>
                    <a:pt x="13739" y="32675"/>
                  </a:cubicBezTo>
                  <a:cubicBezTo>
                    <a:pt x="13754" y="32660"/>
                    <a:pt x="13762" y="32645"/>
                    <a:pt x="13765" y="32645"/>
                  </a:cubicBezTo>
                  <a:cubicBezTo>
                    <a:pt x="13768" y="32645"/>
                    <a:pt x="13768" y="32649"/>
                    <a:pt x="13769" y="32660"/>
                  </a:cubicBezTo>
                  <a:lnTo>
                    <a:pt x="13769" y="32660"/>
                  </a:lnTo>
                  <a:cubicBezTo>
                    <a:pt x="13774" y="32651"/>
                    <a:pt x="13779" y="32642"/>
                    <a:pt x="13784" y="32633"/>
                  </a:cubicBezTo>
                  <a:close/>
                  <a:moveTo>
                    <a:pt x="13283" y="32523"/>
                  </a:moveTo>
                  <a:cubicBezTo>
                    <a:pt x="13070" y="32736"/>
                    <a:pt x="13253" y="32615"/>
                    <a:pt x="13070" y="32797"/>
                  </a:cubicBezTo>
                  <a:cubicBezTo>
                    <a:pt x="13066" y="32805"/>
                    <a:pt x="13066" y="32808"/>
                    <a:pt x="13068" y="32808"/>
                  </a:cubicBezTo>
                  <a:cubicBezTo>
                    <a:pt x="13081" y="32808"/>
                    <a:pt x="13181" y="32695"/>
                    <a:pt x="13194" y="32695"/>
                  </a:cubicBezTo>
                  <a:lnTo>
                    <a:pt x="13194" y="32695"/>
                  </a:lnTo>
                  <a:cubicBezTo>
                    <a:pt x="13196" y="32695"/>
                    <a:pt x="13196" y="32698"/>
                    <a:pt x="13192" y="32706"/>
                  </a:cubicBezTo>
                  <a:cubicBezTo>
                    <a:pt x="13267" y="32605"/>
                    <a:pt x="13322" y="32546"/>
                    <a:pt x="13304" y="32546"/>
                  </a:cubicBezTo>
                  <a:cubicBezTo>
                    <a:pt x="13300" y="32546"/>
                    <a:pt x="13293" y="32549"/>
                    <a:pt x="13283" y="32554"/>
                  </a:cubicBezTo>
                  <a:lnTo>
                    <a:pt x="13283" y="32523"/>
                  </a:lnTo>
                  <a:close/>
                  <a:moveTo>
                    <a:pt x="14316" y="32751"/>
                  </a:moveTo>
                  <a:cubicBezTo>
                    <a:pt x="14316" y="32755"/>
                    <a:pt x="14316" y="32759"/>
                    <a:pt x="14316" y="32764"/>
                  </a:cubicBezTo>
                  <a:lnTo>
                    <a:pt x="14316" y="32764"/>
                  </a:lnTo>
                  <a:cubicBezTo>
                    <a:pt x="14316" y="32763"/>
                    <a:pt x="14315" y="32762"/>
                    <a:pt x="14314" y="32761"/>
                  </a:cubicBezTo>
                  <a:lnTo>
                    <a:pt x="14314" y="32761"/>
                  </a:lnTo>
                  <a:cubicBezTo>
                    <a:pt x="14315" y="32763"/>
                    <a:pt x="14316" y="32765"/>
                    <a:pt x="14316" y="32767"/>
                  </a:cubicBezTo>
                  <a:cubicBezTo>
                    <a:pt x="14316" y="32766"/>
                    <a:pt x="14316" y="32765"/>
                    <a:pt x="14316" y="32764"/>
                  </a:cubicBezTo>
                  <a:lnTo>
                    <a:pt x="14316" y="32764"/>
                  </a:lnTo>
                  <a:cubicBezTo>
                    <a:pt x="14337" y="32786"/>
                    <a:pt x="14357" y="32807"/>
                    <a:pt x="14377" y="32827"/>
                  </a:cubicBezTo>
                  <a:cubicBezTo>
                    <a:pt x="14369" y="32819"/>
                    <a:pt x="14345" y="32789"/>
                    <a:pt x="14316" y="32751"/>
                  </a:cubicBezTo>
                  <a:close/>
                  <a:moveTo>
                    <a:pt x="14377" y="32827"/>
                  </a:moveTo>
                  <a:lnTo>
                    <a:pt x="14377" y="32827"/>
                  </a:lnTo>
                  <a:cubicBezTo>
                    <a:pt x="14377" y="32827"/>
                    <a:pt x="14377" y="32827"/>
                    <a:pt x="14377" y="32827"/>
                  </a:cubicBezTo>
                  <a:cubicBezTo>
                    <a:pt x="14377" y="32827"/>
                    <a:pt x="14377" y="32827"/>
                    <a:pt x="14377" y="32827"/>
                  </a:cubicBezTo>
                  <a:close/>
                  <a:moveTo>
                    <a:pt x="13418" y="32729"/>
                  </a:moveTo>
                  <a:lnTo>
                    <a:pt x="13418" y="32729"/>
                  </a:lnTo>
                  <a:cubicBezTo>
                    <a:pt x="13400" y="32761"/>
                    <a:pt x="13385" y="32794"/>
                    <a:pt x="13374" y="32827"/>
                  </a:cubicBezTo>
                  <a:cubicBezTo>
                    <a:pt x="13366" y="32836"/>
                    <a:pt x="13360" y="32839"/>
                    <a:pt x="13357" y="32839"/>
                  </a:cubicBezTo>
                  <a:cubicBezTo>
                    <a:pt x="13349" y="32839"/>
                    <a:pt x="13357" y="32815"/>
                    <a:pt x="13373" y="32780"/>
                  </a:cubicBezTo>
                  <a:lnTo>
                    <a:pt x="13373" y="32780"/>
                  </a:lnTo>
                  <a:cubicBezTo>
                    <a:pt x="13384" y="32765"/>
                    <a:pt x="13395" y="32751"/>
                    <a:pt x="13405" y="32736"/>
                  </a:cubicBezTo>
                  <a:lnTo>
                    <a:pt x="13418" y="32729"/>
                  </a:lnTo>
                  <a:close/>
                  <a:moveTo>
                    <a:pt x="14468" y="32827"/>
                  </a:moveTo>
                  <a:lnTo>
                    <a:pt x="14514" y="32888"/>
                  </a:lnTo>
                  <a:cubicBezTo>
                    <a:pt x="14499" y="32865"/>
                    <a:pt x="14484" y="32843"/>
                    <a:pt x="14468" y="32827"/>
                  </a:cubicBezTo>
                  <a:lnTo>
                    <a:pt x="14468" y="32827"/>
                  </a:lnTo>
                  <a:cubicBezTo>
                    <a:pt x="14468" y="32827"/>
                    <a:pt x="14468" y="32827"/>
                    <a:pt x="14468" y="32827"/>
                  </a:cubicBezTo>
                  <a:lnTo>
                    <a:pt x="14468" y="32827"/>
                  </a:lnTo>
                  <a:cubicBezTo>
                    <a:pt x="14468" y="32827"/>
                    <a:pt x="14468" y="32827"/>
                    <a:pt x="14468" y="32827"/>
                  </a:cubicBezTo>
                  <a:close/>
                  <a:moveTo>
                    <a:pt x="14574" y="32765"/>
                  </a:moveTo>
                  <a:lnTo>
                    <a:pt x="14681" y="32888"/>
                  </a:lnTo>
                  <a:cubicBezTo>
                    <a:pt x="14681" y="32897"/>
                    <a:pt x="14678" y="32904"/>
                    <a:pt x="14674" y="32907"/>
                  </a:cubicBezTo>
                  <a:lnTo>
                    <a:pt x="14674" y="32907"/>
                  </a:lnTo>
                  <a:cubicBezTo>
                    <a:pt x="14642" y="32860"/>
                    <a:pt x="14610" y="32813"/>
                    <a:pt x="14574" y="32765"/>
                  </a:cubicBezTo>
                  <a:close/>
                  <a:moveTo>
                    <a:pt x="13739" y="32979"/>
                  </a:moveTo>
                  <a:cubicBezTo>
                    <a:pt x="13739" y="32979"/>
                    <a:pt x="13739" y="32979"/>
                    <a:pt x="13739" y="32979"/>
                  </a:cubicBezTo>
                  <a:cubicBezTo>
                    <a:pt x="13739" y="32979"/>
                    <a:pt x="13739" y="32979"/>
                    <a:pt x="13739" y="32979"/>
                  </a:cubicBezTo>
                  <a:close/>
                  <a:moveTo>
                    <a:pt x="11946" y="33010"/>
                  </a:moveTo>
                  <a:cubicBezTo>
                    <a:pt x="11926" y="33010"/>
                    <a:pt x="11906" y="33023"/>
                    <a:pt x="11886" y="33032"/>
                  </a:cubicBezTo>
                  <a:lnTo>
                    <a:pt x="11886" y="33032"/>
                  </a:lnTo>
                  <a:cubicBezTo>
                    <a:pt x="11903" y="33027"/>
                    <a:pt x="11924" y="33020"/>
                    <a:pt x="11946" y="33010"/>
                  </a:cubicBezTo>
                  <a:close/>
                  <a:moveTo>
                    <a:pt x="11886" y="33032"/>
                  </a:moveTo>
                  <a:cubicBezTo>
                    <a:pt x="11854" y="33040"/>
                    <a:pt x="11835" y="33040"/>
                    <a:pt x="11854" y="33040"/>
                  </a:cubicBezTo>
                  <a:cubicBezTo>
                    <a:pt x="11865" y="33040"/>
                    <a:pt x="11875" y="33036"/>
                    <a:pt x="11886" y="33032"/>
                  </a:cubicBezTo>
                  <a:close/>
                  <a:moveTo>
                    <a:pt x="13650" y="32973"/>
                  </a:moveTo>
                  <a:cubicBezTo>
                    <a:pt x="13644" y="32997"/>
                    <a:pt x="13635" y="33027"/>
                    <a:pt x="13617" y="33070"/>
                  </a:cubicBezTo>
                  <a:lnTo>
                    <a:pt x="13650" y="32973"/>
                  </a:lnTo>
                  <a:close/>
                  <a:moveTo>
                    <a:pt x="13530" y="33140"/>
                  </a:moveTo>
                  <a:lnTo>
                    <a:pt x="13526" y="33162"/>
                  </a:lnTo>
                  <a:cubicBezTo>
                    <a:pt x="13524" y="33162"/>
                    <a:pt x="13523" y="33162"/>
                    <a:pt x="13521" y="33162"/>
                  </a:cubicBezTo>
                  <a:lnTo>
                    <a:pt x="13521" y="33162"/>
                  </a:lnTo>
                  <a:lnTo>
                    <a:pt x="13530" y="33140"/>
                  </a:lnTo>
                  <a:close/>
                  <a:moveTo>
                    <a:pt x="13607" y="32953"/>
                  </a:moveTo>
                  <a:cubicBezTo>
                    <a:pt x="13614" y="33044"/>
                    <a:pt x="13607" y="33140"/>
                    <a:pt x="13587" y="33222"/>
                  </a:cubicBezTo>
                  <a:cubicBezTo>
                    <a:pt x="13587" y="33192"/>
                    <a:pt x="13557" y="33192"/>
                    <a:pt x="13526" y="33192"/>
                  </a:cubicBezTo>
                  <a:cubicBezTo>
                    <a:pt x="13562" y="33174"/>
                    <a:pt x="13566" y="33135"/>
                    <a:pt x="13570" y="33087"/>
                  </a:cubicBezTo>
                  <a:lnTo>
                    <a:pt x="13570" y="33087"/>
                  </a:lnTo>
                  <a:cubicBezTo>
                    <a:pt x="13582" y="33043"/>
                    <a:pt x="13590" y="33003"/>
                    <a:pt x="13607" y="32953"/>
                  </a:cubicBezTo>
                  <a:close/>
                  <a:moveTo>
                    <a:pt x="12645" y="33192"/>
                  </a:moveTo>
                  <a:cubicBezTo>
                    <a:pt x="12632" y="33204"/>
                    <a:pt x="12617" y="33222"/>
                    <a:pt x="12602" y="33242"/>
                  </a:cubicBezTo>
                  <a:lnTo>
                    <a:pt x="12602" y="33242"/>
                  </a:lnTo>
                  <a:lnTo>
                    <a:pt x="12645" y="33192"/>
                  </a:lnTo>
                  <a:close/>
                  <a:moveTo>
                    <a:pt x="13491" y="33242"/>
                  </a:moveTo>
                  <a:lnTo>
                    <a:pt x="13491" y="33242"/>
                  </a:lnTo>
                  <a:cubicBezTo>
                    <a:pt x="13500" y="33279"/>
                    <a:pt x="13465" y="33366"/>
                    <a:pt x="13465" y="33435"/>
                  </a:cubicBezTo>
                  <a:cubicBezTo>
                    <a:pt x="13465" y="33435"/>
                    <a:pt x="13454" y="33424"/>
                    <a:pt x="13452" y="33396"/>
                  </a:cubicBezTo>
                  <a:lnTo>
                    <a:pt x="13452" y="33396"/>
                  </a:lnTo>
                  <a:cubicBezTo>
                    <a:pt x="13457" y="33388"/>
                    <a:pt x="13461" y="33381"/>
                    <a:pt x="13465" y="33374"/>
                  </a:cubicBezTo>
                  <a:lnTo>
                    <a:pt x="13465" y="33374"/>
                  </a:lnTo>
                  <a:cubicBezTo>
                    <a:pt x="13461" y="33379"/>
                    <a:pt x="13456" y="33384"/>
                    <a:pt x="13452" y="33390"/>
                  </a:cubicBezTo>
                  <a:lnTo>
                    <a:pt x="13452" y="33390"/>
                  </a:lnTo>
                  <a:cubicBezTo>
                    <a:pt x="13451" y="33371"/>
                    <a:pt x="13454" y="33346"/>
                    <a:pt x="13465" y="33314"/>
                  </a:cubicBezTo>
                  <a:lnTo>
                    <a:pt x="13465" y="33314"/>
                  </a:lnTo>
                  <a:cubicBezTo>
                    <a:pt x="13463" y="33317"/>
                    <a:pt x="13461" y="33321"/>
                    <a:pt x="13459" y="33324"/>
                  </a:cubicBezTo>
                  <a:lnTo>
                    <a:pt x="13459" y="33324"/>
                  </a:lnTo>
                  <a:lnTo>
                    <a:pt x="13491" y="33242"/>
                  </a:lnTo>
                  <a:close/>
                  <a:moveTo>
                    <a:pt x="13446" y="33358"/>
                  </a:moveTo>
                  <a:cubicBezTo>
                    <a:pt x="13443" y="33373"/>
                    <a:pt x="13443" y="33386"/>
                    <a:pt x="13444" y="33400"/>
                  </a:cubicBezTo>
                  <a:lnTo>
                    <a:pt x="13444" y="33400"/>
                  </a:lnTo>
                  <a:cubicBezTo>
                    <a:pt x="13422" y="33430"/>
                    <a:pt x="13405" y="33466"/>
                    <a:pt x="13405" y="33466"/>
                  </a:cubicBezTo>
                  <a:lnTo>
                    <a:pt x="13446" y="33358"/>
                  </a:lnTo>
                  <a:close/>
                  <a:moveTo>
                    <a:pt x="10959" y="33461"/>
                  </a:moveTo>
                  <a:lnTo>
                    <a:pt x="10912" y="33496"/>
                  </a:lnTo>
                  <a:cubicBezTo>
                    <a:pt x="10935" y="33484"/>
                    <a:pt x="10950" y="33473"/>
                    <a:pt x="10959" y="33461"/>
                  </a:cubicBezTo>
                  <a:close/>
                  <a:moveTo>
                    <a:pt x="13775" y="32269"/>
                  </a:moveTo>
                  <a:lnTo>
                    <a:pt x="13746" y="32327"/>
                  </a:lnTo>
                  <a:lnTo>
                    <a:pt x="13746" y="32327"/>
                  </a:lnTo>
                  <a:cubicBezTo>
                    <a:pt x="13724" y="32335"/>
                    <a:pt x="13692" y="32366"/>
                    <a:pt x="13648" y="32432"/>
                  </a:cubicBezTo>
                  <a:cubicBezTo>
                    <a:pt x="13626" y="32519"/>
                    <a:pt x="13601" y="32609"/>
                    <a:pt x="13571" y="32701"/>
                  </a:cubicBezTo>
                  <a:lnTo>
                    <a:pt x="13571" y="32701"/>
                  </a:lnTo>
                  <a:cubicBezTo>
                    <a:pt x="13502" y="32868"/>
                    <a:pt x="13417" y="33044"/>
                    <a:pt x="13338" y="33210"/>
                  </a:cubicBezTo>
                  <a:lnTo>
                    <a:pt x="13338" y="33210"/>
                  </a:lnTo>
                  <a:lnTo>
                    <a:pt x="13313" y="33222"/>
                  </a:lnTo>
                  <a:lnTo>
                    <a:pt x="13192" y="33496"/>
                  </a:lnTo>
                  <a:cubicBezTo>
                    <a:pt x="13237" y="33361"/>
                    <a:pt x="13348" y="33062"/>
                    <a:pt x="13439" y="32816"/>
                  </a:cubicBezTo>
                  <a:lnTo>
                    <a:pt x="13439" y="32816"/>
                  </a:lnTo>
                  <a:cubicBezTo>
                    <a:pt x="13409" y="32839"/>
                    <a:pt x="13377" y="32863"/>
                    <a:pt x="13344" y="32888"/>
                  </a:cubicBezTo>
                  <a:cubicBezTo>
                    <a:pt x="13386" y="32846"/>
                    <a:pt x="13427" y="32805"/>
                    <a:pt x="13459" y="32763"/>
                  </a:cubicBezTo>
                  <a:lnTo>
                    <a:pt x="13459" y="32763"/>
                  </a:lnTo>
                  <a:cubicBezTo>
                    <a:pt x="13453" y="32780"/>
                    <a:pt x="13446" y="32798"/>
                    <a:pt x="13439" y="32816"/>
                  </a:cubicBezTo>
                  <a:lnTo>
                    <a:pt x="13439" y="32816"/>
                  </a:lnTo>
                  <a:cubicBezTo>
                    <a:pt x="13520" y="32754"/>
                    <a:pt x="13579" y="32706"/>
                    <a:pt x="13557" y="32706"/>
                  </a:cubicBezTo>
                  <a:lnTo>
                    <a:pt x="13496" y="32706"/>
                  </a:lnTo>
                  <a:cubicBezTo>
                    <a:pt x="13486" y="32725"/>
                    <a:pt x="13474" y="32744"/>
                    <a:pt x="13459" y="32763"/>
                  </a:cubicBezTo>
                  <a:lnTo>
                    <a:pt x="13459" y="32763"/>
                  </a:lnTo>
                  <a:cubicBezTo>
                    <a:pt x="13484" y="32696"/>
                    <a:pt x="13507" y="32635"/>
                    <a:pt x="13526" y="32584"/>
                  </a:cubicBezTo>
                  <a:lnTo>
                    <a:pt x="13526" y="32584"/>
                  </a:lnTo>
                  <a:cubicBezTo>
                    <a:pt x="13513" y="32598"/>
                    <a:pt x="13499" y="32613"/>
                    <a:pt x="13486" y="32629"/>
                  </a:cubicBezTo>
                  <a:lnTo>
                    <a:pt x="13486" y="32629"/>
                  </a:lnTo>
                  <a:cubicBezTo>
                    <a:pt x="13480" y="32632"/>
                    <a:pt x="13473" y="32638"/>
                    <a:pt x="13465" y="32645"/>
                  </a:cubicBezTo>
                  <a:cubicBezTo>
                    <a:pt x="13496" y="32615"/>
                    <a:pt x="13496" y="32554"/>
                    <a:pt x="13526" y="32523"/>
                  </a:cubicBezTo>
                  <a:cubicBezTo>
                    <a:pt x="13623" y="32475"/>
                    <a:pt x="13701" y="32348"/>
                    <a:pt x="13775" y="32269"/>
                  </a:cubicBezTo>
                  <a:close/>
                  <a:moveTo>
                    <a:pt x="9366" y="34129"/>
                  </a:moveTo>
                  <a:lnTo>
                    <a:pt x="9366" y="34129"/>
                  </a:lnTo>
                  <a:cubicBezTo>
                    <a:pt x="9365" y="34129"/>
                    <a:pt x="9359" y="34133"/>
                    <a:pt x="9352" y="34139"/>
                  </a:cubicBezTo>
                  <a:lnTo>
                    <a:pt x="9352" y="34139"/>
                  </a:lnTo>
                  <a:lnTo>
                    <a:pt x="9362" y="34134"/>
                  </a:lnTo>
                  <a:cubicBezTo>
                    <a:pt x="9365" y="34131"/>
                    <a:pt x="9366" y="34129"/>
                    <a:pt x="9366" y="34129"/>
                  </a:cubicBezTo>
                  <a:close/>
                  <a:moveTo>
                    <a:pt x="13131" y="34074"/>
                  </a:moveTo>
                  <a:cubicBezTo>
                    <a:pt x="13131" y="34104"/>
                    <a:pt x="13131" y="34134"/>
                    <a:pt x="13131" y="34195"/>
                  </a:cubicBezTo>
                  <a:lnTo>
                    <a:pt x="13192" y="34165"/>
                  </a:lnTo>
                  <a:lnTo>
                    <a:pt x="13131" y="34074"/>
                  </a:lnTo>
                  <a:close/>
                  <a:moveTo>
                    <a:pt x="13165" y="34461"/>
                  </a:moveTo>
                  <a:lnTo>
                    <a:pt x="13165" y="34461"/>
                  </a:lnTo>
                  <a:cubicBezTo>
                    <a:pt x="13163" y="34461"/>
                    <a:pt x="13161" y="34464"/>
                    <a:pt x="13161" y="34469"/>
                  </a:cubicBezTo>
                  <a:cubicBezTo>
                    <a:pt x="13163" y="34466"/>
                    <a:pt x="13164" y="34463"/>
                    <a:pt x="13165" y="34461"/>
                  </a:cubicBezTo>
                  <a:close/>
                  <a:moveTo>
                    <a:pt x="15593" y="34317"/>
                  </a:moveTo>
                  <a:lnTo>
                    <a:pt x="15593" y="34317"/>
                  </a:lnTo>
                  <a:cubicBezTo>
                    <a:pt x="15704" y="34482"/>
                    <a:pt x="15739" y="34498"/>
                    <a:pt x="15767" y="34499"/>
                  </a:cubicBezTo>
                  <a:lnTo>
                    <a:pt x="15767" y="34499"/>
                  </a:lnTo>
                  <a:cubicBezTo>
                    <a:pt x="15711" y="34451"/>
                    <a:pt x="15652" y="34405"/>
                    <a:pt x="15593" y="34317"/>
                  </a:cubicBezTo>
                  <a:close/>
                  <a:moveTo>
                    <a:pt x="15913" y="34680"/>
                  </a:moveTo>
                  <a:cubicBezTo>
                    <a:pt x="15917" y="34689"/>
                    <a:pt x="15921" y="34700"/>
                    <a:pt x="15927" y="34712"/>
                  </a:cubicBezTo>
                  <a:cubicBezTo>
                    <a:pt x="15923" y="34700"/>
                    <a:pt x="15918" y="34690"/>
                    <a:pt x="15913" y="34680"/>
                  </a:cubicBezTo>
                  <a:close/>
                  <a:moveTo>
                    <a:pt x="12280" y="34681"/>
                  </a:moveTo>
                  <a:lnTo>
                    <a:pt x="12249" y="34742"/>
                  </a:lnTo>
                  <a:lnTo>
                    <a:pt x="12310" y="34742"/>
                  </a:lnTo>
                  <a:lnTo>
                    <a:pt x="12280" y="34681"/>
                  </a:lnTo>
                  <a:close/>
                  <a:moveTo>
                    <a:pt x="12067" y="34864"/>
                  </a:moveTo>
                  <a:cubicBezTo>
                    <a:pt x="12067" y="34864"/>
                    <a:pt x="12037" y="34864"/>
                    <a:pt x="11976" y="34955"/>
                  </a:cubicBezTo>
                  <a:lnTo>
                    <a:pt x="12006" y="34955"/>
                  </a:lnTo>
                  <a:lnTo>
                    <a:pt x="12067" y="34864"/>
                  </a:lnTo>
                  <a:close/>
                  <a:moveTo>
                    <a:pt x="12955" y="34852"/>
                  </a:moveTo>
                  <a:cubicBezTo>
                    <a:pt x="12946" y="34852"/>
                    <a:pt x="12934" y="34856"/>
                    <a:pt x="12918" y="34864"/>
                  </a:cubicBezTo>
                  <a:cubicBezTo>
                    <a:pt x="12903" y="34909"/>
                    <a:pt x="12911" y="34909"/>
                    <a:pt x="12918" y="34909"/>
                  </a:cubicBezTo>
                  <a:cubicBezTo>
                    <a:pt x="12926" y="34909"/>
                    <a:pt x="12933" y="34909"/>
                    <a:pt x="12918" y="34955"/>
                  </a:cubicBezTo>
                  <a:cubicBezTo>
                    <a:pt x="12911" y="34977"/>
                    <a:pt x="12909" y="34985"/>
                    <a:pt x="12910" y="34985"/>
                  </a:cubicBezTo>
                  <a:cubicBezTo>
                    <a:pt x="12913" y="34985"/>
                    <a:pt x="12940" y="34921"/>
                    <a:pt x="12947" y="34921"/>
                  </a:cubicBezTo>
                  <a:cubicBezTo>
                    <a:pt x="12948" y="34921"/>
                    <a:pt x="12949" y="34922"/>
                    <a:pt x="12949" y="34925"/>
                  </a:cubicBezTo>
                  <a:cubicBezTo>
                    <a:pt x="12971" y="34880"/>
                    <a:pt x="12977" y="34852"/>
                    <a:pt x="12955" y="34852"/>
                  </a:cubicBezTo>
                  <a:close/>
                  <a:moveTo>
                    <a:pt x="17447" y="35533"/>
                  </a:moveTo>
                  <a:cubicBezTo>
                    <a:pt x="17447" y="35533"/>
                    <a:pt x="17417" y="35533"/>
                    <a:pt x="17447" y="35563"/>
                  </a:cubicBezTo>
                  <a:cubicBezTo>
                    <a:pt x="17447" y="35563"/>
                    <a:pt x="17447" y="35533"/>
                    <a:pt x="17447" y="35533"/>
                  </a:cubicBezTo>
                  <a:close/>
                  <a:moveTo>
                    <a:pt x="7503" y="35641"/>
                  </a:moveTo>
                  <a:lnTo>
                    <a:pt x="7503" y="35641"/>
                  </a:lnTo>
                  <a:cubicBezTo>
                    <a:pt x="7495" y="35646"/>
                    <a:pt x="7486" y="35650"/>
                    <a:pt x="7477" y="35654"/>
                  </a:cubicBezTo>
                  <a:cubicBezTo>
                    <a:pt x="7477" y="35654"/>
                    <a:pt x="7495" y="35654"/>
                    <a:pt x="7503" y="35641"/>
                  </a:cubicBezTo>
                  <a:close/>
                  <a:moveTo>
                    <a:pt x="17638" y="35615"/>
                  </a:moveTo>
                  <a:lnTo>
                    <a:pt x="17645" y="35624"/>
                  </a:lnTo>
                  <a:lnTo>
                    <a:pt x="17645" y="35624"/>
                  </a:lnTo>
                  <a:lnTo>
                    <a:pt x="17690" y="35654"/>
                  </a:lnTo>
                  <a:lnTo>
                    <a:pt x="17638" y="35615"/>
                  </a:lnTo>
                  <a:close/>
                  <a:moveTo>
                    <a:pt x="17478" y="35411"/>
                  </a:moveTo>
                  <a:lnTo>
                    <a:pt x="17751" y="35624"/>
                  </a:lnTo>
                  <a:cubicBezTo>
                    <a:pt x="17764" y="35649"/>
                    <a:pt x="17766" y="35659"/>
                    <a:pt x="17759" y="35659"/>
                  </a:cubicBezTo>
                  <a:cubicBezTo>
                    <a:pt x="17750" y="35659"/>
                    <a:pt x="17725" y="35641"/>
                    <a:pt x="17690" y="35624"/>
                  </a:cubicBezTo>
                  <a:lnTo>
                    <a:pt x="17690" y="35624"/>
                  </a:lnTo>
                  <a:lnTo>
                    <a:pt x="17751" y="35684"/>
                  </a:lnTo>
                  <a:cubicBezTo>
                    <a:pt x="17777" y="35710"/>
                    <a:pt x="17781" y="35720"/>
                    <a:pt x="17772" y="35720"/>
                  </a:cubicBezTo>
                  <a:cubicBezTo>
                    <a:pt x="17761" y="35720"/>
                    <a:pt x="17725" y="35702"/>
                    <a:pt x="17690" y="35684"/>
                  </a:cubicBezTo>
                  <a:lnTo>
                    <a:pt x="17645" y="35624"/>
                  </a:lnTo>
                  <a:lnTo>
                    <a:pt x="17645" y="35624"/>
                  </a:lnTo>
                  <a:lnTo>
                    <a:pt x="17599" y="35593"/>
                  </a:lnTo>
                  <a:lnTo>
                    <a:pt x="17569" y="35563"/>
                  </a:lnTo>
                  <a:lnTo>
                    <a:pt x="17638" y="35615"/>
                  </a:lnTo>
                  <a:lnTo>
                    <a:pt x="17599" y="35563"/>
                  </a:lnTo>
                  <a:cubicBezTo>
                    <a:pt x="17586" y="35556"/>
                    <a:pt x="17572" y="35550"/>
                    <a:pt x="17557" y="35544"/>
                  </a:cubicBezTo>
                  <a:lnTo>
                    <a:pt x="17557" y="35544"/>
                  </a:lnTo>
                  <a:lnTo>
                    <a:pt x="17478" y="35411"/>
                  </a:lnTo>
                  <a:close/>
                  <a:moveTo>
                    <a:pt x="10699" y="35654"/>
                  </a:moveTo>
                  <a:lnTo>
                    <a:pt x="10699" y="35654"/>
                  </a:lnTo>
                  <a:cubicBezTo>
                    <a:pt x="10627" y="35727"/>
                    <a:pt x="10603" y="35753"/>
                    <a:pt x="10605" y="35753"/>
                  </a:cubicBezTo>
                  <a:cubicBezTo>
                    <a:pt x="10608" y="35753"/>
                    <a:pt x="10650" y="35713"/>
                    <a:pt x="10690" y="35668"/>
                  </a:cubicBezTo>
                  <a:lnTo>
                    <a:pt x="10690" y="35668"/>
                  </a:lnTo>
                  <a:cubicBezTo>
                    <a:pt x="10693" y="35663"/>
                    <a:pt x="10696" y="35659"/>
                    <a:pt x="10699" y="35654"/>
                  </a:cubicBezTo>
                  <a:close/>
                  <a:moveTo>
                    <a:pt x="18141" y="35809"/>
                  </a:moveTo>
                  <a:cubicBezTo>
                    <a:pt x="18153" y="35818"/>
                    <a:pt x="18164" y="35827"/>
                    <a:pt x="18177" y="35836"/>
                  </a:cubicBezTo>
                  <a:cubicBezTo>
                    <a:pt x="18167" y="35827"/>
                    <a:pt x="18154" y="35817"/>
                    <a:pt x="18141" y="35809"/>
                  </a:cubicBezTo>
                  <a:close/>
                  <a:moveTo>
                    <a:pt x="7147" y="35883"/>
                  </a:moveTo>
                  <a:cubicBezTo>
                    <a:pt x="7143" y="35883"/>
                    <a:pt x="7133" y="35891"/>
                    <a:pt x="7121" y="35902"/>
                  </a:cubicBezTo>
                  <a:lnTo>
                    <a:pt x="7121" y="35902"/>
                  </a:lnTo>
                  <a:cubicBezTo>
                    <a:pt x="7129" y="35899"/>
                    <a:pt x="7136" y="35897"/>
                    <a:pt x="7143" y="35897"/>
                  </a:cubicBezTo>
                  <a:cubicBezTo>
                    <a:pt x="7148" y="35887"/>
                    <a:pt x="7149" y="35883"/>
                    <a:pt x="7147" y="35883"/>
                  </a:cubicBezTo>
                  <a:close/>
                  <a:moveTo>
                    <a:pt x="17751" y="35776"/>
                  </a:moveTo>
                  <a:lnTo>
                    <a:pt x="17751" y="35776"/>
                  </a:lnTo>
                  <a:cubicBezTo>
                    <a:pt x="17812" y="35836"/>
                    <a:pt x="17842" y="35867"/>
                    <a:pt x="17903" y="35928"/>
                  </a:cubicBezTo>
                  <a:cubicBezTo>
                    <a:pt x="17842" y="35897"/>
                    <a:pt x="17812" y="35837"/>
                    <a:pt x="17751" y="35776"/>
                  </a:cubicBezTo>
                  <a:close/>
                  <a:moveTo>
                    <a:pt x="7121" y="35902"/>
                  </a:moveTo>
                  <a:cubicBezTo>
                    <a:pt x="7098" y="35910"/>
                    <a:pt x="7075" y="35928"/>
                    <a:pt x="7052" y="35928"/>
                  </a:cubicBezTo>
                  <a:lnTo>
                    <a:pt x="7082" y="35928"/>
                  </a:lnTo>
                  <a:cubicBezTo>
                    <a:pt x="7076" y="35932"/>
                    <a:pt x="7070" y="35937"/>
                    <a:pt x="7064" y="35942"/>
                  </a:cubicBezTo>
                  <a:lnTo>
                    <a:pt x="7064" y="35942"/>
                  </a:lnTo>
                  <a:cubicBezTo>
                    <a:pt x="7079" y="35939"/>
                    <a:pt x="7103" y="35918"/>
                    <a:pt x="7121" y="35902"/>
                  </a:cubicBezTo>
                  <a:close/>
                  <a:moveTo>
                    <a:pt x="16657" y="35836"/>
                  </a:moveTo>
                  <a:lnTo>
                    <a:pt x="16657" y="35836"/>
                  </a:lnTo>
                  <a:cubicBezTo>
                    <a:pt x="16748" y="35897"/>
                    <a:pt x="16809" y="35958"/>
                    <a:pt x="16839" y="36019"/>
                  </a:cubicBezTo>
                  <a:lnTo>
                    <a:pt x="16839" y="35928"/>
                  </a:lnTo>
                  <a:lnTo>
                    <a:pt x="16657" y="35836"/>
                  </a:lnTo>
                  <a:close/>
                  <a:moveTo>
                    <a:pt x="12869" y="36011"/>
                  </a:moveTo>
                  <a:cubicBezTo>
                    <a:pt x="12865" y="36011"/>
                    <a:pt x="12857" y="36019"/>
                    <a:pt x="12857" y="36019"/>
                  </a:cubicBezTo>
                  <a:cubicBezTo>
                    <a:pt x="12857" y="36019"/>
                    <a:pt x="12861" y="36024"/>
                    <a:pt x="12866" y="36030"/>
                  </a:cubicBezTo>
                  <a:lnTo>
                    <a:pt x="12866" y="36030"/>
                  </a:lnTo>
                  <a:cubicBezTo>
                    <a:pt x="12872" y="36015"/>
                    <a:pt x="12872" y="36011"/>
                    <a:pt x="12869" y="36011"/>
                  </a:cubicBezTo>
                  <a:close/>
                  <a:moveTo>
                    <a:pt x="12736" y="35988"/>
                  </a:moveTo>
                  <a:cubicBezTo>
                    <a:pt x="12736" y="36019"/>
                    <a:pt x="12736" y="36019"/>
                    <a:pt x="12736" y="36019"/>
                  </a:cubicBezTo>
                  <a:lnTo>
                    <a:pt x="12766" y="36049"/>
                  </a:lnTo>
                  <a:cubicBezTo>
                    <a:pt x="12766" y="35988"/>
                    <a:pt x="12736" y="35988"/>
                    <a:pt x="12736" y="35988"/>
                  </a:cubicBezTo>
                  <a:close/>
                  <a:moveTo>
                    <a:pt x="6353" y="36262"/>
                  </a:moveTo>
                  <a:lnTo>
                    <a:pt x="6353" y="36262"/>
                  </a:lnTo>
                  <a:cubicBezTo>
                    <a:pt x="6353" y="36262"/>
                    <a:pt x="6353" y="36262"/>
                    <a:pt x="6353" y="36262"/>
                  </a:cubicBezTo>
                  <a:cubicBezTo>
                    <a:pt x="6353" y="36262"/>
                    <a:pt x="6353" y="36262"/>
                    <a:pt x="6353" y="36262"/>
                  </a:cubicBezTo>
                  <a:close/>
                  <a:moveTo>
                    <a:pt x="6383" y="36232"/>
                  </a:moveTo>
                  <a:cubicBezTo>
                    <a:pt x="6322" y="36262"/>
                    <a:pt x="6292" y="36262"/>
                    <a:pt x="6292" y="36262"/>
                  </a:cubicBezTo>
                  <a:lnTo>
                    <a:pt x="6322" y="36292"/>
                  </a:lnTo>
                  <a:lnTo>
                    <a:pt x="6383" y="36232"/>
                  </a:lnTo>
                  <a:close/>
                  <a:moveTo>
                    <a:pt x="18298" y="36323"/>
                  </a:moveTo>
                  <a:lnTo>
                    <a:pt x="18298" y="36323"/>
                  </a:lnTo>
                  <a:cubicBezTo>
                    <a:pt x="18322" y="36343"/>
                    <a:pt x="18347" y="36363"/>
                    <a:pt x="18371" y="36382"/>
                  </a:cubicBezTo>
                  <a:lnTo>
                    <a:pt x="18371" y="36382"/>
                  </a:lnTo>
                  <a:cubicBezTo>
                    <a:pt x="18357" y="36369"/>
                    <a:pt x="18335" y="36350"/>
                    <a:pt x="18298" y="36323"/>
                  </a:cubicBezTo>
                  <a:close/>
                  <a:moveTo>
                    <a:pt x="18359" y="36384"/>
                  </a:moveTo>
                  <a:lnTo>
                    <a:pt x="18359" y="36384"/>
                  </a:lnTo>
                  <a:cubicBezTo>
                    <a:pt x="18365" y="36389"/>
                    <a:pt x="18371" y="36394"/>
                    <a:pt x="18376" y="36397"/>
                  </a:cubicBezTo>
                  <a:lnTo>
                    <a:pt x="18376" y="36397"/>
                  </a:lnTo>
                  <a:lnTo>
                    <a:pt x="18359" y="36384"/>
                  </a:lnTo>
                  <a:close/>
                  <a:moveTo>
                    <a:pt x="6079" y="36384"/>
                  </a:moveTo>
                  <a:lnTo>
                    <a:pt x="6018" y="36414"/>
                  </a:lnTo>
                  <a:lnTo>
                    <a:pt x="6079" y="36414"/>
                  </a:lnTo>
                  <a:lnTo>
                    <a:pt x="6079" y="36384"/>
                  </a:lnTo>
                  <a:close/>
                  <a:moveTo>
                    <a:pt x="5988" y="36505"/>
                  </a:moveTo>
                  <a:lnTo>
                    <a:pt x="5988" y="36536"/>
                  </a:lnTo>
                  <a:cubicBezTo>
                    <a:pt x="5988" y="36536"/>
                    <a:pt x="6018" y="36505"/>
                    <a:pt x="6018" y="36505"/>
                  </a:cubicBezTo>
                  <a:close/>
                  <a:moveTo>
                    <a:pt x="12746" y="36857"/>
                  </a:moveTo>
                  <a:cubicBezTo>
                    <a:pt x="12744" y="36857"/>
                    <a:pt x="12740" y="36861"/>
                    <a:pt x="12736" y="36870"/>
                  </a:cubicBezTo>
                  <a:cubicBezTo>
                    <a:pt x="12742" y="36876"/>
                    <a:pt x="12747" y="36885"/>
                    <a:pt x="12751" y="36896"/>
                  </a:cubicBezTo>
                  <a:lnTo>
                    <a:pt x="12751" y="36896"/>
                  </a:lnTo>
                  <a:cubicBezTo>
                    <a:pt x="12751" y="36877"/>
                    <a:pt x="12751" y="36857"/>
                    <a:pt x="12746" y="36857"/>
                  </a:cubicBezTo>
                  <a:close/>
                  <a:moveTo>
                    <a:pt x="12918" y="36900"/>
                  </a:moveTo>
                  <a:cubicBezTo>
                    <a:pt x="12918" y="36931"/>
                    <a:pt x="12918" y="36961"/>
                    <a:pt x="12918" y="36991"/>
                  </a:cubicBezTo>
                  <a:lnTo>
                    <a:pt x="12857" y="36991"/>
                  </a:lnTo>
                  <a:cubicBezTo>
                    <a:pt x="12827" y="36961"/>
                    <a:pt x="12857" y="36931"/>
                    <a:pt x="12918" y="36900"/>
                  </a:cubicBezTo>
                  <a:close/>
                  <a:moveTo>
                    <a:pt x="12751" y="36896"/>
                  </a:moveTo>
                  <a:lnTo>
                    <a:pt x="12751" y="36896"/>
                  </a:lnTo>
                  <a:cubicBezTo>
                    <a:pt x="12751" y="36912"/>
                    <a:pt x="12751" y="36926"/>
                    <a:pt x="12754" y="36926"/>
                  </a:cubicBezTo>
                  <a:cubicBezTo>
                    <a:pt x="12755" y="36926"/>
                    <a:pt x="12756" y="36925"/>
                    <a:pt x="12758" y="36921"/>
                  </a:cubicBezTo>
                  <a:lnTo>
                    <a:pt x="12758" y="36921"/>
                  </a:lnTo>
                  <a:cubicBezTo>
                    <a:pt x="12766" y="36961"/>
                    <a:pt x="12766" y="37013"/>
                    <a:pt x="12766" y="37052"/>
                  </a:cubicBezTo>
                  <a:cubicBezTo>
                    <a:pt x="12766" y="37030"/>
                    <a:pt x="12766" y="36960"/>
                    <a:pt x="12766" y="36900"/>
                  </a:cubicBezTo>
                  <a:cubicBezTo>
                    <a:pt x="12763" y="36911"/>
                    <a:pt x="12760" y="36917"/>
                    <a:pt x="12758" y="36921"/>
                  </a:cubicBezTo>
                  <a:lnTo>
                    <a:pt x="12758" y="36921"/>
                  </a:lnTo>
                  <a:cubicBezTo>
                    <a:pt x="12756" y="36912"/>
                    <a:pt x="12754" y="36903"/>
                    <a:pt x="12751" y="36896"/>
                  </a:cubicBezTo>
                  <a:close/>
                  <a:moveTo>
                    <a:pt x="12645" y="37113"/>
                  </a:moveTo>
                  <a:cubicBezTo>
                    <a:pt x="12645" y="37113"/>
                    <a:pt x="12645" y="37140"/>
                    <a:pt x="12654" y="37140"/>
                  </a:cubicBezTo>
                  <a:cubicBezTo>
                    <a:pt x="12658" y="37140"/>
                    <a:pt x="12665" y="37133"/>
                    <a:pt x="12675" y="37113"/>
                  </a:cubicBezTo>
                  <a:close/>
                  <a:moveTo>
                    <a:pt x="11094" y="36840"/>
                  </a:moveTo>
                  <a:cubicBezTo>
                    <a:pt x="11064" y="36931"/>
                    <a:pt x="11003" y="37052"/>
                    <a:pt x="10912" y="37143"/>
                  </a:cubicBezTo>
                  <a:cubicBezTo>
                    <a:pt x="10973" y="37052"/>
                    <a:pt x="11034" y="36961"/>
                    <a:pt x="11064" y="36900"/>
                  </a:cubicBezTo>
                  <a:lnTo>
                    <a:pt x="11094" y="36840"/>
                  </a:lnTo>
                  <a:close/>
                  <a:moveTo>
                    <a:pt x="9696" y="37174"/>
                  </a:moveTo>
                  <a:cubicBezTo>
                    <a:pt x="9683" y="37199"/>
                    <a:pt x="9671" y="37224"/>
                    <a:pt x="9658" y="37247"/>
                  </a:cubicBezTo>
                  <a:lnTo>
                    <a:pt x="9658" y="37247"/>
                  </a:lnTo>
                  <a:cubicBezTo>
                    <a:pt x="9660" y="37243"/>
                    <a:pt x="9663" y="37239"/>
                    <a:pt x="9666" y="37235"/>
                  </a:cubicBezTo>
                  <a:lnTo>
                    <a:pt x="9696" y="37204"/>
                  </a:lnTo>
                  <a:lnTo>
                    <a:pt x="9696" y="37174"/>
                  </a:lnTo>
                  <a:close/>
                  <a:moveTo>
                    <a:pt x="11672" y="37235"/>
                  </a:moveTo>
                  <a:lnTo>
                    <a:pt x="11672" y="37235"/>
                  </a:lnTo>
                  <a:cubicBezTo>
                    <a:pt x="11654" y="37252"/>
                    <a:pt x="11647" y="37270"/>
                    <a:pt x="11650" y="37270"/>
                  </a:cubicBezTo>
                  <a:cubicBezTo>
                    <a:pt x="11652" y="37270"/>
                    <a:pt x="11659" y="37260"/>
                    <a:pt x="11672" y="37235"/>
                  </a:cubicBezTo>
                  <a:close/>
                  <a:moveTo>
                    <a:pt x="10912" y="37113"/>
                  </a:moveTo>
                  <a:lnTo>
                    <a:pt x="10912" y="37113"/>
                  </a:lnTo>
                  <a:cubicBezTo>
                    <a:pt x="10887" y="37189"/>
                    <a:pt x="10841" y="37243"/>
                    <a:pt x="10791" y="37311"/>
                  </a:cubicBezTo>
                  <a:lnTo>
                    <a:pt x="10791" y="37311"/>
                  </a:lnTo>
                  <a:cubicBezTo>
                    <a:pt x="10824" y="37245"/>
                    <a:pt x="10868" y="37179"/>
                    <a:pt x="10912" y="37113"/>
                  </a:cubicBezTo>
                  <a:close/>
                  <a:moveTo>
                    <a:pt x="12645" y="37326"/>
                  </a:moveTo>
                  <a:lnTo>
                    <a:pt x="12645" y="37356"/>
                  </a:lnTo>
                  <a:cubicBezTo>
                    <a:pt x="12645" y="37326"/>
                    <a:pt x="12645" y="37326"/>
                    <a:pt x="12675" y="37326"/>
                  </a:cubicBezTo>
                  <a:close/>
                  <a:moveTo>
                    <a:pt x="11698" y="37267"/>
                  </a:moveTo>
                  <a:cubicBezTo>
                    <a:pt x="11690" y="37267"/>
                    <a:pt x="11672" y="37331"/>
                    <a:pt x="11649" y="37402"/>
                  </a:cubicBezTo>
                  <a:lnTo>
                    <a:pt x="11649" y="37402"/>
                  </a:lnTo>
                  <a:cubicBezTo>
                    <a:pt x="11666" y="37356"/>
                    <a:pt x="11682" y="37312"/>
                    <a:pt x="11698" y="37267"/>
                  </a:cubicBezTo>
                  <a:lnTo>
                    <a:pt x="11698" y="37267"/>
                  </a:lnTo>
                  <a:cubicBezTo>
                    <a:pt x="11698" y="37267"/>
                    <a:pt x="11698" y="37267"/>
                    <a:pt x="11698" y="37267"/>
                  </a:cubicBezTo>
                  <a:close/>
                  <a:moveTo>
                    <a:pt x="9658" y="37247"/>
                  </a:moveTo>
                  <a:lnTo>
                    <a:pt x="9658" y="37247"/>
                  </a:lnTo>
                  <a:cubicBezTo>
                    <a:pt x="9600" y="37331"/>
                    <a:pt x="9542" y="37391"/>
                    <a:pt x="9483" y="37478"/>
                  </a:cubicBezTo>
                  <a:cubicBezTo>
                    <a:pt x="9555" y="37406"/>
                    <a:pt x="9609" y="37334"/>
                    <a:pt x="9658" y="37247"/>
                  </a:cubicBezTo>
                  <a:close/>
                  <a:moveTo>
                    <a:pt x="10791" y="37080"/>
                  </a:moveTo>
                  <a:cubicBezTo>
                    <a:pt x="10789" y="37080"/>
                    <a:pt x="10779" y="37089"/>
                    <a:pt x="10760" y="37113"/>
                  </a:cubicBezTo>
                  <a:cubicBezTo>
                    <a:pt x="10699" y="37265"/>
                    <a:pt x="10639" y="37387"/>
                    <a:pt x="10547" y="37539"/>
                  </a:cubicBezTo>
                  <a:cubicBezTo>
                    <a:pt x="10658" y="37400"/>
                    <a:pt x="10744" y="37261"/>
                    <a:pt x="10827" y="37100"/>
                  </a:cubicBezTo>
                  <a:lnTo>
                    <a:pt x="10827" y="37100"/>
                  </a:lnTo>
                  <a:cubicBezTo>
                    <a:pt x="10802" y="37138"/>
                    <a:pt x="10777" y="37171"/>
                    <a:pt x="10760" y="37204"/>
                  </a:cubicBezTo>
                  <a:cubicBezTo>
                    <a:pt x="10732" y="37238"/>
                    <a:pt x="10719" y="37251"/>
                    <a:pt x="10714" y="37251"/>
                  </a:cubicBezTo>
                  <a:cubicBezTo>
                    <a:pt x="10699" y="37251"/>
                    <a:pt x="10803" y="37080"/>
                    <a:pt x="10791" y="37080"/>
                  </a:cubicBezTo>
                  <a:close/>
                  <a:moveTo>
                    <a:pt x="10578" y="37478"/>
                  </a:moveTo>
                  <a:cubicBezTo>
                    <a:pt x="10578" y="37478"/>
                    <a:pt x="10557" y="37498"/>
                    <a:pt x="10533" y="37556"/>
                  </a:cubicBezTo>
                  <a:lnTo>
                    <a:pt x="10533" y="37556"/>
                  </a:lnTo>
                  <a:lnTo>
                    <a:pt x="10578" y="37478"/>
                  </a:lnTo>
                  <a:close/>
                  <a:moveTo>
                    <a:pt x="11649" y="37402"/>
                  </a:moveTo>
                  <a:cubicBezTo>
                    <a:pt x="11628" y="37456"/>
                    <a:pt x="11605" y="37511"/>
                    <a:pt x="11581" y="37569"/>
                  </a:cubicBezTo>
                  <a:cubicBezTo>
                    <a:pt x="11605" y="37533"/>
                    <a:pt x="11629" y="37465"/>
                    <a:pt x="11649" y="37402"/>
                  </a:cubicBezTo>
                  <a:close/>
                  <a:moveTo>
                    <a:pt x="9201" y="37447"/>
                  </a:moveTo>
                  <a:cubicBezTo>
                    <a:pt x="9172" y="37488"/>
                    <a:pt x="9140" y="37529"/>
                    <a:pt x="9107" y="37570"/>
                  </a:cubicBezTo>
                  <a:lnTo>
                    <a:pt x="9107" y="37570"/>
                  </a:lnTo>
                  <a:cubicBezTo>
                    <a:pt x="9115" y="37565"/>
                    <a:pt x="9129" y="37555"/>
                    <a:pt x="9149" y="37539"/>
                  </a:cubicBezTo>
                  <a:cubicBezTo>
                    <a:pt x="9162" y="37512"/>
                    <a:pt x="9181" y="37480"/>
                    <a:pt x="9201" y="37447"/>
                  </a:cubicBezTo>
                  <a:close/>
                  <a:moveTo>
                    <a:pt x="10533" y="37556"/>
                  </a:moveTo>
                  <a:lnTo>
                    <a:pt x="10495" y="37623"/>
                  </a:lnTo>
                  <a:lnTo>
                    <a:pt x="10495" y="37623"/>
                  </a:lnTo>
                  <a:cubicBezTo>
                    <a:pt x="10502" y="37615"/>
                    <a:pt x="10509" y="37607"/>
                    <a:pt x="10517" y="37599"/>
                  </a:cubicBezTo>
                  <a:cubicBezTo>
                    <a:pt x="10522" y="37583"/>
                    <a:pt x="10528" y="37568"/>
                    <a:pt x="10533" y="37556"/>
                  </a:cubicBezTo>
                  <a:close/>
                  <a:moveTo>
                    <a:pt x="17954" y="37433"/>
                  </a:moveTo>
                  <a:cubicBezTo>
                    <a:pt x="17950" y="37433"/>
                    <a:pt x="17953" y="37446"/>
                    <a:pt x="17964" y="37478"/>
                  </a:cubicBezTo>
                  <a:lnTo>
                    <a:pt x="17933" y="37447"/>
                  </a:lnTo>
                  <a:lnTo>
                    <a:pt x="17933" y="37447"/>
                  </a:lnTo>
                  <a:cubicBezTo>
                    <a:pt x="18085" y="37660"/>
                    <a:pt x="17994" y="37478"/>
                    <a:pt x="18116" y="37660"/>
                  </a:cubicBezTo>
                  <a:cubicBezTo>
                    <a:pt x="18121" y="37663"/>
                    <a:pt x="18124" y="37664"/>
                    <a:pt x="18126" y="37664"/>
                  </a:cubicBezTo>
                  <a:cubicBezTo>
                    <a:pt x="18152" y="37664"/>
                    <a:pt x="18047" y="37535"/>
                    <a:pt x="18051" y="37535"/>
                  </a:cubicBezTo>
                  <a:lnTo>
                    <a:pt x="18051" y="37535"/>
                  </a:lnTo>
                  <a:cubicBezTo>
                    <a:pt x="18051" y="37535"/>
                    <a:pt x="18053" y="37536"/>
                    <a:pt x="18055" y="37539"/>
                  </a:cubicBezTo>
                  <a:cubicBezTo>
                    <a:pt x="17996" y="37479"/>
                    <a:pt x="17962" y="37433"/>
                    <a:pt x="17954" y="37433"/>
                  </a:cubicBezTo>
                  <a:close/>
                  <a:moveTo>
                    <a:pt x="9483" y="37478"/>
                  </a:moveTo>
                  <a:lnTo>
                    <a:pt x="9483" y="37478"/>
                  </a:lnTo>
                  <a:cubicBezTo>
                    <a:pt x="9392" y="37539"/>
                    <a:pt x="9332" y="37599"/>
                    <a:pt x="9271" y="37691"/>
                  </a:cubicBezTo>
                  <a:cubicBezTo>
                    <a:pt x="9362" y="37599"/>
                    <a:pt x="9423" y="37539"/>
                    <a:pt x="9483" y="37478"/>
                  </a:cubicBezTo>
                  <a:close/>
                  <a:moveTo>
                    <a:pt x="10495" y="37623"/>
                  </a:moveTo>
                  <a:cubicBezTo>
                    <a:pt x="10459" y="37664"/>
                    <a:pt x="10439" y="37699"/>
                    <a:pt x="10445" y="37699"/>
                  </a:cubicBezTo>
                  <a:cubicBezTo>
                    <a:pt x="10447" y="37699"/>
                    <a:pt x="10451" y="37696"/>
                    <a:pt x="10456" y="37691"/>
                  </a:cubicBezTo>
                  <a:lnTo>
                    <a:pt x="10495" y="37623"/>
                  </a:lnTo>
                  <a:close/>
                  <a:moveTo>
                    <a:pt x="10463" y="37517"/>
                  </a:moveTo>
                  <a:lnTo>
                    <a:pt x="10463" y="37517"/>
                  </a:lnTo>
                  <a:cubicBezTo>
                    <a:pt x="10460" y="37517"/>
                    <a:pt x="10442" y="37546"/>
                    <a:pt x="10395" y="37630"/>
                  </a:cubicBezTo>
                  <a:cubicBezTo>
                    <a:pt x="10374" y="37651"/>
                    <a:pt x="10307" y="37764"/>
                    <a:pt x="10312" y="37764"/>
                  </a:cubicBezTo>
                  <a:cubicBezTo>
                    <a:pt x="10315" y="37764"/>
                    <a:pt x="10329" y="37744"/>
                    <a:pt x="10365" y="37691"/>
                  </a:cubicBezTo>
                  <a:lnTo>
                    <a:pt x="10395" y="37691"/>
                  </a:lnTo>
                  <a:cubicBezTo>
                    <a:pt x="10395" y="37669"/>
                    <a:pt x="10469" y="37517"/>
                    <a:pt x="10463" y="37517"/>
                  </a:cubicBezTo>
                  <a:close/>
                  <a:moveTo>
                    <a:pt x="9206" y="37393"/>
                  </a:moveTo>
                  <a:cubicBezTo>
                    <a:pt x="9204" y="37393"/>
                    <a:pt x="9196" y="37400"/>
                    <a:pt x="9180" y="37417"/>
                  </a:cubicBezTo>
                  <a:cubicBezTo>
                    <a:pt x="9088" y="37569"/>
                    <a:pt x="8967" y="37721"/>
                    <a:pt x="8876" y="37843"/>
                  </a:cubicBezTo>
                  <a:cubicBezTo>
                    <a:pt x="8948" y="37752"/>
                    <a:pt x="9032" y="37661"/>
                    <a:pt x="9107" y="37570"/>
                  </a:cubicBezTo>
                  <a:lnTo>
                    <a:pt x="9107" y="37570"/>
                  </a:lnTo>
                  <a:cubicBezTo>
                    <a:pt x="9102" y="37573"/>
                    <a:pt x="9099" y="37574"/>
                    <a:pt x="9097" y="37574"/>
                  </a:cubicBezTo>
                  <a:cubicBezTo>
                    <a:pt x="9070" y="37574"/>
                    <a:pt x="9217" y="37393"/>
                    <a:pt x="9206" y="37393"/>
                  </a:cubicBezTo>
                  <a:close/>
                  <a:moveTo>
                    <a:pt x="10453" y="37860"/>
                  </a:moveTo>
                  <a:cubicBezTo>
                    <a:pt x="10448" y="37860"/>
                    <a:pt x="10442" y="37877"/>
                    <a:pt x="10450" y="37877"/>
                  </a:cubicBezTo>
                  <a:cubicBezTo>
                    <a:pt x="10451" y="37877"/>
                    <a:pt x="10452" y="37877"/>
                    <a:pt x="10454" y="37876"/>
                  </a:cubicBezTo>
                  <a:lnTo>
                    <a:pt x="10454" y="37876"/>
                  </a:lnTo>
                  <a:cubicBezTo>
                    <a:pt x="10455" y="37875"/>
                    <a:pt x="10455" y="37874"/>
                    <a:pt x="10456" y="37873"/>
                  </a:cubicBezTo>
                  <a:cubicBezTo>
                    <a:pt x="10456" y="37863"/>
                    <a:pt x="10455" y="37860"/>
                    <a:pt x="10453" y="37860"/>
                  </a:cubicBezTo>
                  <a:close/>
                  <a:moveTo>
                    <a:pt x="11186" y="37904"/>
                  </a:moveTo>
                  <a:lnTo>
                    <a:pt x="11155" y="37964"/>
                  </a:lnTo>
                  <a:cubicBezTo>
                    <a:pt x="11155" y="37966"/>
                    <a:pt x="11155" y="37967"/>
                    <a:pt x="11155" y="37969"/>
                  </a:cubicBezTo>
                  <a:lnTo>
                    <a:pt x="11155" y="37969"/>
                  </a:lnTo>
                  <a:cubicBezTo>
                    <a:pt x="11161" y="37955"/>
                    <a:pt x="11170" y="37934"/>
                    <a:pt x="11186" y="37904"/>
                  </a:cubicBezTo>
                  <a:close/>
                  <a:moveTo>
                    <a:pt x="11155" y="37969"/>
                  </a:moveTo>
                  <a:lnTo>
                    <a:pt x="11155" y="37969"/>
                  </a:lnTo>
                  <a:cubicBezTo>
                    <a:pt x="11148" y="37985"/>
                    <a:pt x="11147" y="37991"/>
                    <a:pt x="11148" y="37991"/>
                  </a:cubicBezTo>
                  <a:cubicBezTo>
                    <a:pt x="11149" y="37991"/>
                    <a:pt x="11154" y="37981"/>
                    <a:pt x="11155" y="37969"/>
                  </a:cubicBezTo>
                  <a:close/>
                  <a:moveTo>
                    <a:pt x="8909" y="37773"/>
                  </a:moveTo>
                  <a:cubicBezTo>
                    <a:pt x="8905" y="37773"/>
                    <a:pt x="8879" y="37799"/>
                    <a:pt x="8815" y="37873"/>
                  </a:cubicBezTo>
                  <a:cubicBezTo>
                    <a:pt x="8815" y="37894"/>
                    <a:pt x="8739" y="38007"/>
                    <a:pt x="8748" y="38007"/>
                  </a:cubicBezTo>
                  <a:cubicBezTo>
                    <a:pt x="8752" y="38007"/>
                    <a:pt x="8770" y="37987"/>
                    <a:pt x="8815" y="37934"/>
                  </a:cubicBezTo>
                  <a:cubicBezTo>
                    <a:pt x="8815" y="37913"/>
                    <a:pt x="8918" y="37773"/>
                    <a:pt x="8909" y="37773"/>
                  </a:cubicBezTo>
                  <a:close/>
                  <a:moveTo>
                    <a:pt x="18481" y="37995"/>
                  </a:moveTo>
                  <a:cubicBezTo>
                    <a:pt x="18489" y="38011"/>
                    <a:pt x="18504" y="38033"/>
                    <a:pt x="18522" y="38054"/>
                  </a:cubicBezTo>
                  <a:lnTo>
                    <a:pt x="18522" y="38054"/>
                  </a:lnTo>
                  <a:lnTo>
                    <a:pt x="18481" y="37995"/>
                  </a:lnTo>
                  <a:close/>
                  <a:moveTo>
                    <a:pt x="12705" y="37964"/>
                  </a:moveTo>
                  <a:cubicBezTo>
                    <a:pt x="12705" y="37995"/>
                    <a:pt x="12705" y="38025"/>
                    <a:pt x="12705" y="38055"/>
                  </a:cubicBezTo>
                  <a:cubicBezTo>
                    <a:pt x="12713" y="38017"/>
                    <a:pt x="12721" y="37979"/>
                    <a:pt x="12705" y="37964"/>
                  </a:cubicBezTo>
                  <a:close/>
                  <a:moveTo>
                    <a:pt x="10091" y="38177"/>
                  </a:moveTo>
                  <a:lnTo>
                    <a:pt x="10091" y="38177"/>
                  </a:lnTo>
                  <a:cubicBezTo>
                    <a:pt x="10076" y="38192"/>
                    <a:pt x="10069" y="38207"/>
                    <a:pt x="10061" y="38223"/>
                  </a:cubicBezTo>
                  <a:lnTo>
                    <a:pt x="10061" y="38223"/>
                  </a:lnTo>
                  <a:lnTo>
                    <a:pt x="10091" y="38177"/>
                  </a:lnTo>
                  <a:close/>
                  <a:moveTo>
                    <a:pt x="10061" y="38223"/>
                  </a:moveTo>
                  <a:lnTo>
                    <a:pt x="10031" y="38268"/>
                  </a:lnTo>
                  <a:cubicBezTo>
                    <a:pt x="10046" y="38253"/>
                    <a:pt x="10053" y="38238"/>
                    <a:pt x="10061" y="38223"/>
                  </a:cubicBezTo>
                  <a:close/>
                  <a:moveTo>
                    <a:pt x="12645" y="38238"/>
                  </a:moveTo>
                  <a:lnTo>
                    <a:pt x="12614" y="38268"/>
                  </a:lnTo>
                  <a:lnTo>
                    <a:pt x="12645" y="38268"/>
                  </a:lnTo>
                  <a:lnTo>
                    <a:pt x="12645" y="38238"/>
                  </a:lnTo>
                  <a:close/>
                  <a:moveTo>
                    <a:pt x="12675" y="38238"/>
                  </a:moveTo>
                  <a:cubicBezTo>
                    <a:pt x="12645" y="38238"/>
                    <a:pt x="12675" y="38299"/>
                    <a:pt x="12675" y="38329"/>
                  </a:cubicBezTo>
                  <a:cubicBezTo>
                    <a:pt x="12705" y="38329"/>
                    <a:pt x="12705" y="38268"/>
                    <a:pt x="12705" y="38238"/>
                  </a:cubicBezTo>
                  <a:close/>
                  <a:moveTo>
                    <a:pt x="10243" y="38147"/>
                  </a:moveTo>
                  <a:lnTo>
                    <a:pt x="10243" y="38147"/>
                  </a:lnTo>
                  <a:cubicBezTo>
                    <a:pt x="10178" y="38212"/>
                    <a:pt x="10128" y="38277"/>
                    <a:pt x="10094" y="38354"/>
                  </a:cubicBezTo>
                  <a:lnTo>
                    <a:pt x="10094" y="38354"/>
                  </a:lnTo>
                  <a:cubicBezTo>
                    <a:pt x="10159" y="38254"/>
                    <a:pt x="10212" y="38178"/>
                    <a:pt x="10243" y="38147"/>
                  </a:cubicBezTo>
                  <a:close/>
                  <a:moveTo>
                    <a:pt x="10183" y="38268"/>
                  </a:moveTo>
                  <a:lnTo>
                    <a:pt x="10094" y="38401"/>
                  </a:lnTo>
                  <a:lnTo>
                    <a:pt x="10094" y="38401"/>
                  </a:lnTo>
                  <a:cubicBezTo>
                    <a:pt x="10125" y="38358"/>
                    <a:pt x="10154" y="38316"/>
                    <a:pt x="10183" y="38268"/>
                  </a:cubicBezTo>
                  <a:close/>
                  <a:moveTo>
                    <a:pt x="12827" y="38390"/>
                  </a:moveTo>
                  <a:lnTo>
                    <a:pt x="12797" y="38450"/>
                  </a:lnTo>
                  <a:lnTo>
                    <a:pt x="12827" y="38450"/>
                  </a:lnTo>
                  <a:lnTo>
                    <a:pt x="12827" y="38390"/>
                  </a:lnTo>
                  <a:close/>
                  <a:moveTo>
                    <a:pt x="8420" y="38390"/>
                  </a:moveTo>
                  <a:lnTo>
                    <a:pt x="8359" y="38481"/>
                  </a:lnTo>
                  <a:cubicBezTo>
                    <a:pt x="8389" y="38450"/>
                    <a:pt x="8420" y="38420"/>
                    <a:pt x="8450" y="38420"/>
                  </a:cubicBezTo>
                  <a:lnTo>
                    <a:pt x="8420" y="38390"/>
                  </a:lnTo>
                  <a:close/>
                  <a:moveTo>
                    <a:pt x="8450" y="38420"/>
                  </a:moveTo>
                  <a:cubicBezTo>
                    <a:pt x="8429" y="38441"/>
                    <a:pt x="8409" y="38463"/>
                    <a:pt x="8390" y="38484"/>
                  </a:cubicBezTo>
                  <a:lnTo>
                    <a:pt x="8390" y="38484"/>
                  </a:lnTo>
                  <a:cubicBezTo>
                    <a:pt x="8416" y="38456"/>
                    <a:pt x="8436" y="38434"/>
                    <a:pt x="8450" y="38420"/>
                  </a:cubicBezTo>
                  <a:close/>
                  <a:moveTo>
                    <a:pt x="19180" y="38481"/>
                  </a:moveTo>
                  <a:cubicBezTo>
                    <a:pt x="19195" y="38496"/>
                    <a:pt x="19210" y="38519"/>
                    <a:pt x="19225" y="38542"/>
                  </a:cubicBezTo>
                  <a:lnTo>
                    <a:pt x="19225" y="38542"/>
                  </a:lnTo>
                  <a:cubicBezTo>
                    <a:pt x="19210" y="38521"/>
                    <a:pt x="19195" y="38501"/>
                    <a:pt x="19180" y="38481"/>
                  </a:cubicBezTo>
                  <a:close/>
                  <a:moveTo>
                    <a:pt x="12797" y="38511"/>
                  </a:moveTo>
                  <a:lnTo>
                    <a:pt x="12797" y="38572"/>
                  </a:lnTo>
                  <a:lnTo>
                    <a:pt x="12827" y="38572"/>
                  </a:lnTo>
                  <a:lnTo>
                    <a:pt x="12797" y="38511"/>
                  </a:lnTo>
                  <a:close/>
                  <a:moveTo>
                    <a:pt x="20760" y="38481"/>
                  </a:moveTo>
                  <a:cubicBezTo>
                    <a:pt x="20851" y="38511"/>
                    <a:pt x="20912" y="38572"/>
                    <a:pt x="21003" y="38663"/>
                  </a:cubicBezTo>
                  <a:lnTo>
                    <a:pt x="20973" y="38542"/>
                  </a:lnTo>
                  <a:lnTo>
                    <a:pt x="20760" y="38481"/>
                  </a:lnTo>
                  <a:close/>
                  <a:moveTo>
                    <a:pt x="12660" y="38416"/>
                  </a:moveTo>
                  <a:cubicBezTo>
                    <a:pt x="12655" y="38416"/>
                    <a:pt x="12650" y="38417"/>
                    <a:pt x="12645" y="38420"/>
                  </a:cubicBezTo>
                  <a:lnTo>
                    <a:pt x="12645" y="38481"/>
                  </a:lnTo>
                  <a:cubicBezTo>
                    <a:pt x="12675" y="38481"/>
                    <a:pt x="12705" y="38572"/>
                    <a:pt x="12645" y="38633"/>
                  </a:cubicBezTo>
                  <a:cubicBezTo>
                    <a:pt x="12633" y="38656"/>
                    <a:pt x="12644" y="38666"/>
                    <a:pt x="12663" y="38666"/>
                  </a:cubicBezTo>
                  <a:cubicBezTo>
                    <a:pt x="12694" y="38666"/>
                    <a:pt x="12747" y="38640"/>
                    <a:pt x="12766" y="38602"/>
                  </a:cubicBezTo>
                  <a:lnTo>
                    <a:pt x="12766" y="38542"/>
                  </a:lnTo>
                  <a:cubicBezTo>
                    <a:pt x="12766" y="38542"/>
                    <a:pt x="12724" y="38647"/>
                    <a:pt x="12710" y="38647"/>
                  </a:cubicBezTo>
                  <a:cubicBezTo>
                    <a:pt x="12707" y="38647"/>
                    <a:pt x="12705" y="38643"/>
                    <a:pt x="12705" y="38633"/>
                  </a:cubicBezTo>
                  <a:cubicBezTo>
                    <a:pt x="12675" y="38572"/>
                    <a:pt x="12705" y="38542"/>
                    <a:pt x="12736" y="38511"/>
                  </a:cubicBezTo>
                  <a:lnTo>
                    <a:pt x="12736" y="38511"/>
                  </a:lnTo>
                  <a:cubicBezTo>
                    <a:pt x="12733" y="38514"/>
                    <a:pt x="12731" y="38515"/>
                    <a:pt x="12728" y="38515"/>
                  </a:cubicBezTo>
                  <a:cubicBezTo>
                    <a:pt x="12707" y="38515"/>
                    <a:pt x="12701" y="38416"/>
                    <a:pt x="12660" y="38416"/>
                  </a:cubicBezTo>
                  <a:close/>
                  <a:moveTo>
                    <a:pt x="12797" y="38602"/>
                  </a:moveTo>
                  <a:lnTo>
                    <a:pt x="12797" y="38724"/>
                  </a:lnTo>
                  <a:lnTo>
                    <a:pt x="12797" y="38754"/>
                  </a:lnTo>
                  <a:cubicBezTo>
                    <a:pt x="12797" y="38694"/>
                    <a:pt x="12797" y="38663"/>
                    <a:pt x="12827" y="38633"/>
                  </a:cubicBezTo>
                  <a:cubicBezTo>
                    <a:pt x="12827" y="38602"/>
                    <a:pt x="12827" y="38602"/>
                    <a:pt x="12797" y="38602"/>
                  </a:cubicBezTo>
                  <a:close/>
                  <a:moveTo>
                    <a:pt x="9944" y="38686"/>
                  </a:moveTo>
                  <a:lnTo>
                    <a:pt x="9944" y="38686"/>
                  </a:lnTo>
                  <a:cubicBezTo>
                    <a:pt x="9943" y="38686"/>
                    <a:pt x="9933" y="38706"/>
                    <a:pt x="9909" y="38754"/>
                  </a:cubicBezTo>
                  <a:lnTo>
                    <a:pt x="9909" y="38785"/>
                  </a:lnTo>
                  <a:cubicBezTo>
                    <a:pt x="9927" y="38730"/>
                    <a:pt x="9946" y="38686"/>
                    <a:pt x="9944" y="38686"/>
                  </a:cubicBezTo>
                  <a:close/>
                  <a:moveTo>
                    <a:pt x="12605" y="38721"/>
                  </a:moveTo>
                  <a:cubicBezTo>
                    <a:pt x="12603" y="38721"/>
                    <a:pt x="12595" y="38731"/>
                    <a:pt x="12584" y="38754"/>
                  </a:cubicBezTo>
                  <a:lnTo>
                    <a:pt x="12584" y="38785"/>
                  </a:lnTo>
                  <a:cubicBezTo>
                    <a:pt x="12603" y="38747"/>
                    <a:pt x="12610" y="38721"/>
                    <a:pt x="12605" y="38721"/>
                  </a:cubicBezTo>
                  <a:close/>
                  <a:moveTo>
                    <a:pt x="12766" y="38754"/>
                  </a:moveTo>
                  <a:cubicBezTo>
                    <a:pt x="12766" y="38773"/>
                    <a:pt x="12755" y="38791"/>
                    <a:pt x="12740" y="38816"/>
                  </a:cubicBezTo>
                  <a:lnTo>
                    <a:pt x="12740" y="38816"/>
                  </a:lnTo>
                  <a:cubicBezTo>
                    <a:pt x="12739" y="38815"/>
                    <a:pt x="12737" y="38815"/>
                    <a:pt x="12736" y="38815"/>
                  </a:cubicBezTo>
                  <a:lnTo>
                    <a:pt x="12739" y="38817"/>
                  </a:lnTo>
                  <a:lnTo>
                    <a:pt x="12739" y="38817"/>
                  </a:lnTo>
                  <a:cubicBezTo>
                    <a:pt x="12729" y="38833"/>
                    <a:pt x="12717" y="38852"/>
                    <a:pt x="12705" y="38876"/>
                  </a:cubicBezTo>
                  <a:lnTo>
                    <a:pt x="12726" y="38876"/>
                  </a:lnTo>
                  <a:cubicBezTo>
                    <a:pt x="12732" y="38888"/>
                    <a:pt x="12749" y="38903"/>
                    <a:pt x="12766" y="38937"/>
                  </a:cubicBezTo>
                  <a:cubicBezTo>
                    <a:pt x="12766" y="38917"/>
                    <a:pt x="12766" y="38896"/>
                    <a:pt x="12766" y="38876"/>
                  </a:cubicBezTo>
                  <a:lnTo>
                    <a:pt x="12797" y="38876"/>
                  </a:lnTo>
                  <a:cubicBezTo>
                    <a:pt x="12786" y="38866"/>
                    <a:pt x="12780" y="38852"/>
                    <a:pt x="12774" y="38841"/>
                  </a:cubicBezTo>
                  <a:lnTo>
                    <a:pt x="12774" y="38841"/>
                  </a:lnTo>
                  <a:cubicBezTo>
                    <a:pt x="12787" y="38858"/>
                    <a:pt x="12797" y="38876"/>
                    <a:pt x="12797" y="38876"/>
                  </a:cubicBezTo>
                  <a:lnTo>
                    <a:pt x="12797" y="38846"/>
                  </a:lnTo>
                  <a:lnTo>
                    <a:pt x="12769" y="38832"/>
                  </a:lnTo>
                  <a:lnTo>
                    <a:pt x="12769" y="38832"/>
                  </a:lnTo>
                  <a:cubicBezTo>
                    <a:pt x="12771" y="38835"/>
                    <a:pt x="12772" y="38838"/>
                    <a:pt x="12774" y="38841"/>
                  </a:cubicBezTo>
                  <a:lnTo>
                    <a:pt x="12774" y="38841"/>
                  </a:lnTo>
                  <a:cubicBezTo>
                    <a:pt x="12772" y="38838"/>
                    <a:pt x="12769" y="38835"/>
                    <a:pt x="12766" y="38832"/>
                  </a:cubicBezTo>
                  <a:lnTo>
                    <a:pt x="12766" y="38832"/>
                  </a:lnTo>
                  <a:lnTo>
                    <a:pt x="12766" y="38830"/>
                  </a:lnTo>
                  <a:lnTo>
                    <a:pt x="12766" y="38830"/>
                  </a:lnTo>
                  <a:lnTo>
                    <a:pt x="12769" y="38832"/>
                  </a:lnTo>
                  <a:lnTo>
                    <a:pt x="12769" y="38832"/>
                  </a:lnTo>
                  <a:cubicBezTo>
                    <a:pt x="12768" y="38830"/>
                    <a:pt x="12767" y="38828"/>
                    <a:pt x="12766" y="38827"/>
                  </a:cubicBezTo>
                  <a:lnTo>
                    <a:pt x="12766" y="38827"/>
                  </a:lnTo>
                  <a:lnTo>
                    <a:pt x="12766" y="38754"/>
                  </a:lnTo>
                  <a:close/>
                  <a:moveTo>
                    <a:pt x="12766" y="38906"/>
                  </a:moveTo>
                  <a:cubicBezTo>
                    <a:pt x="12766" y="38937"/>
                    <a:pt x="12797" y="38967"/>
                    <a:pt x="12797" y="38998"/>
                  </a:cubicBezTo>
                  <a:lnTo>
                    <a:pt x="12797" y="38937"/>
                  </a:lnTo>
                  <a:lnTo>
                    <a:pt x="12766" y="38906"/>
                  </a:lnTo>
                  <a:close/>
                  <a:moveTo>
                    <a:pt x="12705" y="39058"/>
                  </a:moveTo>
                  <a:lnTo>
                    <a:pt x="12736" y="39089"/>
                  </a:lnTo>
                  <a:lnTo>
                    <a:pt x="12736" y="39058"/>
                  </a:lnTo>
                  <a:close/>
                  <a:moveTo>
                    <a:pt x="12736" y="39028"/>
                  </a:moveTo>
                  <a:cubicBezTo>
                    <a:pt x="12736" y="39066"/>
                    <a:pt x="12747" y="39092"/>
                    <a:pt x="12756" y="39092"/>
                  </a:cubicBezTo>
                  <a:cubicBezTo>
                    <a:pt x="12762" y="39092"/>
                    <a:pt x="12766" y="39082"/>
                    <a:pt x="12766" y="39058"/>
                  </a:cubicBezTo>
                  <a:lnTo>
                    <a:pt x="12736" y="39028"/>
                  </a:lnTo>
                  <a:close/>
                  <a:moveTo>
                    <a:pt x="12797" y="38998"/>
                  </a:moveTo>
                  <a:cubicBezTo>
                    <a:pt x="12797" y="39028"/>
                    <a:pt x="12766" y="39058"/>
                    <a:pt x="12766" y="39089"/>
                  </a:cubicBezTo>
                  <a:lnTo>
                    <a:pt x="12797" y="39119"/>
                  </a:lnTo>
                  <a:cubicBezTo>
                    <a:pt x="12797" y="39126"/>
                    <a:pt x="12798" y="39128"/>
                    <a:pt x="12800" y="39128"/>
                  </a:cubicBezTo>
                  <a:cubicBezTo>
                    <a:pt x="12806" y="39128"/>
                    <a:pt x="12818" y="39110"/>
                    <a:pt x="12824" y="39110"/>
                  </a:cubicBezTo>
                  <a:cubicBezTo>
                    <a:pt x="12826" y="39110"/>
                    <a:pt x="12827" y="39113"/>
                    <a:pt x="12827" y="39119"/>
                  </a:cubicBezTo>
                  <a:lnTo>
                    <a:pt x="12827" y="39119"/>
                  </a:lnTo>
                  <a:cubicBezTo>
                    <a:pt x="12827" y="39058"/>
                    <a:pt x="12797" y="39028"/>
                    <a:pt x="12797" y="38998"/>
                  </a:cubicBezTo>
                  <a:close/>
                  <a:moveTo>
                    <a:pt x="12705" y="39119"/>
                  </a:moveTo>
                  <a:cubicBezTo>
                    <a:pt x="12681" y="39143"/>
                    <a:pt x="12667" y="39153"/>
                    <a:pt x="12658" y="39156"/>
                  </a:cubicBezTo>
                  <a:lnTo>
                    <a:pt x="12658" y="39156"/>
                  </a:lnTo>
                  <a:lnTo>
                    <a:pt x="12645" y="39150"/>
                  </a:lnTo>
                  <a:lnTo>
                    <a:pt x="12645" y="39150"/>
                  </a:lnTo>
                  <a:cubicBezTo>
                    <a:pt x="12645" y="39150"/>
                    <a:pt x="12645" y="39157"/>
                    <a:pt x="12652" y="39157"/>
                  </a:cubicBezTo>
                  <a:cubicBezTo>
                    <a:pt x="12654" y="39157"/>
                    <a:pt x="12656" y="39157"/>
                    <a:pt x="12658" y="39156"/>
                  </a:cubicBezTo>
                  <a:lnTo>
                    <a:pt x="12658" y="39156"/>
                  </a:lnTo>
                  <a:lnTo>
                    <a:pt x="12705" y="39180"/>
                  </a:lnTo>
                  <a:lnTo>
                    <a:pt x="12705" y="39119"/>
                  </a:lnTo>
                  <a:close/>
                  <a:moveTo>
                    <a:pt x="8054" y="39120"/>
                  </a:moveTo>
                  <a:cubicBezTo>
                    <a:pt x="7994" y="39150"/>
                    <a:pt x="7963" y="39211"/>
                    <a:pt x="7933" y="39241"/>
                  </a:cubicBezTo>
                  <a:lnTo>
                    <a:pt x="7933" y="39271"/>
                  </a:lnTo>
                  <a:cubicBezTo>
                    <a:pt x="7963" y="39211"/>
                    <a:pt x="7994" y="39150"/>
                    <a:pt x="8054" y="39120"/>
                  </a:cubicBezTo>
                  <a:close/>
                  <a:moveTo>
                    <a:pt x="12766" y="39241"/>
                  </a:moveTo>
                  <a:lnTo>
                    <a:pt x="12797" y="39302"/>
                  </a:lnTo>
                  <a:lnTo>
                    <a:pt x="12797" y="39271"/>
                  </a:lnTo>
                  <a:lnTo>
                    <a:pt x="12766" y="39241"/>
                  </a:lnTo>
                  <a:close/>
                  <a:moveTo>
                    <a:pt x="9595" y="39303"/>
                  </a:moveTo>
                  <a:lnTo>
                    <a:pt x="9595" y="39303"/>
                  </a:lnTo>
                  <a:cubicBezTo>
                    <a:pt x="9593" y="39305"/>
                    <a:pt x="9587" y="39314"/>
                    <a:pt x="9575" y="39332"/>
                  </a:cubicBezTo>
                  <a:cubicBezTo>
                    <a:pt x="9569" y="39340"/>
                    <a:pt x="9563" y="39351"/>
                    <a:pt x="9556" y="39362"/>
                  </a:cubicBezTo>
                  <a:lnTo>
                    <a:pt x="9567" y="39362"/>
                  </a:lnTo>
                  <a:cubicBezTo>
                    <a:pt x="9576" y="39343"/>
                    <a:pt x="9586" y="39322"/>
                    <a:pt x="9595" y="39303"/>
                  </a:cubicBezTo>
                  <a:close/>
                  <a:moveTo>
                    <a:pt x="9567" y="39362"/>
                  </a:moveTo>
                  <a:cubicBezTo>
                    <a:pt x="9566" y="39364"/>
                    <a:pt x="9565" y="39366"/>
                    <a:pt x="9564" y="39368"/>
                  </a:cubicBezTo>
                  <a:lnTo>
                    <a:pt x="9564" y="39368"/>
                  </a:lnTo>
                  <a:cubicBezTo>
                    <a:pt x="9567" y="39366"/>
                    <a:pt x="9571" y="39364"/>
                    <a:pt x="9575" y="39362"/>
                  </a:cubicBezTo>
                  <a:close/>
                  <a:moveTo>
                    <a:pt x="9564" y="39368"/>
                  </a:moveTo>
                  <a:lnTo>
                    <a:pt x="9564" y="39368"/>
                  </a:lnTo>
                  <a:cubicBezTo>
                    <a:pt x="9539" y="39382"/>
                    <a:pt x="9546" y="39389"/>
                    <a:pt x="9551" y="39398"/>
                  </a:cubicBezTo>
                  <a:lnTo>
                    <a:pt x="9551" y="39398"/>
                  </a:lnTo>
                  <a:cubicBezTo>
                    <a:pt x="9555" y="39389"/>
                    <a:pt x="9559" y="39379"/>
                    <a:pt x="9564" y="39368"/>
                  </a:cubicBezTo>
                  <a:close/>
                  <a:moveTo>
                    <a:pt x="9551" y="39398"/>
                  </a:moveTo>
                  <a:cubicBezTo>
                    <a:pt x="9544" y="39414"/>
                    <a:pt x="9540" y="39425"/>
                    <a:pt x="9542" y="39425"/>
                  </a:cubicBezTo>
                  <a:cubicBezTo>
                    <a:pt x="9542" y="39425"/>
                    <a:pt x="9543" y="39424"/>
                    <a:pt x="9544" y="39423"/>
                  </a:cubicBezTo>
                  <a:cubicBezTo>
                    <a:pt x="9556" y="39411"/>
                    <a:pt x="9554" y="39404"/>
                    <a:pt x="9551" y="39398"/>
                  </a:cubicBezTo>
                  <a:close/>
                  <a:moveTo>
                    <a:pt x="19727" y="39454"/>
                  </a:moveTo>
                  <a:lnTo>
                    <a:pt x="19788" y="39484"/>
                  </a:lnTo>
                  <a:lnTo>
                    <a:pt x="19818" y="39454"/>
                  </a:lnTo>
                  <a:close/>
                  <a:moveTo>
                    <a:pt x="12766" y="39484"/>
                  </a:moveTo>
                  <a:cubicBezTo>
                    <a:pt x="12723" y="39505"/>
                    <a:pt x="12711" y="39527"/>
                    <a:pt x="12718" y="39527"/>
                  </a:cubicBezTo>
                  <a:cubicBezTo>
                    <a:pt x="12721" y="39527"/>
                    <a:pt x="12727" y="39523"/>
                    <a:pt x="12736" y="39514"/>
                  </a:cubicBezTo>
                  <a:lnTo>
                    <a:pt x="12746" y="39524"/>
                  </a:lnTo>
                  <a:lnTo>
                    <a:pt x="12746" y="39524"/>
                  </a:lnTo>
                  <a:cubicBezTo>
                    <a:pt x="12749" y="39518"/>
                    <a:pt x="12756" y="39514"/>
                    <a:pt x="12766" y="39514"/>
                  </a:cubicBezTo>
                  <a:lnTo>
                    <a:pt x="12766" y="39484"/>
                  </a:lnTo>
                  <a:close/>
                  <a:moveTo>
                    <a:pt x="12766" y="39514"/>
                  </a:moveTo>
                  <a:lnTo>
                    <a:pt x="12766" y="39545"/>
                  </a:lnTo>
                  <a:cubicBezTo>
                    <a:pt x="12766" y="39545"/>
                    <a:pt x="12797" y="39514"/>
                    <a:pt x="12797" y="39514"/>
                  </a:cubicBezTo>
                  <a:close/>
                  <a:moveTo>
                    <a:pt x="7780" y="39429"/>
                  </a:moveTo>
                  <a:cubicBezTo>
                    <a:pt x="7778" y="39429"/>
                    <a:pt x="7724" y="39495"/>
                    <a:pt x="7687" y="39546"/>
                  </a:cubicBezTo>
                  <a:lnTo>
                    <a:pt x="7687" y="39546"/>
                  </a:lnTo>
                  <a:cubicBezTo>
                    <a:pt x="7688" y="39546"/>
                    <a:pt x="7689" y="39545"/>
                    <a:pt x="7690" y="39545"/>
                  </a:cubicBezTo>
                  <a:cubicBezTo>
                    <a:pt x="7758" y="39459"/>
                    <a:pt x="7781" y="39429"/>
                    <a:pt x="7780" y="39429"/>
                  </a:cubicBezTo>
                  <a:close/>
                  <a:moveTo>
                    <a:pt x="12705" y="39423"/>
                  </a:moveTo>
                  <a:cubicBezTo>
                    <a:pt x="12675" y="39423"/>
                    <a:pt x="12614" y="39423"/>
                    <a:pt x="12614" y="39454"/>
                  </a:cubicBezTo>
                  <a:lnTo>
                    <a:pt x="12645" y="39484"/>
                  </a:lnTo>
                  <a:cubicBezTo>
                    <a:pt x="12645" y="39484"/>
                    <a:pt x="12645" y="39514"/>
                    <a:pt x="12645" y="39545"/>
                  </a:cubicBezTo>
                  <a:cubicBezTo>
                    <a:pt x="12624" y="39545"/>
                    <a:pt x="12631" y="39572"/>
                    <a:pt x="12647" y="39572"/>
                  </a:cubicBezTo>
                  <a:cubicBezTo>
                    <a:pt x="12655" y="39572"/>
                    <a:pt x="12665" y="39565"/>
                    <a:pt x="12675" y="39545"/>
                  </a:cubicBezTo>
                  <a:cubicBezTo>
                    <a:pt x="12675" y="39484"/>
                    <a:pt x="12675" y="39454"/>
                    <a:pt x="12705" y="39423"/>
                  </a:cubicBezTo>
                  <a:close/>
                  <a:moveTo>
                    <a:pt x="12746" y="39524"/>
                  </a:moveTo>
                  <a:lnTo>
                    <a:pt x="12746" y="39524"/>
                  </a:lnTo>
                  <a:cubicBezTo>
                    <a:pt x="12739" y="39535"/>
                    <a:pt x="12746" y="39555"/>
                    <a:pt x="12766" y="39575"/>
                  </a:cubicBezTo>
                  <a:lnTo>
                    <a:pt x="12766" y="39545"/>
                  </a:lnTo>
                  <a:lnTo>
                    <a:pt x="12746" y="39524"/>
                  </a:lnTo>
                  <a:close/>
                  <a:moveTo>
                    <a:pt x="7687" y="39546"/>
                  </a:moveTo>
                  <a:cubicBezTo>
                    <a:pt x="7663" y="39559"/>
                    <a:pt x="7660" y="39572"/>
                    <a:pt x="7662" y="39582"/>
                  </a:cubicBezTo>
                  <a:lnTo>
                    <a:pt x="7662" y="39582"/>
                  </a:lnTo>
                  <a:cubicBezTo>
                    <a:pt x="7669" y="39572"/>
                    <a:pt x="7677" y="39560"/>
                    <a:pt x="7687" y="39546"/>
                  </a:cubicBezTo>
                  <a:close/>
                  <a:moveTo>
                    <a:pt x="7662" y="39582"/>
                  </a:moveTo>
                  <a:cubicBezTo>
                    <a:pt x="7653" y="39597"/>
                    <a:pt x="7649" y="39607"/>
                    <a:pt x="7655" y="39607"/>
                  </a:cubicBezTo>
                  <a:cubicBezTo>
                    <a:pt x="7656" y="39607"/>
                    <a:pt x="7657" y="39607"/>
                    <a:pt x="7660" y="39606"/>
                  </a:cubicBezTo>
                  <a:cubicBezTo>
                    <a:pt x="7677" y="39606"/>
                    <a:pt x="7665" y="39596"/>
                    <a:pt x="7662" y="39582"/>
                  </a:cubicBezTo>
                  <a:close/>
                  <a:moveTo>
                    <a:pt x="12702" y="39580"/>
                  </a:moveTo>
                  <a:cubicBezTo>
                    <a:pt x="12694" y="39580"/>
                    <a:pt x="12684" y="39587"/>
                    <a:pt x="12675" y="39606"/>
                  </a:cubicBezTo>
                  <a:cubicBezTo>
                    <a:pt x="12673" y="39610"/>
                    <a:pt x="12672" y="39615"/>
                    <a:pt x="12671" y="39618"/>
                  </a:cubicBezTo>
                  <a:lnTo>
                    <a:pt x="12671" y="39618"/>
                  </a:lnTo>
                  <a:cubicBezTo>
                    <a:pt x="12671" y="39618"/>
                    <a:pt x="12671" y="39618"/>
                    <a:pt x="12672" y="39618"/>
                  </a:cubicBezTo>
                  <a:cubicBezTo>
                    <a:pt x="12674" y="39618"/>
                    <a:pt x="12675" y="39623"/>
                    <a:pt x="12675" y="39636"/>
                  </a:cubicBezTo>
                  <a:lnTo>
                    <a:pt x="12736" y="39636"/>
                  </a:lnTo>
                  <a:cubicBezTo>
                    <a:pt x="12736" y="39615"/>
                    <a:pt x="12721" y="39580"/>
                    <a:pt x="12702" y="39580"/>
                  </a:cubicBezTo>
                  <a:close/>
                  <a:moveTo>
                    <a:pt x="12671" y="39618"/>
                  </a:moveTo>
                  <a:lnTo>
                    <a:pt x="12671" y="39618"/>
                  </a:lnTo>
                  <a:cubicBezTo>
                    <a:pt x="12666" y="39621"/>
                    <a:pt x="12661" y="39641"/>
                    <a:pt x="12662" y="39641"/>
                  </a:cubicBezTo>
                  <a:cubicBezTo>
                    <a:pt x="12662" y="39641"/>
                    <a:pt x="12665" y="39635"/>
                    <a:pt x="12671" y="39618"/>
                  </a:cubicBezTo>
                  <a:close/>
                  <a:moveTo>
                    <a:pt x="19818" y="39666"/>
                  </a:moveTo>
                  <a:cubicBezTo>
                    <a:pt x="19818" y="39666"/>
                    <a:pt x="19818" y="39697"/>
                    <a:pt x="19879" y="39757"/>
                  </a:cubicBezTo>
                  <a:cubicBezTo>
                    <a:pt x="19848" y="39727"/>
                    <a:pt x="19848" y="39697"/>
                    <a:pt x="19818" y="39666"/>
                  </a:cubicBezTo>
                  <a:close/>
                  <a:moveTo>
                    <a:pt x="7357" y="39763"/>
                  </a:moveTo>
                  <a:cubicBezTo>
                    <a:pt x="7355" y="39766"/>
                    <a:pt x="7354" y="39767"/>
                    <a:pt x="7354" y="39767"/>
                  </a:cubicBezTo>
                  <a:cubicBezTo>
                    <a:pt x="7354" y="39767"/>
                    <a:pt x="7355" y="39766"/>
                    <a:pt x="7357" y="39763"/>
                  </a:cubicBezTo>
                  <a:close/>
                  <a:moveTo>
                    <a:pt x="9332" y="39697"/>
                  </a:moveTo>
                  <a:cubicBezTo>
                    <a:pt x="9301" y="39788"/>
                    <a:pt x="9301" y="39788"/>
                    <a:pt x="9301" y="39788"/>
                  </a:cubicBezTo>
                  <a:lnTo>
                    <a:pt x="9332" y="39727"/>
                  </a:lnTo>
                  <a:lnTo>
                    <a:pt x="9332" y="39697"/>
                  </a:lnTo>
                  <a:close/>
                  <a:moveTo>
                    <a:pt x="12705" y="39788"/>
                  </a:moveTo>
                  <a:lnTo>
                    <a:pt x="12705" y="39818"/>
                  </a:lnTo>
                  <a:lnTo>
                    <a:pt x="12713" y="39818"/>
                  </a:lnTo>
                  <a:lnTo>
                    <a:pt x="12705" y="39788"/>
                  </a:lnTo>
                  <a:close/>
                  <a:moveTo>
                    <a:pt x="22709" y="39692"/>
                  </a:moveTo>
                  <a:cubicBezTo>
                    <a:pt x="22707" y="39692"/>
                    <a:pt x="22706" y="39693"/>
                    <a:pt x="22706" y="39697"/>
                  </a:cubicBezTo>
                  <a:lnTo>
                    <a:pt x="22706" y="39727"/>
                  </a:lnTo>
                  <a:cubicBezTo>
                    <a:pt x="22797" y="39788"/>
                    <a:pt x="22858" y="39849"/>
                    <a:pt x="22888" y="39879"/>
                  </a:cubicBezTo>
                  <a:cubicBezTo>
                    <a:pt x="22807" y="39798"/>
                    <a:pt x="22725" y="39692"/>
                    <a:pt x="22709" y="39692"/>
                  </a:cubicBezTo>
                  <a:close/>
                  <a:moveTo>
                    <a:pt x="12751" y="39833"/>
                  </a:moveTo>
                  <a:cubicBezTo>
                    <a:pt x="12743" y="39833"/>
                    <a:pt x="12736" y="39849"/>
                    <a:pt x="12736" y="39879"/>
                  </a:cubicBezTo>
                  <a:lnTo>
                    <a:pt x="12766" y="39879"/>
                  </a:lnTo>
                  <a:cubicBezTo>
                    <a:pt x="12766" y="39849"/>
                    <a:pt x="12759" y="39833"/>
                    <a:pt x="12751" y="39833"/>
                  </a:cubicBezTo>
                  <a:close/>
                  <a:moveTo>
                    <a:pt x="12736" y="39879"/>
                  </a:moveTo>
                  <a:lnTo>
                    <a:pt x="12736" y="39894"/>
                  </a:lnTo>
                  <a:lnTo>
                    <a:pt x="12736" y="39894"/>
                  </a:lnTo>
                  <a:cubicBezTo>
                    <a:pt x="12743" y="39894"/>
                    <a:pt x="12751" y="39894"/>
                    <a:pt x="12736" y="39879"/>
                  </a:cubicBezTo>
                  <a:close/>
                  <a:moveTo>
                    <a:pt x="9240" y="39666"/>
                  </a:moveTo>
                  <a:lnTo>
                    <a:pt x="9119" y="39849"/>
                  </a:lnTo>
                  <a:cubicBezTo>
                    <a:pt x="9119" y="39849"/>
                    <a:pt x="9119" y="39879"/>
                    <a:pt x="9119" y="39909"/>
                  </a:cubicBezTo>
                  <a:cubicBezTo>
                    <a:pt x="9179" y="39788"/>
                    <a:pt x="9240" y="39666"/>
                    <a:pt x="9240" y="39666"/>
                  </a:cubicBezTo>
                  <a:close/>
                  <a:moveTo>
                    <a:pt x="12713" y="39818"/>
                  </a:moveTo>
                  <a:lnTo>
                    <a:pt x="12716" y="39828"/>
                  </a:lnTo>
                  <a:lnTo>
                    <a:pt x="12716" y="39828"/>
                  </a:lnTo>
                  <a:cubicBezTo>
                    <a:pt x="12710" y="39823"/>
                    <a:pt x="12705" y="39818"/>
                    <a:pt x="12705" y="39818"/>
                  </a:cubicBezTo>
                  <a:lnTo>
                    <a:pt x="12705" y="39818"/>
                  </a:lnTo>
                  <a:lnTo>
                    <a:pt x="12731" y="39894"/>
                  </a:lnTo>
                  <a:lnTo>
                    <a:pt x="12731" y="39894"/>
                  </a:lnTo>
                  <a:cubicBezTo>
                    <a:pt x="12726" y="39895"/>
                    <a:pt x="12724" y="39898"/>
                    <a:pt x="12736" y="39909"/>
                  </a:cubicBezTo>
                  <a:lnTo>
                    <a:pt x="12736" y="39894"/>
                  </a:lnTo>
                  <a:lnTo>
                    <a:pt x="12736" y="39894"/>
                  </a:lnTo>
                  <a:cubicBezTo>
                    <a:pt x="12735" y="39894"/>
                    <a:pt x="12733" y="39894"/>
                    <a:pt x="12732" y="39894"/>
                  </a:cubicBezTo>
                  <a:lnTo>
                    <a:pt x="12732" y="39894"/>
                  </a:lnTo>
                  <a:lnTo>
                    <a:pt x="12716" y="39828"/>
                  </a:lnTo>
                  <a:lnTo>
                    <a:pt x="12716" y="39828"/>
                  </a:lnTo>
                  <a:cubicBezTo>
                    <a:pt x="12724" y="39837"/>
                    <a:pt x="12736" y="39849"/>
                    <a:pt x="12736" y="39849"/>
                  </a:cubicBezTo>
                  <a:lnTo>
                    <a:pt x="12736" y="39818"/>
                  </a:lnTo>
                  <a:close/>
                  <a:moveTo>
                    <a:pt x="7417" y="39879"/>
                  </a:moveTo>
                  <a:lnTo>
                    <a:pt x="7356" y="39940"/>
                  </a:lnTo>
                  <a:cubicBezTo>
                    <a:pt x="7356" y="39940"/>
                    <a:pt x="7386" y="39940"/>
                    <a:pt x="7417" y="39879"/>
                  </a:cubicBezTo>
                  <a:close/>
                  <a:moveTo>
                    <a:pt x="20234" y="40011"/>
                  </a:moveTo>
                  <a:cubicBezTo>
                    <a:pt x="20239" y="40018"/>
                    <a:pt x="20242" y="40021"/>
                    <a:pt x="20242" y="40021"/>
                  </a:cubicBezTo>
                  <a:cubicBezTo>
                    <a:pt x="20242" y="40021"/>
                    <a:pt x="20239" y="40017"/>
                    <a:pt x="20234" y="40011"/>
                  </a:cubicBezTo>
                  <a:close/>
                  <a:moveTo>
                    <a:pt x="7325" y="39788"/>
                  </a:moveTo>
                  <a:lnTo>
                    <a:pt x="7173" y="39970"/>
                  </a:lnTo>
                  <a:cubicBezTo>
                    <a:pt x="7173" y="39970"/>
                    <a:pt x="7173" y="40001"/>
                    <a:pt x="7143" y="40031"/>
                  </a:cubicBezTo>
                  <a:cubicBezTo>
                    <a:pt x="7234" y="39940"/>
                    <a:pt x="7325" y="39818"/>
                    <a:pt x="7325" y="39818"/>
                  </a:cubicBezTo>
                  <a:lnTo>
                    <a:pt x="7325" y="39788"/>
                  </a:lnTo>
                  <a:close/>
                  <a:moveTo>
                    <a:pt x="22726" y="40027"/>
                  </a:moveTo>
                  <a:lnTo>
                    <a:pt x="22726" y="40027"/>
                  </a:lnTo>
                  <a:cubicBezTo>
                    <a:pt x="22729" y="40028"/>
                    <a:pt x="22733" y="40030"/>
                    <a:pt x="22736" y="40031"/>
                  </a:cubicBezTo>
                  <a:cubicBezTo>
                    <a:pt x="22731" y="40029"/>
                    <a:pt x="22728" y="40027"/>
                    <a:pt x="22726" y="40027"/>
                  </a:cubicBezTo>
                  <a:close/>
                  <a:moveTo>
                    <a:pt x="12705" y="39940"/>
                  </a:moveTo>
                  <a:cubicBezTo>
                    <a:pt x="12722" y="40005"/>
                    <a:pt x="12721" y="40035"/>
                    <a:pt x="12721" y="40035"/>
                  </a:cubicBezTo>
                  <a:cubicBezTo>
                    <a:pt x="12721" y="40035"/>
                    <a:pt x="12722" y="40013"/>
                    <a:pt x="12736" y="39970"/>
                  </a:cubicBezTo>
                  <a:cubicBezTo>
                    <a:pt x="12736" y="39961"/>
                    <a:pt x="12736" y="39951"/>
                    <a:pt x="12736" y="39940"/>
                  </a:cubicBezTo>
                  <a:close/>
                  <a:moveTo>
                    <a:pt x="7113" y="40031"/>
                  </a:moveTo>
                  <a:lnTo>
                    <a:pt x="7113" y="40031"/>
                  </a:lnTo>
                  <a:cubicBezTo>
                    <a:pt x="7124" y="40031"/>
                    <a:pt x="7127" y="40035"/>
                    <a:pt x="7126" y="40041"/>
                  </a:cubicBezTo>
                  <a:lnTo>
                    <a:pt x="7126" y="40041"/>
                  </a:lnTo>
                  <a:cubicBezTo>
                    <a:pt x="7128" y="40040"/>
                    <a:pt x="7130" y="40038"/>
                    <a:pt x="7132" y="40037"/>
                  </a:cubicBezTo>
                  <a:lnTo>
                    <a:pt x="7132" y="40037"/>
                  </a:lnTo>
                  <a:cubicBezTo>
                    <a:pt x="7133" y="40038"/>
                    <a:pt x="7134" y="40039"/>
                    <a:pt x="7135" y="40040"/>
                  </a:cubicBezTo>
                  <a:lnTo>
                    <a:pt x="7135" y="40040"/>
                  </a:lnTo>
                  <a:lnTo>
                    <a:pt x="7143" y="40031"/>
                  </a:lnTo>
                  <a:lnTo>
                    <a:pt x="7143" y="40031"/>
                  </a:lnTo>
                  <a:cubicBezTo>
                    <a:pt x="7139" y="40033"/>
                    <a:pt x="7136" y="40035"/>
                    <a:pt x="7132" y="40037"/>
                  </a:cubicBezTo>
                  <a:lnTo>
                    <a:pt x="7132" y="40037"/>
                  </a:lnTo>
                  <a:cubicBezTo>
                    <a:pt x="7128" y="40034"/>
                    <a:pt x="7121" y="40031"/>
                    <a:pt x="7113" y="40031"/>
                  </a:cubicBezTo>
                  <a:close/>
                  <a:moveTo>
                    <a:pt x="7135" y="40040"/>
                  </a:moveTo>
                  <a:lnTo>
                    <a:pt x="7113" y="40061"/>
                  </a:lnTo>
                  <a:lnTo>
                    <a:pt x="7143" y="40061"/>
                  </a:lnTo>
                  <a:cubicBezTo>
                    <a:pt x="7143" y="40061"/>
                    <a:pt x="7143" y="40048"/>
                    <a:pt x="7135" y="40040"/>
                  </a:cubicBezTo>
                  <a:close/>
                  <a:moveTo>
                    <a:pt x="9088" y="39909"/>
                  </a:moveTo>
                  <a:cubicBezTo>
                    <a:pt x="9058" y="39940"/>
                    <a:pt x="9028" y="40001"/>
                    <a:pt x="9028" y="40061"/>
                  </a:cubicBezTo>
                  <a:lnTo>
                    <a:pt x="9119" y="39909"/>
                  </a:lnTo>
                  <a:close/>
                  <a:moveTo>
                    <a:pt x="22551" y="39932"/>
                  </a:moveTo>
                  <a:cubicBezTo>
                    <a:pt x="22544" y="39932"/>
                    <a:pt x="22544" y="39943"/>
                    <a:pt x="22554" y="39970"/>
                  </a:cubicBezTo>
                  <a:lnTo>
                    <a:pt x="22584" y="39970"/>
                  </a:lnTo>
                  <a:cubicBezTo>
                    <a:pt x="22690" y="40046"/>
                    <a:pt x="22706" y="40046"/>
                    <a:pt x="22717" y="40046"/>
                  </a:cubicBezTo>
                  <a:cubicBezTo>
                    <a:pt x="22728" y="40046"/>
                    <a:pt x="22736" y="40046"/>
                    <a:pt x="22827" y="40122"/>
                  </a:cubicBezTo>
                  <a:cubicBezTo>
                    <a:pt x="22833" y="40125"/>
                    <a:pt x="22836" y="40126"/>
                    <a:pt x="22837" y="40126"/>
                  </a:cubicBezTo>
                  <a:cubicBezTo>
                    <a:pt x="22850" y="40126"/>
                    <a:pt x="22713" y="40027"/>
                    <a:pt x="22726" y="40027"/>
                  </a:cubicBezTo>
                  <a:lnTo>
                    <a:pt x="22726" y="40027"/>
                  </a:lnTo>
                  <a:cubicBezTo>
                    <a:pt x="22726" y="40027"/>
                    <a:pt x="22726" y="40027"/>
                    <a:pt x="22726" y="40027"/>
                  </a:cubicBezTo>
                  <a:lnTo>
                    <a:pt x="22726" y="40027"/>
                  </a:lnTo>
                  <a:cubicBezTo>
                    <a:pt x="22626" y="39985"/>
                    <a:pt x="22568" y="39932"/>
                    <a:pt x="22551" y="39932"/>
                  </a:cubicBezTo>
                  <a:close/>
                  <a:moveTo>
                    <a:pt x="7126" y="40041"/>
                  </a:moveTo>
                  <a:cubicBezTo>
                    <a:pt x="7076" y="40073"/>
                    <a:pt x="7049" y="40125"/>
                    <a:pt x="7021" y="40153"/>
                  </a:cubicBezTo>
                  <a:lnTo>
                    <a:pt x="7113" y="40061"/>
                  </a:lnTo>
                  <a:cubicBezTo>
                    <a:pt x="7113" y="40061"/>
                    <a:pt x="7124" y="40050"/>
                    <a:pt x="7126" y="40041"/>
                  </a:cubicBezTo>
                  <a:close/>
                  <a:moveTo>
                    <a:pt x="12614" y="40213"/>
                  </a:moveTo>
                  <a:lnTo>
                    <a:pt x="12627" y="40226"/>
                  </a:lnTo>
                  <a:lnTo>
                    <a:pt x="12627" y="40226"/>
                  </a:lnTo>
                  <a:cubicBezTo>
                    <a:pt x="12625" y="40218"/>
                    <a:pt x="12621" y="40213"/>
                    <a:pt x="12614" y="40213"/>
                  </a:cubicBezTo>
                  <a:close/>
                  <a:moveTo>
                    <a:pt x="6930" y="40244"/>
                  </a:moveTo>
                  <a:lnTo>
                    <a:pt x="6930" y="40244"/>
                  </a:lnTo>
                  <a:lnTo>
                    <a:pt x="6930" y="40244"/>
                  </a:lnTo>
                  <a:close/>
                  <a:moveTo>
                    <a:pt x="6930" y="40244"/>
                  </a:moveTo>
                  <a:lnTo>
                    <a:pt x="6930" y="40244"/>
                  </a:lnTo>
                  <a:lnTo>
                    <a:pt x="6930" y="40244"/>
                  </a:lnTo>
                  <a:close/>
                  <a:moveTo>
                    <a:pt x="6930" y="40244"/>
                  </a:moveTo>
                  <a:lnTo>
                    <a:pt x="6914" y="40260"/>
                  </a:lnTo>
                  <a:lnTo>
                    <a:pt x="6930" y="40244"/>
                  </a:lnTo>
                  <a:close/>
                  <a:moveTo>
                    <a:pt x="7082" y="40092"/>
                  </a:moveTo>
                  <a:lnTo>
                    <a:pt x="7082" y="40092"/>
                  </a:lnTo>
                  <a:cubicBezTo>
                    <a:pt x="7048" y="40138"/>
                    <a:pt x="6991" y="40198"/>
                    <a:pt x="6930" y="40260"/>
                  </a:cubicBezTo>
                  <a:lnTo>
                    <a:pt x="6930" y="40260"/>
                  </a:lnTo>
                  <a:cubicBezTo>
                    <a:pt x="6990" y="40213"/>
                    <a:pt x="7036" y="40161"/>
                    <a:pt x="7082" y="40092"/>
                  </a:cubicBezTo>
                  <a:close/>
                  <a:moveTo>
                    <a:pt x="6914" y="40260"/>
                  </a:moveTo>
                  <a:lnTo>
                    <a:pt x="6914" y="40260"/>
                  </a:lnTo>
                  <a:lnTo>
                    <a:pt x="6914" y="40260"/>
                  </a:lnTo>
                  <a:close/>
                  <a:moveTo>
                    <a:pt x="6914" y="40260"/>
                  </a:moveTo>
                  <a:lnTo>
                    <a:pt x="6900" y="40274"/>
                  </a:lnTo>
                  <a:lnTo>
                    <a:pt x="6914" y="40260"/>
                  </a:lnTo>
                  <a:close/>
                  <a:moveTo>
                    <a:pt x="6900" y="40274"/>
                  </a:moveTo>
                  <a:lnTo>
                    <a:pt x="6872" y="40302"/>
                  </a:lnTo>
                  <a:lnTo>
                    <a:pt x="6900" y="40274"/>
                  </a:lnTo>
                  <a:close/>
                  <a:moveTo>
                    <a:pt x="6872" y="40302"/>
                  </a:moveTo>
                  <a:lnTo>
                    <a:pt x="6871" y="40303"/>
                  </a:lnTo>
                  <a:lnTo>
                    <a:pt x="6872" y="40302"/>
                  </a:lnTo>
                  <a:close/>
                  <a:moveTo>
                    <a:pt x="8936" y="40122"/>
                  </a:moveTo>
                  <a:lnTo>
                    <a:pt x="8845" y="40244"/>
                  </a:lnTo>
                  <a:lnTo>
                    <a:pt x="8815" y="40305"/>
                  </a:lnTo>
                  <a:lnTo>
                    <a:pt x="8936" y="40122"/>
                  </a:lnTo>
                  <a:close/>
                  <a:moveTo>
                    <a:pt x="8815" y="40305"/>
                  </a:moveTo>
                  <a:lnTo>
                    <a:pt x="8815" y="40305"/>
                  </a:lnTo>
                  <a:lnTo>
                    <a:pt x="8815" y="40305"/>
                  </a:lnTo>
                  <a:lnTo>
                    <a:pt x="8815" y="40305"/>
                  </a:lnTo>
                  <a:close/>
                  <a:moveTo>
                    <a:pt x="6930" y="40260"/>
                  </a:moveTo>
                  <a:cubicBezTo>
                    <a:pt x="6912" y="40275"/>
                    <a:pt x="6891" y="40290"/>
                    <a:pt x="6869" y="40305"/>
                  </a:cubicBezTo>
                  <a:lnTo>
                    <a:pt x="6871" y="40303"/>
                  </a:lnTo>
                  <a:lnTo>
                    <a:pt x="6868" y="40306"/>
                  </a:lnTo>
                  <a:lnTo>
                    <a:pt x="6869" y="40305"/>
                  </a:lnTo>
                  <a:lnTo>
                    <a:pt x="6888" y="40305"/>
                  </a:lnTo>
                  <a:cubicBezTo>
                    <a:pt x="6902" y="40290"/>
                    <a:pt x="6916" y="40275"/>
                    <a:pt x="6930" y="40260"/>
                  </a:cubicBezTo>
                  <a:close/>
                  <a:moveTo>
                    <a:pt x="6868" y="40306"/>
                  </a:moveTo>
                  <a:lnTo>
                    <a:pt x="6853" y="40321"/>
                  </a:lnTo>
                  <a:lnTo>
                    <a:pt x="6868" y="40306"/>
                  </a:lnTo>
                  <a:close/>
                  <a:moveTo>
                    <a:pt x="6853" y="40321"/>
                  </a:moveTo>
                  <a:lnTo>
                    <a:pt x="6849" y="40325"/>
                  </a:lnTo>
                  <a:lnTo>
                    <a:pt x="6853" y="40321"/>
                  </a:lnTo>
                  <a:close/>
                  <a:moveTo>
                    <a:pt x="6849" y="40325"/>
                  </a:moveTo>
                  <a:lnTo>
                    <a:pt x="6839" y="40335"/>
                  </a:lnTo>
                  <a:lnTo>
                    <a:pt x="6849" y="40325"/>
                  </a:lnTo>
                  <a:close/>
                  <a:moveTo>
                    <a:pt x="12627" y="40226"/>
                  </a:moveTo>
                  <a:cubicBezTo>
                    <a:pt x="12634" y="40253"/>
                    <a:pt x="12621" y="40312"/>
                    <a:pt x="12645" y="40335"/>
                  </a:cubicBezTo>
                  <a:lnTo>
                    <a:pt x="12645" y="40274"/>
                  </a:lnTo>
                  <a:lnTo>
                    <a:pt x="12645" y="40244"/>
                  </a:lnTo>
                  <a:lnTo>
                    <a:pt x="12627" y="40226"/>
                  </a:lnTo>
                  <a:close/>
                  <a:moveTo>
                    <a:pt x="6839" y="40335"/>
                  </a:moveTo>
                  <a:lnTo>
                    <a:pt x="6816" y="40358"/>
                  </a:lnTo>
                  <a:lnTo>
                    <a:pt x="6839" y="40335"/>
                  </a:lnTo>
                  <a:close/>
                  <a:moveTo>
                    <a:pt x="8953" y="40356"/>
                  </a:moveTo>
                  <a:lnTo>
                    <a:pt x="8950" y="40360"/>
                  </a:lnTo>
                  <a:lnTo>
                    <a:pt x="8950" y="40360"/>
                  </a:lnTo>
                  <a:cubicBezTo>
                    <a:pt x="8950" y="40359"/>
                    <a:pt x="8950" y="40359"/>
                    <a:pt x="8949" y="40358"/>
                  </a:cubicBezTo>
                  <a:lnTo>
                    <a:pt x="8949" y="40358"/>
                  </a:lnTo>
                  <a:cubicBezTo>
                    <a:pt x="8950" y="40358"/>
                    <a:pt x="8952" y="40357"/>
                    <a:pt x="8953" y="40356"/>
                  </a:cubicBezTo>
                  <a:close/>
                  <a:moveTo>
                    <a:pt x="6816" y="40358"/>
                  </a:moveTo>
                  <a:lnTo>
                    <a:pt x="6781" y="40393"/>
                  </a:lnTo>
                  <a:lnTo>
                    <a:pt x="6809" y="40365"/>
                  </a:lnTo>
                  <a:lnTo>
                    <a:pt x="6816" y="40358"/>
                  </a:lnTo>
                  <a:close/>
                  <a:moveTo>
                    <a:pt x="12675" y="40274"/>
                  </a:moveTo>
                  <a:cubicBezTo>
                    <a:pt x="12675" y="40307"/>
                    <a:pt x="12684" y="40348"/>
                    <a:pt x="12697" y="40393"/>
                  </a:cubicBezTo>
                  <a:lnTo>
                    <a:pt x="12697" y="40393"/>
                  </a:lnTo>
                  <a:cubicBezTo>
                    <a:pt x="12691" y="40343"/>
                    <a:pt x="12687" y="40292"/>
                    <a:pt x="12705" y="40274"/>
                  </a:cubicBezTo>
                  <a:close/>
                  <a:moveTo>
                    <a:pt x="6781" y="40393"/>
                  </a:moveTo>
                  <a:lnTo>
                    <a:pt x="6781" y="40393"/>
                  </a:lnTo>
                  <a:lnTo>
                    <a:pt x="6781" y="40393"/>
                  </a:lnTo>
                  <a:close/>
                  <a:moveTo>
                    <a:pt x="6781" y="40393"/>
                  </a:moveTo>
                  <a:lnTo>
                    <a:pt x="6781" y="40393"/>
                  </a:lnTo>
                  <a:lnTo>
                    <a:pt x="6781" y="40393"/>
                  </a:lnTo>
                  <a:close/>
                  <a:moveTo>
                    <a:pt x="6781" y="40393"/>
                  </a:moveTo>
                  <a:lnTo>
                    <a:pt x="6780" y="40394"/>
                  </a:lnTo>
                  <a:lnTo>
                    <a:pt x="6781" y="40393"/>
                  </a:lnTo>
                  <a:close/>
                  <a:moveTo>
                    <a:pt x="7021" y="40365"/>
                  </a:moveTo>
                  <a:cubicBezTo>
                    <a:pt x="6961" y="40426"/>
                    <a:pt x="6930" y="40457"/>
                    <a:pt x="6900" y="40487"/>
                  </a:cubicBezTo>
                  <a:cubicBezTo>
                    <a:pt x="6900" y="40487"/>
                    <a:pt x="6920" y="40487"/>
                    <a:pt x="6911" y="40503"/>
                  </a:cubicBezTo>
                  <a:lnTo>
                    <a:pt x="6911" y="40503"/>
                  </a:lnTo>
                  <a:lnTo>
                    <a:pt x="7021" y="40365"/>
                  </a:lnTo>
                  <a:close/>
                  <a:moveTo>
                    <a:pt x="6911" y="40503"/>
                  </a:moveTo>
                  <a:lnTo>
                    <a:pt x="6900" y="40517"/>
                  </a:lnTo>
                  <a:cubicBezTo>
                    <a:pt x="6906" y="40512"/>
                    <a:pt x="6909" y="40507"/>
                    <a:pt x="6911" y="40503"/>
                  </a:cubicBezTo>
                  <a:close/>
                  <a:moveTo>
                    <a:pt x="12697" y="40393"/>
                  </a:moveTo>
                  <a:lnTo>
                    <a:pt x="12697" y="40393"/>
                  </a:lnTo>
                  <a:cubicBezTo>
                    <a:pt x="12700" y="40428"/>
                    <a:pt x="12705" y="40462"/>
                    <a:pt x="12705" y="40487"/>
                  </a:cubicBezTo>
                  <a:lnTo>
                    <a:pt x="12736" y="40517"/>
                  </a:lnTo>
                  <a:cubicBezTo>
                    <a:pt x="12722" y="40475"/>
                    <a:pt x="12708" y="40433"/>
                    <a:pt x="12697" y="40393"/>
                  </a:cubicBezTo>
                  <a:close/>
                  <a:moveTo>
                    <a:pt x="8754" y="40457"/>
                  </a:moveTo>
                  <a:lnTo>
                    <a:pt x="8663" y="40548"/>
                  </a:lnTo>
                  <a:lnTo>
                    <a:pt x="8724" y="40548"/>
                  </a:lnTo>
                  <a:lnTo>
                    <a:pt x="8754" y="40457"/>
                  </a:lnTo>
                  <a:close/>
                  <a:moveTo>
                    <a:pt x="6657" y="40548"/>
                  </a:moveTo>
                  <a:lnTo>
                    <a:pt x="6566" y="40639"/>
                  </a:lnTo>
                  <a:lnTo>
                    <a:pt x="6626" y="40609"/>
                  </a:lnTo>
                  <a:lnTo>
                    <a:pt x="6657" y="40548"/>
                  </a:lnTo>
                  <a:close/>
                  <a:moveTo>
                    <a:pt x="8784" y="40517"/>
                  </a:moveTo>
                  <a:lnTo>
                    <a:pt x="8784" y="40517"/>
                  </a:lnTo>
                  <a:cubicBezTo>
                    <a:pt x="8755" y="40517"/>
                    <a:pt x="8698" y="40601"/>
                    <a:pt x="8640" y="40716"/>
                  </a:cubicBezTo>
                  <a:lnTo>
                    <a:pt x="8640" y="40716"/>
                  </a:lnTo>
                  <a:cubicBezTo>
                    <a:pt x="8658" y="40711"/>
                    <a:pt x="8712" y="40614"/>
                    <a:pt x="8784" y="40517"/>
                  </a:cubicBezTo>
                  <a:close/>
                  <a:moveTo>
                    <a:pt x="8632" y="40700"/>
                  </a:moveTo>
                  <a:lnTo>
                    <a:pt x="8632" y="40730"/>
                  </a:lnTo>
                  <a:cubicBezTo>
                    <a:pt x="8635" y="40725"/>
                    <a:pt x="8637" y="40720"/>
                    <a:pt x="8640" y="40716"/>
                  </a:cubicBezTo>
                  <a:lnTo>
                    <a:pt x="8640" y="40716"/>
                  </a:lnTo>
                  <a:cubicBezTo>
                    <a:pt x="8639" y="40716"/>
                    <a:pt x="8639" y="40716"/>
                    <a:pt x="8638" y="40716"/>
                  </a:cubicBezTo>
                  <a:cubicBezTo>
                    <a:pt x="8634" y="40716"/>
                    <a:pt x="8632" y="40711"/>
                    <a:pt x="8632" y="40700"/>
                  </a:cubicBezTo>
                  <a:close/>
                  <a:moveTo>
                    <a:pt x="8602" y="40761"/>
                  </a:moveTo>
                  <a:cubicBezTo>
                    <a:pt x="8577" y="40810"/>
                    <a:pt x="8552" y="40860"/>
                    <a:pt x="8561" y="40860"/>
                  </a:cubicBezTo>
                  <a:cubicBezTo>
                    <a:pt x="8563" y="40860"/>
                    <a:pt x="8566" y="40857"/>
                    <a:pt x="8572" y="40852"/>
                  </a:cubicBezTo>
                  <a:lnTo>
                    <a:pt x="8632" y="40761"/>
                  </a:lnTo>
                  <a:close/>
                  <a:moveTo>
                    <a:pt x="6474" y="40852"/>
                  </a:moveTo>
                  <a:lnTo>
                    <a:pt x="6415" y="40941"/>
                  </a:lnTo>
                  <a:lnTo>
                    <a:pt x="6415" y="40941"/>
                  </a:lnTo>
                  <a:cubicBezTo>
                    <a:pt x="6443" y="40911"/>
                    <a:pt x="6470" y="40882"/>
                    <a:pt x="6496" y="40852"/>
                  </a:cubicBezTo>
                  <a:close/>
                  <a:moveTo>
                    <a:pt x="8572" y="40943"/>
                  </a:moveTo>
                  <a:lnTo>
                    <a:pt x="8511" y="41004"/>
                  </a:lnTo>
                  <a:lnTo>
                    <a:pt x="8511" y="41034"/>
                  </a:lnTo>
                  <a:lnTo>
                    <a:pt x="8572" y="40943"/>
                  </a:lnTo>
                  <a:close/>
                  <a:moveTo>
                    <a:pt x="12736" y="41095"/>
                  </a:moveTo>
                  <a:cubicBezTo>
                    <a:pt x="12736" y="41108"/>
                    <a:pt x="12748" y="41116"/>
                    <a:pt x="12761" y="41120"/>
                  </a:cubicBezTo>
                  <a:lnTo>
                    <a:pt x="12761" y="41120"/>
                  </a:lnTo>
                  <a:lnTo>
                    <a:pt x="12736" y="41095"/>
                  </a:lnTo>
                  <a:close/>
                  <a:moveTo>
                    <a:pt x="12761" y="41120"/>
                  </a:moveTo>
                  <a:lnTo>
                    <a:pt x="12766" y="41125"/>
                  </a:lnTo>
                  <a:cubicBezTo>
                    <a:pt x="12766" y="41135"/>
                    <a:pt x="12770" y="41139"/>
                    <a:pt x="12774" y="41139"/>
                  </a:cubicBezTo>
                  <a:cubicBezTo>
                    <a:pt x="12783" y="41139"/>
                    <a:pt x="12797" y="41125"/>
                    <a:pt x="12797" y="41125"/>
                  </a:cubicBezTo>
                  <a:cubicBezTo>
                    <a:pt x="12797" y="41125"/>
                    <a:pt x="12778" y="41125"/>
                    <a:pt x="12761" y="41120"/>
                  </a:cubicBezTo>
                  <a:close/>
                  <a:moveTo>
                    <a:pt x="6414" y="41065"/>
                  </a:moveTo>
                  <a:lnTo>
                    <a:pt x="6353" y="41125"/>
                  </a:lnTo>
                  <a:lnTo>
                    <a:pt x="6353" y="41156"/>
                  </a:lnTo>
                  <a:lnTo>
                    <a:pt x="6414" y="41065"/>
                  </a:lnTo>
                  <a:close/>
                  <a:moveTo>
                    <a:pt x="21216" y="40973"/>
                  </a:moveTo>
                  <a:cubicBezTo>
                    <a:pt x="21277" y="41034"/>
                    <a:pt x="21368" y="41095"/>
                    <a:pt x="21399" y="41186"/>
                  </a:cubicBezTo>
                  <a:cubicBezTo>
                    <a:pt x="21338" y="41125"/>
                    <a:pt x="21307" y="41065"/>
                    <a:pt x="21247" y="41004"/>
                  </a:cubicBezTo>
                  <a:lnTo>
                    <a:pt x="21216" y="40973"/>
                  </a:lnTo>
                  <a:close/>
                  <a:moveTo>
                    <a:pt x="21399" y="41186"/>
                  </a:moveTo>
                  <a:lnTo>
                    <a:pt x="21399" y="41186"/>
                  </a:lnTo>
                  <a:cubicBezTo>
                    <a:pt x="21459" y="41247"/>
                    <a:pt x="21520" y="41308"/>
                    <a:pt x="21581" y="41399"/>
                  </a:cubicBezTo>
                  <a:cubicBezTo>
                    <a:pt x="21520" y="41368"/>
                    <a:pt x="21490" y="41277"/>
                    <a:pt x="21399" y="41186"/>
                  </a:cubicBezTo>
                  <a:close/>
                  <a:moveTo>
                    <a:pt x="8359" y="41247"/>
                  </a:moveTo>
                  <a:lnTo>
                    <a:pt x="8298" y="41368"/>
                  </a:lnTo>
                  <a:lnTo>
                    <a:pt x="8298" y="41429"/>
                  </a:lnTo>
                  <a:lnTo>
                    <a:pt x="8359" y="41247"/>
                  </a:lnTo>
                  <a:close/>
                  <a:moveTo>
                    <a:pt x="6170" y="41338"/>
                  </a:moveTo>
                  <a:lnTo>
                    <a:pt x="6079" y="41460"/>
                  </a:lnTo>
                  <a:lnTo>
                    <a:pt x="6079" y="41520"/>
                  </a:lnTo>
                  <a:lnTo>
                    <a:pt x="6170" y="41338"/>
                  </a:lnTo>
                  <a:close/>
                  <a:moveTo>
                    <a:pt x="21368" y="41338"/>
                  </a:moveTo>
                  <a:cubicBezTo>
                    <a:pt x="21399" y="41369"/>
                    <a:pt x="21437" y="41407"/>
                    <a:pt x="21459" y="41429"/>
                  </a:cubicBezTo>
                  <a:cubicBezTo>
                    <a:pt x="21487" y="41470"/>
                    <a:pt x="21494" y="41485"/>
                    <a:pt x="21490" y="41485"/>
                  </a:cubicBezTo>
                  <a:cubicBezTo>
                    <a:pt x="21480" y="41485"/>
                    <a:pt x="21384" y="41372"/>
                    <a:pt x="21380" y="41372"/>
                  </a:cubicBezTo>
                  <a:lnTo>
                    <a:pt x="21380" y="41372"/>
                  </a:lnTo>
                  <a:cubicBezTo>
                    <a:pt x="21379" y="41372"/>
                    <a:pt x="21384" y="41379"/>
                    <a:pt x="21399" y="41399"/>
                  </a:cubicBezTo>
                  <a:cubicBezTo>
                    <a:pt x="21457" y="41457"/>
                    <a:pt x="21515" y="41515"/>
                    <a:pt x="21581" y="41581"/>
                  </a:cubicBezTo>
                  <a:lnTo>
                    <a:pt x="21581" y="41581"/>
                  </a:lnTo>
                  <a:cubicBezTo>
                    <a:pt x="21551" y="41581"/>
                    <a:pt x="21581" y="41612"/>
                    <a:pt x="21642" y="41672"/>
                  </a:cubicBezTo>
                  <a:cubicBezTo>
                    <a:pt x="21685" y="41715"/>
                    <a:pt x="21713" y="41758"/>
                    <a:pt x="21725" y="41758"/>
                  </a:cubicBezTo>
                  <a:cubicBezTo>
                    <a:pt x="21730" y="41758"/>
                    <a:pt x="21733" y="41751"/>
                    <a:pt x="21733" y="41733"/>
                  </a:cubicBezTo>
                  <a:lnTo>
                    <a:pt x="21703" y="41733"/>
                  </a:lnTo>
                  <a:lnTo>
                    <a:pt x="21581" y="41581"/>
                  </a:lnTo>
                  <a:lnTo>
                    <a:pt x="21581" y="41581"/>
                  </a:lnTo>
                  <a:cubicBezTo>
                    <a:pt x="21618" y="41619"/>
                    <a:pt x="21659" y="41659"/>
                    <a:pt x="21703" y="41703"/>
                  </a:cubicBezTo>
                  <a:cubicBezTo>
                    <a:pt x="21611" y="41551"/>
                    <a:pt x="21490" y="41429"/>
                    <a:pt x="21368" y="41338"/>
                  </a:cubicBezTo>
                  <a:close/>
                  <a:moveTo>
                    <a:pt x="5676" y="41718"/>
                  </a:moveTo>
                  <a:lnTo>
                    <a:pt x="5676" y="41718"/>
                  </a:lnTo>
                  <a:cubicBezTo>
                    <a:pt x="5672" y="41718"/>
                    <a:pt x="5655" y="41732"/>
                    <a:pt x="5623" y="41764"/>
                  </a:cubicBezTo>
                  <a:lnTo>
                    <a:pt x="5562" y="41824"/>
                  </a:lnTo>
                  <a:cubicBezTo>
                    <a:pt x="5642" y="41765"/>
                    <a:pt x="5682" y="41718"/>
                    <a:pt x="5676" y="41718"/>
                  </a:cubicBezTo>
                  <a:close/>
                  <a:moveTo>
                    <a:pt x="7966" y="41689"/>
                  </a:moveTo>
                  <a:cubicBezTo>
                    <a:pt x="7964" y="41689"/>
                    <a:pt x="7954" y="41703"/>
                    <a:pt x="7933" y="41733"/>
                  </a:cubicBezTo>
                  <a:lnTo>
                    <a:pt x="7903" y="41824"/>
                  </a:lnTo>
                  <a:cubicBezTo>
                    <a:pt x="7943" y="41743"/>
                    <a:pt x="7970" y="41689"/>
                    <a:pt x="7966" y="41689"/>
                  </a:cubicBezTo>
                  <a:close/>
                  <a:moveTo>
                    <a:pt x="8425" y="40880"/>
                  </a:moveTo>
                  <a:cubicBezTo>
                    <a:pt x="8424" y="40880"/>
                    <a:pt x="8422" y="40881"/>
                    <a:pt x="8420" y="40882"/>
                  </a:cubicBezTo>
                  <a:lnTo>
                    <a:pt x="8340" y="41068"/>
                  </a:lnTo>
                  <a:lnTo>
                    <a:pt x="8340" y="41068"/>
                  </a:lnTo>
                  <a:cubicBezTo>
                    <a:pt x="8342" y="41061"/>
                    <a:pt x="8343" y="41056"/>
                    <a:pt x="8340" y="41056"/>
                  </a:cubicBezTo>
                  <a:lnTo>
                    <a:pt x="8340" y="41056"/>
                  </a:lnTo>
                  <a:cubicBezTo>
                    <a:pt x="8338" y="41056"/>
                    <a:pt x="8335" y="41058"/>
                    <a:pt x="8328" y="41065"/>
                  </a:cubicBezTo>
                  <a:cubicBezTo>
                    <a:pt x="8268" y="41216"/>
                    <a:pt x="8207" y="41338"/>
                    <a:pt x="8085" y="41429"/>
                  </a:cubicBezTo>
                  <a:cubicBezTo>
                    <a:pt x="8058" y="41512"/>
                    <a:pt x="8068" y="41544"/>
                    <a:pt x="8098" y="41544"/>
                  </a:cubicBezTo>
                  <a:cubicBezTo>
                    <a:pt x="8134" y="41544"/>
                    <a:pt x="8201" y="41496"/>
                    <a:pt x="8268" y="41429"/>
                  </a:cubicBezTo>
                  <a:lnTo>
                    <a:pt x="8268" y="41429"/>
                  </a:lnTo>
                  <a:lnTo>
                    <a:pt x="8055" y="41764"/>
                  </a:lnTo>
                  <a:lnTo>
                    <a:pt x="8055" y="41733"/>
                  </a:lnTo>
                  <a:lnTo>
                    <a:pt x="8024" y="41824"/>
                  </a:lnTo>
                  <a:cubicBezTo>
                    <a:pt x="8085" y="41733"/>
                    <a:pt x="8116" y="41672"/>
                    <a:pt x="8176" y="41581"/>
                  </a:cubicBezTo>
                  <a:cubicBezTo>
                    <a:pt x="8237" y="41460"/>
                    <a:pt x="8268" y="41460"/>
                    <a:pt x="8268" y="41429"/>
                  </a:cubicBezTo>
                  <a:lnTo>
                    <a:pt x="8268" y="41429"/>
                  </a:lnTo>
                  <a:cubicBezTo>
                    <a:pt x="8268" y="41429"/>
                    <a:pt x="8268" y="41429"/>
                    <a:pt x="8268" y="41429"/>
                  </a:cubicBezTo>
                  <a:lnTo>
                    <a:pt x="8268" y="41429"/>
                  </a:lnTo>
                  <a:lnTo>
                    <a:pt x="8268" y="41429"/>
                  </a:lnTo>
                  <a:lnTo>
                    <a:pt x="8328" y="41216"/>
                  </a:lnTo>
                  <a:lnTo>
                    <a:pt x="8328" y="41216"/>
                  </a:lnTo>
                  <a:cubicBezTo>
                    <a:pt x="8304" y="41264"/>
                    <a:pt x="8167" y="41483"/>
                    <a:pt x="8140" y="41483"/>
                  </a:cubicBezTo>
                  <a:cubicBezTo>
                    <a:pt x="8133" y="41483"/>
                    <a:pt x="8133" y="41468"/>
                    <a:pt x="8146" y="41429"/>
                  </a:cubicBezTo>
                  <a:cubicBezTo>
                    <a:pt x="8207" y="41338"/>
                    <a:pt x="8268" y="41247"/>
                    <a:pt x="8359" y="41156"/>
                  </a:cubicBezTo>
                  <a:lnTo>
                    <a:pt x="8359" y="41156"/>
                  </a:lnTo>
                  <a:cubicBezTo>
                    <a:pt x="8349" y="41165"/>
                    <a:pt x="8343" y="41169"/>
                    <a:pt x="8340" y="41169"/>
                  </a:cubicBezTo>
                  <a:cubicBezTo>
                    <a:pt x="8310" y="41169"/>
                    <a:pt x="8461" y="40880"/>
                    <a:pt x="8425" y="40880"/>
                  </a:cubicBezTo>
                  <a:close/>
                  <a:moveTo>
                    <a:pt x="6298" y="40972"/>
                  </a:moveTo>
                  <a:cubicBezTo>
                    <a:pt x="6296" y="40972"/>
                    <a:pt x="6294" y="40972"/>
                    <a:pt x="6292" y="40973"/>
                  </a:cubicBezTo>
                  <a:lnTo>
                    <a:pt x="6165" y="41126"/>
                  </a:lnTo>
                  <a:lnTo>
                    <a:pt x="6165" y="41126"/>
                  </a:lnTo>
                  <a:cubicBezTo>
                    <a:pt x="6168" y="41121"/>
                    <a:pt x="6168" y="41117"/>
                    <a:pt x="6163" y="41117"/>
                  </a:cubicBezTo>
                  <a:cubicBezTo>
                    <a:pt x="6159" y="41117"/>
                    <a:pt x="6152" y="41119"/>
                    <a:pt x="6140" y="41125"/>
                  </a:cubicBezTo>
                  <a:cubicBezTo>
                    <a:pt x="6079" y="41277"/>
                    <a:pt x="5988" y="41399"/>
                    <a:pt x="5866" y="41490"/>
                  </a:cubicBezTo>
                  <a:cubicBezTo>
                    <a:pt x="5812" y="41572"/>
                    <a:pt x="5806" y="41605"/>
                    <a:pt x="5831" y="41605"/>
                  </a:cubicBezTo>
                  <a:cubicBezTo>
                    <a:pt x="5861" y="41605"/>
                    <a:pt x="5935" y="41557"/>
                    <a:pt x="6018" y="41490"/>
                  </a:cubicBezTo>
                  <a:lnTo>
                    <a:pt x="6018" y="41490"/>
                  </a:lnTo>
                  <a:lnTo>
                    <a:pt x="5745" y="41824"/>
                  </a:lnTo>
                  <a:lnTo>
                    <a:pt x="5745" y="41824"/>
                  </a:lnTo>
                  <a:lnTo>
                    <a:pt x="5714" y="41855"/>
                  </a:lnTo>
                  <a:lnTo>
                    <a:pt x="5714" y="41855"/>
                  </a:lnTo>
                  <a:cubicBezTo>
                    <a:pt x="5775" y="41794"/>
                    <a:pt x="5836" y="41733"/>
                    <a:pt x="5927" y="41672"/>
                  </a:cubicBezTo>
                  <a:cubicBezTo>
                    <a:pt x="6018" y="41551"/>
                    <a:pt x="6018" y="41520"/>
                    <a:pt x="6018" y="41490"/>
                  </a:cubicBezTo>
                  <a:lnTo>
                    <a:pt x="6018" y="41490"/>
                  </a:lnTo>
                  <a:cubicBezTo>
                    <a:pt x="6018" y="41490"/>
                    <a:pt x="6018" y="41490"/>
                    <a:pt x="6018" y="41490"/>
                  </a:cubicBezTo>
                  <a:lnTo>
                    <a:pt x="6018" y="41490"/>
                  </a:lnTo>
                  <a:lnTo>
                    <a:pt x="6018" y="41490"/>
                  </a:lnTo>
                  <a:lnTo>
                    <a:pt x="6140" y="41308"/>
                  </a:lnTo>
                  <a:lnTo>
                    <a:pt x="6140" y="41308"/>
                  </a:lnTo>
                  <a:cubicBezTo>
                    <a:pt x="6102" y="41345"/>
                    <a:pt x="5984" y="41464"/>
                    <a:pt x="5927" y="41520"/>
                  </a:cubicBezTo>
                  <a:cubicBezTo>
                    <a:pt x="5988" y="41399"/>
                    <a:pt x="6079" y="41308"/>
                    <a:pt x="6170" y="41247"/>
                  </a:cubicBezTo>
                  <a:lnTo>
                    <a:pt x="6170" y="41247"/>
                  </a:lnTo>
                  <a:cubicBezTo>
                    <a:pt x="6163" y="41252"/>
                    <a:pt x="6158" y="41254"/>
                    <a:pt x="6155" y="41254"/>
                  </a:cubicBezTo>
                  <a:cubicBezTo>
                    <a:pt x="6121" y="41254"/>
                    <a:pt x="6329" y="40972"/>
                    <a:pt x="6298" y="40972"/>
                  </a:cubicBezTo>
                  <a:close/>
                  <a:moveTo>
                    <a:pt x="21569" y="41699"/>
                  </a:moveTo>
                  <a:cubicBezTo>
                    <a:pt x="21564" y="41699"/>
                    <a:pt x="21581" y="41723"/>
                    <a:pt x="21642" y="41794"/>
                  </a:cubicBezTo>
                  <a:cubicBezTo>
                    <a:pt x="21662" y="41794"/>
                    <a:pt x="21723" y="41862"/>
                    <a:pt x="21734" y="41862"/>
                  </a:cubicBezTo>
                  <a:cubicBezTo>
                    <a:pt x="21740" y="41862"/>
                    <a:pt x="21733" y="41845"/>
                    <a:pt x="21703" y="41794"/>
                  </a:cubicBezTo>
                  <a:lnTo>
                    <a:pt x="21672" y="41794"/>
                  </a:lnTo>
                  <a:cubicBezTo>
                    <a:pt x="21672" y="41794"/>
                    <a:pt x="21578" y="41699"/>
                    <a:pt x="21569" y="41699"/>
                  </a:cubicBezTo>
                  <a:close/>
                  <a:moveTo>
                    <a:pt x="25228" y="41885"/>
                  </a:moveTo>
                  <a:cubicBezTo>
                    <a:pt x="25228" y="41885"/>
                    <a:pt x="25229" y="41916"/>
                    <a:pt x="25320" y="41976"/>
                  </a:cubicBezTo>
                  <a:lnTo>
                    <a:pt x="25320" y="41946"/>
                  </a:lnTo>
                  <a:cubicBezTo>
                    <a:pt x="25289" y="41916"/>
                    <a:pt x="25259" y="41916"/>
                    <a:pt x="25228" y="41885"/>
                  </a:cubicBezTo>
                  <a:close/>
                  <a:moveTo>
                    <a:pt x="7933" y="42037"/>
                  </a:moveTo>
                  <a:lnTo>
                    <a:pt x="7933" y="42037"/>
                  </a:lnTo>
                  <a:cubicBezTo>
                    <a:pt x="7903" y="42068"/>
                    <a:pt x="7873" y="42098"/>
                    <a:pt x="7842" y="42159"/>
                  </a:cubicBezTo>
                  <a:lnTo>
                    <a:pt x="7933" y="42037"/>
                  </a:lnTo>
                  <a:close/>
                  <a:moveTo>
                    <a:pt x="21976" y="42159"/>
                  </a:moveTo>
                  <a:lnTo>
                    <a:pt x="22035" y="42198"/>
                  </a:lnTo>
                  <a:lnTo>
                    <a:pt x="22035" y="42198"/>
                  </a:lnTo>
                  <a:cubicBezTo>
                    <a:pt x="22028" y="42187"/>
                    <a:pt x="22021" y="42173"/>
                    <a:pt x="22007" y="42159"/>
                  </a:cubicBezTo>
                  <a:close/>
                  <a:moveTo>
                    <a:pt x="22035" y="42198"/>
                  </a:moveTo>
                  <a:cubicBezTo>
                    <a:pt x="22044" y="42211"/>
                    <a:pt x="22051" y="42220"/>
                    <a:pt x="22067" y="42220"/>
                  </a:cubicBezTo>
                  <a:lnTo>
                    <a:pt x="22035" y="42198"/>
                  </a:lnTo>
                  <a:close/>
                  <a:moveTo>
                    <a:pt x="22128" y="42098"/>
                  </a:moveTo>
                  <a:cubicBezTo>
                    <a:pt x="22146" y="42133"/>
                    <a:pt x="22200" y="42202"/>
                    <a:pt x="22275" y="42291"/>
                  </a:cubicBezTo>
                  <a:lnTo>
                    <a:pt x="22275" y="42291"/>
                  </a:lnTo>
                  <a:cubicBezTo>
                    <a:pt x="22226" y="42225"/>
                    <a:pt x="22177" y="42172"/>
                    <a:pt x="22128" y="42098"/>
                  </a:cubicBezTo>
                  <a:close/>
                  <a:moveTo>
                    <a:pt x="8024" y="41794"/>
                  </a:moveTo>
                  <a:lnTo>
                    <a:pt x="8024" y="41794"/>
                  </a:lnTo>
                  <a:cubicBezTo>
                    <a:pt x="7964" y="41885"/>
                    <a:pt x="7933" y="41976"/>
                    <a:pt x="7812" y="42128"/>
                  </a:cubicBezTo>
                  <a:cubicBezTo>
                    <a:pt x="7812" y="42079"/>
                    <a:pt x="7891" y="41951"/>
                    <a:pt x="7874" y="41951"/>
                  </a:cubicBezTo>
                  <a:lnTo>
                    <a:pt x="7874" y="41951"/>
                  </a:lnTo>
                  <a:cubicBezTo>
                    <a:pt x="7869" y="41951"/>
                    <a:pt x="7860" y="41959"/>
                    <a:pt x="7842" y="41976"/>
                  </a:cubicBezTo>
                  <a:cubicBezTo>
                    <a:pt x="7812" y="42068"/>
                    <a:pt x="7751" y="42159"/>
                    <a:pt x="7721" y="42250"/>
                  </a:cubicBezTo>
                  <a:cubicBezTo>
                    <a:pt x="7774" y="42152"/>
                    <a:pt x="7791" y="42122"/>
                    <a:pt x="7792" y="42122"/>
                  </a:cubicBezTo>
                  <a:lnTo>
                    <a:pt x="7792" y="42122"/>
                  </a:lnTo>
                  <a:cubicBezTo>
                    <a:pt x="7794" y="42122"/>
                    <a:pt x="7753" y="42203"/>
                    <a:pt x="7760" y="42203"/>
                  </a:cubicBezTo>
                  <a:cubicBezTo>
                    <a:pt x="7763" y="42203"/>
                    <a:pt x="7777" y="42184"/>
                    <a:pt x="7812" y="42128"/>
                  </a:cubicBezTo>
                  <a:lnTo>
                    <a:pt x="7812" y="42128"/>
                  </a:lnTo>
                  <a:lnTo>
                    <a:pt x="7721" y="42311"/>
                  </a:lnTo>
                  <a:lnTo>
                    <a:pt x="7842" y="42159"/>
                  </a:lnTo>
                  <a:lnTo>
                    <a:pt x="7842" y="42128"/>
                  </a:lnTo>
                  <a:lnTo>
                    <a:pt x="8024" y="41794"/>
                  </a:lnTo>
                  <a:close/>
                  <a:moveTo>
                    <a:pt x="5714" y="41855"/>
                  </a:moveTo>
                  <a:lnTo>
                    <a:pt x="5471" y="42159"/>
                  </a:lnTo>
                  <a:cubicBezTo>
                    <a:pt x="5496" y="42110"/>
                    <a:pt x="5580" y="41982"/>
                    <a:pt x="5547" y="41982"/>
                  </a:cubicBezTo>
                  <a:cubicBezTo>
                    <a:pt x="5540" y="41982"/>
                    <a:pt x="5525" y="41989"/>
                    <a:pt x="5502" y="42007"/>
                  </a:cubicBezTo>
                  <a:cubicBezTo>
                    <a:pt x="5441" y="42098"/>
                    <a:pt x="5380" y="42189"/>
                    <a:pt x="5319" y="42280"/>
                  </a:cubicBezTo>
                  <a:cubicBezTo>
                    <a:pt x="5402" y="42188"/>
                    <a:pt x="5429" y="42160"/>
                    <a:pt x="5433" y="42160"/>
                  </a:cubicBezTo>
                  <a:lnTo>
                    <a:pt x="5433" y="42160"/>
                  </a:lnTo>
                  <a:cubicBezTo>
                    <a:pt x="5438" y="42160"/>
                    <a:pt x="5388" y="42225"/>
                    <a:pt x="5397" y="42225"/>
                  </a:cubicBezTo>
                  <a:cubicBezTo>
                    <a:pt x="5402" y="42225"/>
                    <a:pt x="5422" y="42208"/>
                    <a:pt x="5471" y="42159"/>
                  </a:cubicBezTo>
                  <a:lnTo>
                    <a:pt x="5471" y="42159"/>
                  </a:lnTo>
                  <a:lnTo>
                    <a:pt x="5319" y="42341"/>
                  </a:lnTo>
                  <a:lnTo>
                    <a:pt x="5380" y="42280"/>
                  </a:lnTo>
                  <a:lnTo>
                    <a:pt x="5380" y="42280"/>
                  </a:lnTo>
                  <a:lnTo>
                    <a:pt x="5471" y="42189"/>
                  </a:lnTo>
                  <a:cubicBezTo>
                    <a:pt x="5498" y="42135"/>
                    <a:pt x="5525" y="42105"/>
                    <a:pt x="5552" y="42078"/>
                  </a:cubicBezTo>
                  <a:lnTo>
                    <a:pt x="5552" y="42078"/>
                  </a:lnTo>
                  <a:lnTo>
                    <a:pt x="5471" y="42189"/>
                  </a:lnTo>
                  <a:lnTo>
                    <a:pt x="5562" y="42068"/>
                  </a:lnTo>
                  <a:lnTo>
                    <a:pt x="5562" y="42068"/>
                  </a:lnTo>
                  <a:cubicBezTo>
                    <a:pt x="5559" y="42071"/>
                    <a:pt x="5556" y="42074"/>
                    <a:pt x="5552" y="42078"/>
                  </a:cubicBezTo>
                  <a:lnTo>
                    <a:pt x="5552" y="42078"/>
                  </a:lnTo>
                  <a:lnTo>
                    <a:pt x="5714" y="41855"/>
                  </a:lnTo>
                  <a:close/>
                  <a:moveTo>
                    <a:pt x="5380" y="42280"/>
                  </a:moveTo>
                  <a:lnTo>
                    <a:pt x="5289" y="42432"/>
                  </a:lnTo>
                  <a:cubicBezTo>
                    <a:pt x="5319" y="42402"/>
                    <a:pt x="5380" y="42341"/>
                    <a:pt x="5380" y="42311"/>
                  </a:cubicBezTo>
                  <a:lnTo>
                    <a:pt x="5380" y="42280"/>
                  </a:lnTo>
                  <a:close/>
                  <a:moveTo>
                    <a:pt x="7781" y="42280"/>
                  </a:moveTo>
                  <a:lnTo>
                    <a:pt x="7781" y="42280"/>
                  </a:lnTo>
                  <a:cubicBezTo>
                    <a:pt x="7751" y="42341"/>
                    <a:pt x="7721" y="42402"/>
                    <a:pt x="7721" y="42432"/>
                  </a:cubicBezTo>
                  <a:lnTo>
                    <a:pt x="7781" y="42280"/>
                  </a:lnTo>
                  <a:close/>
                  <a:moveTo>
                    <a:pt x="7477" y="42554"/>
                  </a:moveTo>
                  <a:lnTo>
                    <a:pt x="7477" y="42554"/>
                  </a:lnTo>
                  <a:lnTo>
                    <a:pt x="7477" y="42554"/>
                  </a:lnTo>
                  <a:close/>
                  <a:moveTo>
                    <a:pt x="26323" y="42554"/>
                  </a:moveTo>
                  <a:lnTo>
                    <a:pt x="26384" y="42584"/>
                  </a:lnTo>
                  <a:cubicBezTo>
                    <a:pt x="26353" y="42554"/>
                    <a:pt x="26353" y="42554"/>
                    <a:pt x="26323" y="42554"/>
                  </a:cubicBezTo>
                  <a:close/>
                  <a:moveTo>
                    <a:pt x="7720" y="42311"/>
                  </a:moveTo>
                  <a:cubicBezTo>
                    <a:pt x="7660" y="42402"/>
                    <a:pt x="7599" y="42524"/>
                    <a:pt x="7538" y="42615"/>
                  </a:cubicBezTo>
                  <a:lnTo>
                    <a:pt x="7508" y="42615"/>
                  </a:lnTo>
                  <a:cubicBezTo>
                    <a:pt x="7486" y="42659"/>
                    <a:pt x="7464" y="42703"/>
                    <a:pt x="7442" y="42735"/>
                  </a:cubicBezTo>
                  <a:lnTo>
                    <a:pt x="7442" y="42735"/>
                  </a:lnTo>
                  <a:lnTo>
                    <a:pt x="7538" y="42615"/>
                  </a:lnTo>
                  <a:lnTo>
                    <a:pt x="7538" y="42615"/>
                  </a:lnTo>
                  <a:cubicBezTo>
                    <a:pt x="7538" y="42615"/>
                    <a:pt x="7528" y="42635"/>
                    <a:pt x="7531" y="42635"/>
                  </a:cubicBezTo>
                  <a:cubicBezTo>
                    <a:pt x="7533" y="42635"/>
                    <a:pt x="7543" y="42623"/>
                    <a:pt x="7569" y="42584"/>
                  </a:cubicBezTo>
                  <a:lnTo>
                    <a:pt x="7599" y="42584"/>
                  </a:lnTo>
                  <a:cubicBezTo>
                    <a:pt x="7629" y="42493"/>
                    <a:pt x="7660" y="42402"/>
                    <a:pt x="7720" y="42311"/>
                  </a:cubicBezTo>
                  <a:close/>
                  <a:moveTo>
                    <a:pt x="5289" y="42432"/>
                  </a:moveTo>
                  <a:lnTo>
                    <a:pt x="5289" y="42432"/>
                  </a:lnTo>
                  <a:cubicBezTo>
                    <a:pt x="5198" y="42554"/>
                    <a:pt x="5107" y="42645"/>
                    <a:pt x="5015" y="42736"/>
                  </a:cubicBezTo>
                  <a:cubicBezTo>
                    <a:pt x="5010" y="42747"/>
                    <a:pt x="5010" y="42751"/>
                    <a:pt x="5014" y="42751"/>
                  </a:cubicBezTo>
                  <a:cubicBezTo>
                    <a:pt x="5027" y="42751"/>
                    <a:pt x="5077" y="42706"/>
                    <a:pt x="5088" y="42706"/>
                  </a:cubicBezTo>
                  <a:cubicBezTo>
                    <a:pt x="5093" y="42706"/>
                    <a:pt x="5091" y="42714"/>
                    <a:pt x="5076" y="42736"/>
                  </a:cubicBezTo>
                  <a:cubicBezTo>
                    <a:pt x="5167" y="42615"/>
                    <a:pt x="5228" y="42523"/>
                    <a:pt x="5289" y="42432"/>
                  </a:cubicBezTo>
                  <a:close/>
                  <a:moveTo>
                    <a:pt x="7720" y="42432"/>
                  </a:moveTo>
                  <a:cubicBezTo>
                    <a:pt x="7660" y="42554"/>
                    <a:pt x="7569" y="42645"/>
                    <a:pt x="7508" y="42736"/>
                  </a:cubicBezTo>
                  <a:cubicBezTo>
                    <a:pt x="7500" y="42758"/>
                    <a:pt x="7502" y="42766"/>
                    <a:pt x="7508" y="42766"/>
                  </a:cubicBezTo>
                  <a:cubicBezTo>
                    <a:pt x="7521" y="42766"/>
                    <a:pt x="7559" y="42721"/>
                    <a:pt x="7555" y="42721"/>
                  </a:cubicBezTo>
                  <a:lnTo>
                    <a:pt x="7555" y="42721"/>
                  </a:lnTo>
                  <a:cubicBezTo>
                    <a:pt x="7554" y="42721"/>
                    <a:pt x="7549" y="42726"/>
                    <a:pt x="7538" y="42736"/>
                  </a:cubicBezTo>
                  <a:cubicBezTo>
                    <a:pt x="7599" y="42645"/>
                    <a:pt x="7660" y="42554"/>
                    <a:pt x="7720" y="42432"/>
                  </a:cubicBezTo>
                  <a:close/>
                  <a:moveTo>
                    <a:pt x="5319" y="42311"/>
                  </a:moveTo>
                  <a:lnTo>
                    <a:pt x="5319" y="42311"/>
                  </a:lnTo>
                  <a:cubicBezTo>
                    <a:pt x="5228" y="42402"/>
                    <a:pt x="5167" y="42493"/>
                    <a:pt x="5076" y="42584"/>
                  </a:cubicBezTo>
                  <a:cubicBezTo>
                    <a:pt x="5076" y="42595"/>
                    <a:pt x="5072" y="42611"/>
                    <a:pt x="5071" y="42619"/>
                  </a:cubicBezTo>
                  <a:lnTo>
                    <a:pt x="5071" y="42619"/>
                  </a:lnTo>
                  <a:cubicBezTo>
                    <a:pt x="5014" y="42677"/>
                    <a:pt x="4984" y="42707"/>
                    <a:pt x="4955" y="42767"/>
                  </a:cubicBezTo>
                  <a:lnTo>
                    <a:pt x="5071" y="42621"/>
                  </a:lnTo>
                  <a:lnTo>
                    <a:pt x="5071" y="42621"/>
                  </a:lnTo>
                  <a:cubicBezTo>
                    <a:pt x="5071" y="42624"/>
                    <a:pt x="5072" y="42627"/>
                    <a:pt x="5074" y="42627"/>
                  </a:cubicBezTo>
                  <a:cubicBezTo>
                    <a:pt x="5079" y="42627"/>
                    <a:pt x="5096" y="42609"/>
                    <a:pt x="5137" y="42554"/>
                  </a:cubicBezTo>
                  <a:cubicBezTo>
                    <a:pt x="5198" y="42463"/>
                    <a:pt x="5258" y="42402"/>
                    <a:pt x="5319" y="42311"/>
                  </a:cubicBezTo>
                  <a:close/>
                  <a:moveTo>
                    <a:pt x="7442" y="42735"/>
                  </a:moveTo>
                  <a:lnTo>
                    <a:pt x="7417" y="42767"/>
                  </a:lnTo>
                  <a:cubicBezTo>
                    <a:pt x="7425" y="42758"/>
                    <a:pt x="7433" y="42748"/>
                    <a:pt x="7442" y="42735"/>
                  </a:cubicBezTo>
                  <a:close/>
                  <a:moveTo>
                    <a:pt x="5046" y="42554"/>
                  </a:moveTo>
                  <a:lnTo>
                    <a:pt x="4894" y="42675"/>
                  </a:lnTo>
                  <a:cubicBezTo>
                    <a:pt x="4803" y="42827"/>
                    <a:pt x="4833" y="42797"/>
                    <a:pt x="4833" y="42827"/>
                  </a:cubicBezTo>
                  <a:lnTo>
                    <a:pt x="5046" y="42554"/>
                  </a:lnTo>
                  <a:close/>
                  <a:moveTo>
                    <a:pt x="7477" y="42554"/>
                  </a:moveTo>
                  <a:lnTo>
                    <a:pt x="7386" y="42675"/>
                  </a:lnTo>
                  <a:cubicBezTo>
                    <a:pt x="7295" y="42858"/>
                    <a:pt x="7325" y="42827"/>
                    <a:pt x="7325" y="42858"/>
                  </a:cubicBezTo>
                  <a:lnTo>
                    <a:pt x="7325" y="42827"/>
                  </a:lnTo>
                  <a:lnTo>
                    <a:pt x="7477" y="42554"/>
                  </a:lnTo>
                  <a:close/>
                  <a:moveTo>
                    <a:pt x="22900" y="42878"/>
                  </a:moveTo>
                  <a:lnTo>
                    <a:pt x="22900" y="42878"/>
                  </a:lnTo>
                  <a:cubicBezTo>
                    <a:pt x="22904" y="42881"/>
                    <a:pt x="22909" y="42884"/>
                    <a:pt x="22913" y="42886"/>
                  </a:cubicBezTo>
                  <a:lnTo>
                    <a:pt x="22913" y="42886"/>
                  </a:lnTo>
                  <a:cubicBezTo>
                    <a:pt x="22913" y="42886"/>
                    <a:pt x="22913" y="42886"/>
                    <a:pt x="22912" y="42886"/>
                  </a:cubicBezTo>
                  <a:cubicBezTo>
                    <a:pt x="22909" y="42886"/>
                    <a:pt x="22905" y="42884"/>
                    <a:pt x="22900" y="42878"/>
                  </a:cubicBezTo>
                  <a:close/>
                  <a:moveTo>
                    <a:pt x="4955" y="42767"/>
                  </a:moveTo>
                  <a:lnTo>
                    <a:pt x="4863" y="42858"/>
                  </a:lnTo>
                  <a:lnTo>
                    <a:pt x="4863" y="42888"/>
                  </a:lnTo>
                  <a:lnTo>
                    <a:pt x="4955" y="42767"/>
                  </a:lnTo>
                  <a:close/>
                  <a:moveTo>
                    <a:pt x="22807" y="42806"/>
                  </a:moveTo>
                  <a:cubicBezTo>
                    <a:pt x="22809" y="42806"/>
                    <a:pt x="22850" y="42843"/>
                    <a:pt x="22888" y="42870"/>
                  </a:cubicBezTo>
                  <a:lnTo>
                    <a:pt x="22888" y="42870"/>
                  </a:lnTo>
                  <a:lnTo>
                    <a:pt x="22888" y="42888"/>
                  </a:lnTo>
                  <a:cubicBezTo>
                    <a:pt x="22826" y="42827"/>
                    <a:pt x="22806" y="42806"/>
                    <a:pt x="22807" y="42806"/>
                  </a:cubicBezTo>
                  <a:close/>
                  <a:moveTo>
                    <a:pt x="7417" y="42767"/>
                  </a:moveTo>
                  <a:lnTo>
                    <a:pt x="7365" y="42896"/>
                  </a:lnTo>
                  <a:lnTo>
                    <a:pt x="7365" y="42896"/>
                  </a:lnTo>
                  <a:cubicBezTo>
                    <a:pt x="7374" y="42888"/>
                    <a:pt x="7386" y="42888"/>
                    <a:pt x="7386" y="42888"/>
                  </a:cubicBezTo>
                  <a:cubicBezTo>
                    <a:pt x="7386" y="42858"/>
                    <a:pt x="7417" y="42827"/>
                    <a:pt x="7417" y="42767"/>
                  </a:cubicBezTo>
                  <a:close/>
                  <a:moveTo>
                    <a:pt x="7365" y="42896"/>
                  </a:moveTo>
                  <a:cubicBezTo>
                    <a:pt x="7360" y="42901"/>
                    <a:pt x="7356" y="42908"/>
                    <a:pt x="7356" y="42919"/>
                  </a:cubicBezTo>
                  <a:lnTo>
                    <a:pt x="7365" y="42896"/>
                  </a:lnTo>
                  <a:close/>
                  <a:moveTo>
                    <a:pt x="27143" y="42919"/>
                  </a:moveTo>
                  <a:lnTo>
                    <a:pt x="27174" y="42949"/>
                  </a:lnTo>
                  <a:cubicBezTo>
                    <a:pt x="27265" y="43010"/>
                    <a:pt x="27326" y="43040"/>
                    <a:pt x="27417" y="43101"/>
                  </a:cubicBezTo>
                  <a:cubicBezTo>
                    <a:pt x="27326" y="43040"/>
                    <a:pt x="27235" y="42979"/>
                    <a:pt x="27143" y="42919"/>
                  </a:cubicBezTo>
                  <a:close/>
                  <a:moveTo>
                    <a:pt x="23151" y="43142"/>
                  </a:moveTo>
                  <a:cubicBezTo>
                    <a:pt x="23157" y="43148"/>
                    <a:pt x="23163" y="43153"/>
                    <a:pt x="23169" y="43159"/>
                  </a:cubicBezTo>
                  <a:lnTo>
                    <a:pt x="23169" y="43159"/>
                  </a:lnTo>
                  <a:cubicBezTo>
                    <a:pt x="23170" y="43156"/>
                    <a:pt x="23166" y="43151"/>
                    <a:pt x="23151" y="43142"/>
                  </a:cubicBezTo>
                  <a:close/>
                  <a:moveTo>
                    <a:pt x="4742" y="43040"/>
                  </a:moveTo>
                  <a:lnTo>
                    <a:pt x="4651" y="43192"/>
                  </a:lnTo>
                  <a:lnTo>
                    <a:pt x="4711" y="43101"/>
                  </a:lnTo>
                  <a:lnTo>
                    <a:pt x="4742" y="43040"/>
                  </a:lnTo>
                  <a:close/>
                  <a:moveTo>
                    <a:pt x="27417" y="43071"/>
                  </a:moveTo>
                  <a:cubicBezTo>
                    <a:pt x="27478" y="43131"/>
                    <a:pt x="27569" y="43192"/>
                    <a:pt x="27660" y="43253"/>
                  </a:cubicBezTo>
                  <a:lnTo>
                    <a:pt x="27660" y="43223"/>
                  </a:lnTo>
                  <a:lnTo>
                    <a:pt x="27417" y="43071"/>
                  </a:lnTo>
                  <a:close/>
                  <a:moveTo>
                    <a:pt x="27278" y="43218"/>
                  </a:moveTo>
                  <a:cubicBezTo>
                    <a:pt x="27272" y="43219"/>
                    <a:pt x="27268" y="43220"/>
                    <a:pt x="27265" y="43223"/>
                  </a:cubicBezTo>
                  <a:cubicBezTo>
                    <a:pt x="27287" y="43233"/>
                    <a:pt x="27308" y="43244"/>
                    <a:pt x="27328" y="43255"/>
                  </a:cubicBezTo>
                  <a:lnTo>
                    <a:pt x="27328" y="43255"/>
                  </a:lnTo>
                  <a:cubicBezTo>
                    <a:pt x="27312" y="43242"/>
                    <a:pt x="27295" y="43230"/>
                    <a:pt x="27278" y="43218"/>
                  </a:cubicBezTo>
                  <a:close/>
                  <a:moveTo>
                    <a:pt x="4590" y="43192"/>
                  </a:moveTo>
                  <a:lnTo>
                    <a:pt x="4529" y="43253"/>
                  </a:lnTo>
                  <a:lnTo>
                    <a:pt x="4468" y="43314"/>
                  </a:lnTo>
                  <a:cubicBezTo>
                    <a:pt x="4529" y="43283"/>
                    <a:pt x="4559" y="43253"/>
                    <a:pt x="4590" y="43192"/>
                  </a:cubicBezTo>
                  <a:close/>
                  <a:moveTo>
                    <a:pt x="4438" y="43283"/>
                  </a:moveTo>
                  <a:lnTo>
                    <a:pt x="4377" y="43375"/>
                  </a:lnTo>
                  <a:lnTo>
                    <a:pt x="4438" y="43314"/>
                  </a:lnTo>
                  <a:lnTo>
                    <a:pt x="4438" y="43283"/>
                  </a:lnTo>
                  <a:close/>
                  <a:moveTo>
                    <a:pt x="7173" y="43253"/>
                  </a:moveTo>
                  <a:lnTo>
                    <a:pt x="7113" y="43314"/>
                  </a:lnTo>
                  <a:lnTo>
                    <a:pt x="7082" y="43375"/>
                  </a:lnTo>
                  <a:cubicBezTo>
                    <a:pt x="7113" y="43344"/>
                    <a:pt x="7143" y="43314"/>
                    <a:pt x="7173" y="43253"/>
                  </a:cubicBezTo>
                  <a:close/>
                  <a:moveTo>
                    <a:pt x="23040" y="43223"/>
                  </a:moveTo>
                  <a:lnTo>
                    <a:pt x="23162" y="43344"/>
                  </a:lnTo>
                  <a:lnTo>
                    <a:pt x="23192" y="43375"/>
                  </a:lnTo>
                  <a:cubicBezTo>
                    <a:pt x="23162" y="43314"/>
                    <a:pt x="23101" y="43283"/>
                    <a:pt x="23040" y="43223"/>
                  </a:cubicBezTo>
                  <a:close/>
                  <a:moveTo>
                    <a:pt x="7082" y="43375"/>
                  </a:moveTo>
                  <a:cubicBezTo>
                    <a:pt x="7082" y="43375"/>
                    <a:pt x="7052" y="43375"/>
                    <a:pt x="7052" y="43405"/>
                  </a:cubicBezTo>
                  <a:lnTo>
                    <a:pt x="7082" y="43375"/>
                  </a:lnTo>
                  <a:close/>
                  <a:moveTo>
                    <a:pt x="23192" y="43375"/>
                  </a:moveTo>
                  <a:cubicBezTo>
                    <a:pt x="23204" y="43399"/>
                    <a:pt x="23221" y="43418"/>
                    <a:pt x="23237" y="43435"/>
                  </a:cubicBezTo>
                  <a:lnTo>
                    <a:pt x="23237" y="43435"/>
                  </a:lnTo>
                  <a:lnTo>
                    <a:pt x="23192" y="43375"/>
                  </a:lnTo>
                  <a:close/>
                  <a:moveTo>
                    <a:pt x="7052" y="43375"/>
                  </a:moveTo>
                  <a:lnTo>
                    <a:pt x="6991" y="43466"/>
                  </a:lnTo>
                  <a:lnTo>
                    <a:pt x="7052" y="43405"/>
                  </a:lnTo>
                  <a:lnTo>
                    <a:pt x="7052" y="43375"/>
                  </a:lnTo>
                  <a:close/>
                  <a:moveTo>
                    <a:pt x="27782" y="43435"/>
                  </a:moveTo>
                  <a:cubicBezTo>
                    <a:pt x="27751" y="43435"/>
                    <a:pt x="27812" y="43466"/>
                    <a:pt x="27873" y="43496"/>
                  </a:cubicBezTo>
                  <a:lnTo>
                    <a:pt x="27873" y="43496"/>
                  </a:lnTo>
                  <a:lnTo>
                    <a:pt x="27782" y="43435"/>
                  </a:lnTo>
                  <a:close/>
                  <a:moveTo>
                    <a:pt x="23237" y="43435"/>
                  </a:moveTo>
                  <a:lnTo>
                    <a:pt x="23283" y="43496"/>
                  </a:lnTo>
                  <a:cubicBezTo>
                    <a:pt x="23283" y="43478"/>
                    <a:pt x="23261" y="43460"/>
                    <a:pt x="23237" y="43435"/>
                  </a:cubicBezTo>
                  <a:close/>
                  <a:moveTo>
                    <a:pt x="8973" y="43460"/>
                  </a:moveTo>
                  <a:cubicBezTo>
                    <a:pt x="8961" y="43484"/>
                    <a:pt x="8948" y="43507"/>
                    <a:pt x="8936" y="43527"/>
                  </a:cubicBezTo>
                  <a:cubicBezTo>
                    <a:pt x="8956" y="43507"/>
                    <a:pt x="8963" y="43488"/>
                    <a:pt x="8973" y="43460"/>
                  </a:cubicBezTo>
                  <a:close/>
                  <a:moveTo>
                    <a:pt x="27328" y="43255"/>
                  </a:moveTo>
                  <a:cubicBezTo>
                    <a:pt x="27358" y="43277"/>
                    <a:pt x="27387" y="43299"/>
                    <a:pt x="27417" y="43314"/>
                  </a:cubicBezTo>
                  <a:cubicBezTo>
                    <a:pt x="27459" y="43349"/>
                    <a:pt x="27470" y="43361"/>
                    <a:pt x="27465" y="43361"/>
                  </a:cubicBezTo>
                  <a:cubicBezTo>
                    <a:pt x="27450" y="43361"/>
                    <a:pt x="27326" y="43282"/>
                    <a:pt x="27305" y="43282"/>
                  </a:cubicBezTo>
                  <a:cubicBezTo>
                    <a:pt x="27298" y="43282"/>
                    <a:pt x="27302" y="43290"/>
                    <a:pt x="27326" y="43314"/>
                  </a:cubicBezTo>
                  <a:cubicBezTo>
                    <a:pt x="27478" y="43375"/>
                    <a:pt x="27599" y="43435"/>
                    <a:pt x="27751" y="43527"/>
                  </a:cubicBezTo>
                  <a:cubicBezTo>
                    <a:pt x="27617" y="43419"/>
                    <a:pt x="27483" y="43336"/>
                    <a:pt x="27328" y="43255"/>
                  </a:cubicBezTo>
                  <a:close/>
                  <a:moveTo>
                    <a:pt x="4377" y="43375"/>
                  </a:moveTo>
                  <a:lnTo>
                    <a:pt x="4255" y="43527"/>
                  </a:lnTo>
                  <a:cubicBezTo>
                    <a:pt x="4255" y="43527"/>
                    <a:pt x="4270" y="43527"/>
                    <a:pt x="4269" y="43537"/>
                  </a:cubicBezTo>
                  <a:lnTo>
                    <a:pt x="4269" y="43537"/>
                  </a:lnTo>
                  <a:lnTo>
                    <a:pt x="4377" y="43375"/>
                  </a:lnTo>
                  <a:close/>
                  <a:moveTo>
                    <a:pt x="4269" y="43537"/>
                  </a:moveTo>
                  <a:lnTo>
                    <a:pt x="4255" y="43557"/>
                  </a:lnTo>
                  <a:cubicBezTo>
                    <a:pt x="4265" y="43548"/>
                    <a:pt x="4268" y="43541"/>
                    <a:pt x="4269" y="43537"/>
                  </a:cubicBezTo>
                  <a:close/>
                  <a:moveTo>
                    <a:pt x="27873" y="43496"/>
                  </a:moveTo>
                  <a:cubicBezTo>
                    <a:pt x="27917" y="43541"/>
                    <a:pt x="27946" y="43569"/>
                    <a:pt x="27958" y="43569"/>
                  </a:cubicBezTo>
                  <a:cubicBezTo>
                    <a:pt x="27962" y="43569"/>
                    <a:pt x="27964" y="43565"/>
                    <a:pt x="27964" y="43557"/>
                  </a:cubicBezTo>
                  <a:lnTo>
                    <a:pt x="27873" y="43496"/>
                  </a:lnTo>
                  <a:close/>
                  <a:moveTo>
                    <a:pt x="4065" y="43613"/>
                  </a:moveTo>
                  <a:cubicBezTo>
                    <a:pt x="4063" y="43613"/>
                    <a:pt x="4056" y="43622"/>
                    <a:pt x="4043" y="43648"/>
                  </a:cubicBezTo>
                  <a:cubicBezTo>
                    <a:pt x="4060" y="43631"/>
                    <a:pt x="4068" y="43613"/>
                    <a:pt x="4065" y="43613"/>
                  </a:cubicBezTo>
                  <a:close/>
                  <a:moveTo>
                    <a:pt x="4347" y="43405"/>
                  </a:moveTo>
                  <a:lnTo>
                    <a:pt x="4347" y="43405"/>
                  </a:lnTo>
                  <a:cubicBezTo>
                    <a:pt x="4286" y="43435"/>
                    <a:pt x="4225" y="43466"/>
                    <a:pt x="4164" y="43527"/>
                  </a:cubicBezTo>
                  <a:cubicBezTo>
                    <a:pt x="4134" y="43557"/>
                    <a:pt x="4103" y="43618"/>
                    <a:pt x="4073" y="43648"/>
                  </a:cubicBezTo>
                  <a:cubicBezTo>
                    <a:pt x="4164" y="43557"/>
                    <a:pt x="4255" y="43496"/>
                    <a:pt x="4347" y="43405"/>
                  </a:cubicBezTo>
                  <a:close/>
                  <a:moveTo>
                    <a:pt x="6991" y="43466"/>
                  </a:moveTo>
                  <a:lnTo>
                    <a:pt x="6900" y="43618"/>
                  </a:lnTo>
                  <a:cubicBezTo>
                    <a:pt x="6900" y="43618"/>
                    <a:pt x="6907" y="43610"/>
                    <a:pt x="6911" y="43610"/>
                  </a:cubicBezTo>
                  <a:cubicBezTo>
                    <a:pt x="6915" y="43610"/>
                    <a:pt x="6915" y="43618"/>
                    <a:pt x="6900" y="43648"/>
                  </a:cubicBezTo>
                  <a:lnTo>
                    <a:pt x="6991" y="43466"/>
                  </a:lnTo>
                  <a:close/>
                  <a:moveTo>
                    <a:pt x="27803" y="43550"/>
                  </a:moveTo>
                  <a:cubicBezTo>
                    <a:pt x="27799" y="43550"/>
                    <a:pt x="27822" y="43567"/>
                    <a:pt x="27903" y="43618"/>
                  </a:cubicBezTo>
                  <a:cubicBezTo>
                    <a:pt x="27903" y="43625"/>
                    <a:pt x="27917" y="43637"/>
                    <a:pt x="27934" y="43648"/>
                  </a:cubicBezTo>
                  <a:lnTo>
                    <a:pt x="27934" y="43648"/>
                  </a:lnTo>
                  <a:lnTo>
                    <a:pt x="27934" y="43618"/>
                  </a:lnTo>
                  <a:cubicBezTo>
                    <a:pt x="27934" y="43618"/>
                    <a:pt x="27812" y="43550"/>
                    <a:pt x="27803" y="43550"/>
                  </a:cubicBezTo>
                  <a:close/>
                  <a:moveTo>
                    <a:pt x="6961" y="43466"/>
                  </a:moveTo>
                  <a:lnTo>
                    <a:pt x="6961" y="43466"/>
                  </a:lnTo>
                  <a:cubicBezTo>
                    <a:pt x="6900" y="43496"/>
                    <a:pt x="6839" y="43557"/>
                    <a:pt x="6809" y="43618"/>
                  </a:cubicBezTo>
                  <a:lnTo>
                    <a:pt x="6809" y="43587"/>
                  </a:lnTo>
                  <a:cubicBezTo>
                    <a:pt x="6790" y="43624"/>
                    <a:pt x="6783" y="43649"/>
                    <a:pt x="6774" y="43670"/>
                  </a:cubicBezTo>
                  <a:lnTo>
                    <a:pt x="6774" y="43670"/>
                  </a:lnTo>
                  <a:cubicBezTo>
                    <a:pt x="6826" y="43593"/>
                    <a:pt x="6882" y="43518"/>
                    <a:pt x="6961" y="43466"/>
                  </a:cubicBezTo>
                  <a:close/>
                  <a:moveTo>
                    <a:pt x="27934" y="43648"/>
                  </a:moveTo>
                  <a:cubicBezTo>
                    <a:pt x="27963" y="43668"/>
                    <a:pt x="28004" y="43688"/>
                    <a:pt x="28007" y="43688"/>
                  </a:cubicBezTo>
                  <a:cubicBezTo>
                    <a:pt x="28010" y="43688"/>
                    <a:pt x="27991" y="43677"/>
                    <a:pt x="27934" y="43648"/>
                  </a:cubicBezTo>
                  <a:close/>
                  <a:moveTo>
                    <a:pt x="6774" y="43670"/>
                  </a:moveTo>
                  <a:cubicBezTo>
                    <a:pt x="6765" y="43683"/>
                    <a:pt x="6756" y="43696"/>
                    <a:pt x="6748" y="43709"/>
                  </a:cubicBezTo>
                  <a:cubicBezTo>
                    <a:pt x="6760" y="43697"/>
                    <a:pt x="6767" y="43685"/>
                    <a:pt x="6774" y="43670"/>
                  </a:cubicBezTo>
                  <a:close/>
                  <a:moveTo>
                    <a:pt x="6748" y="43709"/>
                  </a:moveTo>
                  <a:cubicBezTo>
                    <a:pt x="6748" y="43709"/>
                    <a:pt x="6748" y="43709"/>
                    <a:pt x="6748" y="43709"/>
                  </a:cubicBezTo>
                  <a:lnTo>
                    <a:pt x="6748" y="43709"/>
                  </a:lnTo>
                  <a:close/>
                  <a:moveTo>
                    <a:pt x="4073" y="43648"/>
                  </a:moveTo>
                  <a:cubicBezTo>
                    <a:pt x="4073" y="43648"/>
                    <a:pt x="4027" y="43726"/>
                    <a:pt x="4033" y="43726"/>
                  </a:cubicBezTo>
                  <a:cubicBezTo>
                    <a:pt x="4036" y="43726"/>
                    <a:pt x="4047" y="43713"/>
                    <a:pt x="4073" y="43679"/>
                  </a:cubicBezTo>
                  <a:lnTo>
                    <a:pt x="4073" y="43648"/>
                  </a:lnTo>
                  <a:close/>
                  <a:moveTo>
                    <a:pt x="6729" y="43701"/>
                  </a:moveTo>
                  <a:cubicBezTo>
                    <a:pt x="6725" y="43701"/>
                    <a:pt x="6717" y="43709"/>
                    <a:pt x="6717" y="43709"/>
                  </a:cubicBezTo>
                  <a:lnTo>
                    <a:pt x="6717" y="43739"/>
                  </a:lnTo>
                  <a:cubicBezTo>
                    <a:pt x="6733" y="43709"/>
                    <a:pt x="6733" y="43701"/>
                    <a:pt x="6729" y="43701"/>
                  </a:cubicBezTo>
                  <a:close/>
                  <a:moveTo>
                    <a:pt x="6748" y="43709"/>
                  </a:moveTo>
                  <a:cubicBezTo>
                    <a:pt x="6748" y="43709"/>
                    <a:pt x="6702" y="43800"/>
                    <a:pt x="6708" y="43800"/>
                  </a:cubicBezTo>
                  <a:cubicBezTo>
                    <a:pt x="6710" y="43800"/>
                    <a:pt x="6721" y="43784"/>
                    <a:pt x="6748" y="43739"/>
                  </a:cubicBezTo>
                  <a:lnTo>
                    <a:pt x="6748" y="43709"/>
                  </a:lnTo>
                  <a:close/>
                  <a:moveTo>
                    <a:pt x="4255" y="43557"/>
                  </a:moveTo>
                  <a:lnTo>
                    <a:pt x="4255" y="43557"/>
                  </a:lnTo>
                  <a:cubicBezTo>
                    <a:pt x="4134" y="43709"/>
                    <a:pt x="4134" y="43739"/>
                    <a:pt x="4134" y="43739"/>
                  </a:cubicBezTo>
                  <a:lnTo>
                    <a:pt x="4164" y="43709"/>
                  </a:lnTo>
                  <a:lnTo>
                    <a:pt x="4073" y="43831"/>
                  </a:lnTo>
                  <a:cubicBezTo>
                    <a:pt x="4134" y="43770"/>
                    <a:pt x="4164" y="43709"/>
                    <a:pt x="4225" y="43679"/>
                  </a:cubicBezTo>
                  <a:lnTo>
                    <a:pt x="4225" y="43679"/>
                  </a:lnTo>
                  <a:cubicBezTo>
                    <a:pt x="4223" y="43680"/>
                    <a:pt x="4164" y="43709"/>
                    <a:pt x="4164" y="43709"/>
                  </a:cubicBezTo>
                  <a:lnTo>
                    <a:pt x="4255" y="43557"/>
                  </a:lnTo>
                  <a:close/>
                  <a:moveTo>
                    <a:pt x="23587" y="43831"/>
                  </a:moveTo>
                  <a:lnTo>
                    <a:pt x="23648" y="43891"/>
                  </a:lnTo>
                  <a:lnTo>
                    <a:pt x="23648" y="43861"/>
                  </a:lnTo>
                  <a:lnTo>
                    <a:pt x="23587" y="43831"/>
                  </a:lnTo>
                  <a:close/>
                  <a:moveTo>
                    <a:pt x="28329" y="43831"/>
                  </a:moveTo>
                  <a:cubicBezTo>
                    <a:pt x="28348" y="43850"/>
                    <a:pt x="28385" y="43877"/>
                    <a:pt x="28433" y="43909"/>
                  </a:cubicBezTo>
                  <a:lnTo>
                    <a:pt x="28433" y="43909"/>
                  </a:lnTo>
                  <a:lnTo>
                    <a:pt x="28442" y="43900"/>
                  </a:lnTo>
                  <a:lnTo>
                    <a:pt x="28442" y="43900"/>
                  </a:lnTo>
                  <a:cubicBezTo>
                    <a:pt x="28451" y="43905"/>
                    <a:pt x="28460" y="43910"/>
                    <a:pt x="28469" y="43915"/>
                  </a:cubicBezTo>
                  <a:lnTo>
                    <a:pt x="28469" y="43915"/>
                  </a:lnTo>
                  <a:cubicBezTo>
                    <a:pt x="28464" y="43907"/>
                    <a:pt x="28458" y="43899"/>
                    <a:pt x="28450" y="43891"/>
                  </a:cubicBezTo>
                  <a:lnTo>
                    <a:pt x="28450" y="43891"/>
                  </a:lnTo>
                  <a:cubicBezTo>
                    <a:pt x="28450" y="43891"/>
                    <a:pt x="28450" y="43891"/>
                    <a:pt x="28450" y="43891"/>
                  </a:cubicBezTo>
                  <a:lnTo>
                    <a:pt x="28442" y="43900"/>
                  </a:lnTo>
                  <a:lnTo>
                    <a:pt x="28442" y="43900"/>
                  </a:lnTo>
                  <a:cubicBezTo>
                    <a:pt x="28402" y="43877"/>
                    <a:pt x="28363" y="43854"/>
                    <a:pt x="28329" y="43831"/>
                  </a:cubicBezTo>
                  <a:close/>
                  <a:moveTo>
                    <a:pt x="6900" y="43648"/>
                  </a:moveTo>
                  <a:lnTo>
                    <a:pt x="6809" y="43800"/>
                  </a:lnTo>
                  <a:cubicBezTo>
                    <a:pt x="6812" y="43800"/>
                    <a:pt x="6816" y="43800"/>
                    <a:pt x="6819" y="43799"/>
                  </a:cubicBezTo>
                  <a:lnTo>
                    <a:pt x="6819" y="43799"/>
                  </a:lnTo>
                  <a:cubicBezTo>
                    <a:pt x="6809" y="43823"/>
                    <a:pt x="6809" y="43831"/>
                    <a:pt x="6809" y="43831"/>
                  </a:cubicBezTo>
                  <a:lnTo>
                    <a:pt x="6809" y="43800"/>
                  </a:lnTo>
                  <a:lnTo>
                    <a:pt x="6748" y="43922"/>
                  </a:lnTo>
                  <a:cubicBezTo>
                    <a:pt x="6809" y="43861"/>
                    <a:pt x="6839" y="43831"/>
                    <a:pt x="6900" y="43770"/>
                  </a:cubicBezTo>
                  <a:lnTo>
                    <a:pt x="6869" y="43770"/>
                  </a:lnTo>
                  <a:cubicBezTo>
                    <a:pt x="6869" y="43770"/>
                    <a:pt x="6846" y="43794"/>
                    <a:pt x="6819" y="43799"/>
                  </a:cubicBezTo>
                  <a:lnTo>
                    <a:pt x="6819" y="43799"/>
                  </a:lnTo>
                  <a:cubicBezTo>
                    <a:pt x="6830" y="43773"/>
                    <a:pt x="6853" y="43727"/>
                    <a:pt x="6900" y="43648"/>
                  </a:cubicBezTo>
                  <a:close/>
                  <a:moveTo>
                    <a:pt x="4036" y="43759"/>
                  </a:moveTo>
                  <a:cubicBezTo>
                    <a:pt x="4028" y="43759"/>
                    <a:pt x="4003" y="43779"/>
                    <a:pt x="3951" y="43831"/>
                  </a:cubicBezTo>
                  <a:cubicBezTo>
                    <a:pt x="3921" y="43891"/>
                    <a:pt x="4012" y="43800"/>
                    <a:pt x="3921" y="43952"/>
                  </a:cubicBezTo>
                  <a:cubicBezTo>
                    <a:pt x="3965" y="43887"/>
                    <a:pt x="4055" y="43759"/>
                    <a:pt x="4036" y="43759"/>
                  </a:cubicBezTo>
                  <a:close/>
                  <a:moveTo>
                    <a:pt x="23648" y="43770"/>
                  </a:moveTo>
                  <a:cubicBezTo>
                    <a:pt x="23648" y="43800"/>
                    <a:pt x="23709" y="43891"/>
                    <a:pt x="23800" y="43952"/>
                  </a:cubicBezTo>
                  <a:cubicBezTo>
                    <a:pt x="23830" y="43952"/>
                    <a:pt x="23739" y="43861"/>
                    <a:pt x="23648" y="43770"/>
                  </a:cubicBezTo>
                  <a:close/>
                  <a:moveTo>
                    <a:pt x="6710" y="43875"/>
                  </a:moveTo>
                  <a:lnTo>
                    <a:pt x="6710" y="43875"/>
                  </a:lnTo>
                  <a:cubicBezTo>
                    <a:pt x="6708" y="43875"/>
                    <a:pt x="6694" y="43897"/>
                    <a:pt x="6657" y="43952"/>
                  </a:cubicBezTo>
                  <a:cubicBezTo>
                    <a:pt x="6649" y="43967"/>
                    <a:pt x="6647" y="43971"/>
                    <a:pt x="6648" y="43971"/>
                  </a:cubicBezTo>
                  <a:cubicBezTo>
                    <a:pt x="6648" y="43971"/>
                    <a:pt x="6651" y="43967"/>
                    <a:pt x="6653" y="43967"/>
                  </a:cubicBezTo>
                  <a:lnTo>
                    <a:pt x="6653" y="43967"/>
                  </a:lnTo>
                  <a:cubicBezTo>
                    <a:pt x="6656" y="43967"/>
                    <a:pt x="6656" y="43976"/>
                    <a:pt x="6643" y="44022"/>
                  </a:cubicBezTo>
                  <a:lnTo>
                    <a:pt x="6643" y="44022"/>
                  </a:lnTo>
                  <a:cubicBezTo>
                    <a:pt x="6670" y="43949"/>
                    <a:pt x="6712" y="43875"/>
                    <a:pt x="6710" y="43875"/>
                  </a:cubicBezTo>
                  <a:close/>
                  <a:moveTo>
                    <a:pt x="23800" y="43982"/>
                  </a:moveTo>
                  <a:lnTo>
                    <a:pt x="23891" y="44043"/>
                  </a:lnTo>
                  <a:cubicBezTo>
                    <a:pt x="23891" y="44043"/>
                    <a:pt x="23861" y="44013"/>
                    <a:pt x="23800" y="43982"/>
                  </a:cubicBezTo>
                  <a:close/>
                  <a:moveTo>
                    <a:pt x="6643" y="44022"/>
                  </a:moveTo>
                  <a:lnTo>
                    <a:pt x="6643" y="44022"/>
                  </a:lnTo>
                  <a:cubicBezTo>
                    <a:pt x="6636" y="44040"/>
                    <a:pt x="6630" y="44057"/>
                    <a:pt x="6626" y="44074"/>
                  </a:cubicBezTo>
                  <a:cubicBezTo>
                    <a:pt x="6633" y="44053"/>
                    <a:pt x="6639" y="44036"/>
                    <a:pt x="6643" y="44022"/>
                  </a:cubicBezTo>
                  <a:close/>
                  <a:moveTo>
                    <a:pt x="23982" y="44074"/>
                  </a:moveTo>
                  <a:lnTo>
                    <a:pt x="24043" y="44104"/>
                  </a:lnTo>
                  <a:lnTo>
                    <a:pt x="24073" y="44104"/>
                  </a:lnTo>
                  <a:lnTo>
                    <a:pt x="23982" y="44074"/>
                  </a:lnTo>
                  <a:close/>
                  <a:moveTo>
                    <a:pt x="24195" y="44286"/>
                  </a:moveTo>
                  <a:lnTo>
                    <a:pt x="24286" y="44378"/>
                  </a:lnTo>
                  <a:lnTo>
                    <a:pt x="24347" y="44378"/>
                  </a:lnTo>
                  <a:lnTo>
                    <a:pt x="24195" y="44286"/>
                  </a:lnTo>
                  <a:close/>
                  <a:moveTo>
                    <a:pt x="29467" y="44347"/>
                  </a:moveTo>
                  <a:cubicBezTo>
                    <a:pt x="29458" y="44347"/>
                    <a:pt x="29483" y="44362"/>
                    <a:pt x="29575" y="44408"/>
                  </a:cubicBezTo>
                  <a:lnTo>
                    <a:pt x="29594" y="44390"/>
                  </a:lnTo>
                  <a:lnTo>
                    <a:pt x="29594" y="44390"/>
                  </a:lnTo>
                  <a:cubicBezTo>
                    <a:pt x="29627" y="44402"/>
                    <a:pt x="29657" y="44412"/>
                    <a:pt x="29665" y="44412"/>
                  </a:cubicBezTo>
                  <a:cubicBezTo>
                    <a:pt x="29668" y="44412"/>
                    <a:pt x="29669" y="44410"/>
                    <a:pt x="29666" y="44408"/>
                  </a:cubicBezTo>
                  <a:cubicBezTo>
                    <a:pt x="29651" y="44393"/>
                    <a:pt x="29643" y="44393"/>
                    <a:pt x="29636" y="44393"/>
                  </a:cubicBezTo>
                  <a:cubicBezTo>
                    <a:pt x="29628" y="44393"/>
                    <a:pt x="29621" y="44393"/>
                    <a:pt x="29605" y="44378"/>
                  </a:cubicBezTo>
                  <a:lnTo>
                    <a:pt x="29594" y="44390"/>
                  </a:lnTo>
                  <a:lnTo>
                    <a:pt x="29594" y="44390"/>
                  </a:lnTo>
                  <a:cubicBezTo>
                    <a:pt x="29541" y="44371"/>
                    <a:pt x="29477" y="44347"/>
                    <a:pt x="29467" y="44347"/>
                  </a:cubicBezTo>
                  <a:close/>
                  <a:moveTo>
                    <a:pt x="3556" y="44378"/>
                  </a:moveTo>
                  <a:cubicBezTo>
                    <a:pt x="3556" y="44438"/>
                    <a:pt x="3526" y="44469"/>
                    <a:pt x="3496" y="44499"/>
                  </a:cubicBezTo>
                  <a:lnTo>
                    <a:pt x="3556" y="44438"/>
                  </a:lnTo>
                  <a:lnTo>
                    <a:pt x="3556" y="44378"/>
                  </a:lnTo>
                  <a:close/>
                  <a:moveTo>
                    <a:pt x="3617" y="44286"/>
                  </a:moveTo>
                  <a:lnTo>
                    <a:pt x="3556" y="44317"/>
                  </a:lnTo>
                  <a:lnTo>
                    <a:pt x="3374" y="44590"/>
                  </a:lnTo>
                  <a:lnTo>
                    <a:pt x="3374" y="44590"/>
                  </a:lnTo>
                  <a:lnTo>
                    <a:pt x="3617" y="44286"/>
                  </a:lnTo>
                  <a:close/>
                  <a:moveTo>
                    <a:pt x="6383" y="44499"/>
                  </a:moveTo>
                  <a:lnTo>
                    <a:pt x="6322" y="44590"/>
                  </a:lnTo>
                  <a:lnTo>
                    <a:pt x="6322" y="44590"/>
                  </a:lnTo>
                  <a:cubicBezTo>
                    <a:pt x="6353" y="44560"/>
                    <a:pt x="6353" y="44530"/>
                    <a:pt x="6383" y="44530"/>
                  </a:cubicBezTo>
                  <a:lnTo>
                    <a:pt x="6383" y="44499"/>
                  </a:lnTo>
                  <a:close/>
                  <a:moveTo>
                    <a:pt x="6322" y="44590"/>
                  </a:moveTo>
                  <a:cubicBezTo>
                    <a:pt x="6322" y="44590"/>
                    <a:pt x="6296" y="44590"/>
                    <a:pt x="6292" y="44640"/>
                  </a:cubicBezTo>
                  <a:lnTo>
                    <a:pt x="6292" y="44640"/>
                  </a:lnTo>
                  <a:lnTo>
                    <a:pt x="6322" y="44590"/>
                  </a:lnTo>
                  <a:close/>
                  <a:moveTo>
                    <a:pt x="6292" y="44640"/>
                  </a:moveTo>
                  <a:lnTo>
                    <a:pt x="6269" y="44680"/>
                  </a:lnTo>
                  <a:lnTo>
                    <a:pt x="6269" y="44680"/>
                  </a:lnTo>
                  <a:cubicBezTo>
                    <a:pt x="6282" y="44661"/>
                    <a:pt x="6292" y="44651"/>
                    <a:pt x="6292" y="44651"/>
                  </a:cubicBezTo>
                  <a:cubicBezTo>
                    <a:pt x="6292" y="44647"/>
                    <a:pt x="6292" y="44644"/>
                    <a:pt x="6292" y="44640"/>
                  </a:cubicBezTo>
                  <a:close/>
                  <a:moveTo>
                    <a:pt x="23899" y="44156"/>
                  </a:moveTo>
                  <a:cubicBezTo>
                    <a:pt x="23894" y="44156"/>
                    <a:pt x="23891" y="44159"/>
                    <a:pt x="23891" y="44165"/>
                  </a:cubicBezTo>
                  <a:lnTo>
                    <a:pt x="24043" y="44286"/>
                  </a:lnTo>
                  <a:cubicBezTo>
                    <a:pt x="24043" y="44286"/>
                    <a:pt x="24016" y="44273"/>
                    <a:pt x="24007" y="44273"/>
                  </a:cubicBezTo>
                  <a:cubicBezTo>
                    <a:pt x="24003" y="44273"/>
                    <a:pt x="24003" y="44276"/>
                    <a:pt x="24013" y="44286"/>
                  </a:cubicBezTo>
                  <a:cubicBezTo>
                    <a:pt x="24104" y="44347"/>
                    <a:pt x="24195" y="44438"/>
                    <a:pt x="24286" y="44560"/>
                  </a:cubicBezTo>
                  <a:cubicBezTo>
                    <a:pt x="24320" y="44585"/>
                    <a:pt x="24342" y="44596"/>
                    <a:pt x="24355" y="44596"/>
                  </a:cubicBezTo>
                  <a:cubicBezTo>
                    <a:pt x="24389" y="44596"/>
                    <a:pt x="24361" y="44518"/>
                    <a:pt x="24317" y="44408"/>
                  </a:cubicBezTo>
                  <a:lnTo>
                    <a:pt x="24317" y="44408"/>
                  </a:lnTo>
                  <a:lnTo>
                    <a:pt x="24560" y="44651"/>
                  </a:lnTo>
                  <a:lnTo>
                    <a:pt x="24529" y="44651"/>
                  </a:lnTo>
                  <a:lnTo>
                    <a:pt x="24590" y="44682"/>
                  </a:lnTo>
                  <a:cubicBezTo>
                    <a:pt x="24529" y="44621"/>
                    <a:pt x="24499" y="44590"/>
                    <a:pt x="24438" y="44499"/>
                  </a:cubicBezTo>
                  <a:cubicBezTo>
                    <a:pt x="24377" y="44408"/>
                    <a:pt x="24317" y="44408"/>
                    <a:pt x="24317" y="44408"/>
                  </a:cubicBezTo>
                  <a:lnTo>
                    <a:pt x="24317" y="44408"/>
                  </a:lnTo>
                  <a:lnTo>
                    <a:pt x="24317" y="44408"/>
                  </a:lnTo>
                  <a:lnTo>
                    <a:pt x="24165" y="44317"/>
                  </a:lnTo>
                  <a:lnTo>
                    <a:pt x="24165" y="44317"/>
                  </a:lnTo>
                  <a:cubicBezTo>
                    <a:pt x="24190" y="44342"/>
                    <a:pt x="24346" y="44520"/>
                    <a:pt x="24321" y="44520"/>
                  </a:cubicBezTo>
                  <a:cubicBezTo>
                    <a:pt x="24316" y="44520"/>
                    <a:pt x="24305" y="44513"/>
                    <a:pt x="24286" y="44499"/>
                  </a:cubicBezTo>
                  <a:cubicBezTo>
                    <a:pt x="24225" y="44438"/>
                    <a:pt x="24165" y="44347"/>
                    <a:pt x="24104" y="44286"/>
                  </a:cubicBezTo>
                  <a:lnTo>
                    <a:pt x="24104" y="44286"/>
                  </a:lnTo>
                  <a:cubicBezTo>
                    <a:pt x="24113" y="44300"/>
                    <a:pt x="24114" y="44305"/>
                    <a:pt x="24111" y="44305"/>
                  </a:cubicBezTo>
                  <a:cubicBezTo>
                    <a:pt x="24093" y="44305"/>
                    <a:pt x="23936" y="44156"/>
                    <a:pt x="23899" y="44156"/>
                  </a:cubicBezTo>
                  <a:close/>
                  <a:moveTo>
                    <a:pt x="3542" y="44483"/>
                  </a:moveTo>
                  <a:cubicBezTo>
                    <a:pt x="3534" y="44483"/>
                    <a:pt x="3511" y="44499"/>
                    <a:pt x="3478" y="44521"/>
                  </a:cubicBezTo>
                  <a:lnTo>
                    <a:pt x="3478" y="44521"/>
                  </a:lnTo>
                  <a:lnTo>
                    <a:pt x="3496" y="44499"/>
                  </a:lnTo>
                  <a:lnTo>
                    <a:pt x="3496" y="44499"/>
                  </a:lnTo>
                  <a:cubicBezTo>
                    <a:pt x="3496" y="44499"/>
                    <a:pt x="3473" y="44499"/>
                    <a:pt x="3447" y="44559"/>
                  </a:cubicBezTo>
                  <a:lnTo>
                    <a:pt x="3447" y="44559"/>
                  </a:lnTo>
                  <a:cubicBezTo>
                    <a:pt x="3446" y="44558"/>
                    <a:pt x="3446" y="44557"/>
                    <a:pt x="3445" y="44557"/>
                  </a:cubicBezTo>
                  <a:cubicBezTo>
                    <a:pt x="3437" y="44557"/>
                    <a:pt x="3412" y="44583"/>
                    <a:pt x="3374" y="44621"/>
                  </a:cubicBezTo>
                  <a:lnTo>
                    <a:pt x="3374" y="44651"/>
                  </a:lnTo>
                  <a:lnTo>
                    <a:pt x="3445" y="44562"/>
                  </a:lnTo>
                  <a:lnTo>
                    <a:pt x="3445" y="44562"/>
                  </a:lnTo>
                  <a:cubicBezTo>
                    <a:pt x="3442" y="44570"/>
                    <a:pt x="3438" y="44580"/>
                    <a:pt x="3435" y="44590"/>
                  </a:cubicBezTo>
                  <a:cubicBezTo>
                    <a:pt x="3443" y="44574"/>
                    <a:pt x="3446" y="44565"/>
                    <a:pt x="3447" y="44560"/>
                  </a:cubicBezTo>
                  <a:lnTo>
                    <a:pt x="3447" y="44560"/>
                  </a:lnTo>
                  <a:lnTo>
                    <a:pt x="3465" y="44537"/>
                  </a:lnTo>
                  <a:lnTo>
                    <a:pt x="3465" y="44590"/>
                  </a:lnTo>
                  <a:lnTo>
                    <a:pt x="3374" y="44712"/>
                  </a:lnTo>
                  <a:cubicBezTo>
                    <a:pt x="3401" y="44712"/>
                    <a:pt x="3476" y="44616"/>
                    <a:pt x="3471" y="44616"/>
                  </a:cubicBezTo>
                  <a:lnTo>
                    <a:pt x="3471" y="44616"/>
                  </a:lnTo>
                  <a:cubicBezTo>
                    <a:pt x="3470" y="44616"/>
                    <a:pt x="3469" y="44617"/>
                    <a:pt x="3465" y="44621"/>
                  </a:cubicBezTo>
                  <a:cubicBezTo>
                    <a:pt x="3534" y="44518"/>
                    <a:pt x="3554" y="44483"/>
                    <a:pt x="3542" y="44483"/>
                  </a:cubicBezTo>
                  <a:close/>
                  <a:moveTo>
                    <a:pt x="29909" y="44682"/>
                  </a:moveTo>
                  <a:lnTo>
                    <a:pt x="29879" y="44712"/>
                  </a:lnTo>
                  <a:cubicBezTo>
                    <a:pt x="29917" y="44712"/>
                    <a:pt x="29954" y="44722"/>
                    <a:pt x="29992" y="44737"/>
                  </a:cubicBezTo>
                  <a:lnTo>
                    <a:pt x="29992" y="44737"/>
                  </a:lnTo>
                  <a:lnTo>
                    <a:pt x="29909" y="44682"/>
                  </a:lnTo>
                  <a:close/>
                  <a:moveTo>
                    <a:pt x="6383" y="44408"/>
                  </a:moveTo>
                  <a:lnTo>
                    <a:pt x="6201" y="44742"/>
                  </a:lnTo>
                  <a:lnTo>
                    <a:pt x="6353" y="44469"/>
                  </a:lnTo>
                  <a:lnTo>
                    <a:pt x="6383" y="44408"/>
                  </a:lnTo>
                  <a:close/>
                  <a:moveTo>
                    <a:pt x="6269" y="44680"/>
                  </a:moveTo>
                  <a:cubicBezTo>
                    <a:pt x="6258" y="44695"/>
                    <a:pt x="6245" y="44716"/>
                    <a:pt x="6231" y="44742"/>
                  </a:cubicBezTo>
                  <a:lnTo>
                    <a:pt x="6231" y="44742"/>
                  </a:lnTo>
                  <a:lnTo>
                    <a:pt x="6269" y="44680"/>
                  </a:lnTo>
                  <a:close/>
                  <a:moveTo>
                    <a:pt x="24445" y="44726"/>
                  </a:moveTo>
                  <a:cubicBezTo>
                    <a:pt x="24440" y="44726"/>
                    <a:pt x="24446" y="44739"/>
                    <a:pt x="24469" y="44773"/>
                  </a:cubicBezTo>
                  <a:lnTo>
                    <a:pt x="24469" y="44744"/>
                  </a:lnTo>
                  <a:lnTo>
                    <a:pt x="24469" y="44744"/>
                  </a:lnTo>
                  <a:cubicBezTo>
                    <a:pt x="24485" y="44759"/>
                    <a:pt x="24507" y="44781"/>
                    <a:pt x="24529" y="44803"/>
                  </a:cubicBezTo>
                  <a:lnTo>
                    <a:pt x="24469" y="44742"/>
                  </a:lnTo>
                  <a:lnTo>
                    <a:pt x="24469" y="44744"/>
                  </a:lnTo>
                  <a:lnTo>
                    <a:pt x="24469" y="44744"/>
                  </a:lnTo>
                  <a:cubicBezTo>
                    <a:pt x="24457" y="44733"/>
                    <a:pt x="24448" y="44726"/>
                    <a:pt x="24445" y="44726"/>
                  </a:cubicBezTo>
                  <a:close/>
                  <a:moveTo>
                    <a:pt x="6368" y="44606"/>
                  </a:moveTo>
                  <a:cubicBezTo>
                    <a:pt x="6368" y="44606"/>
                    <a:pt x="6352" y="44637"/>
                    <a:pt x="6322" y="44682"/>
                  </a:cubicBezTo>
                  <a:lnTo>
                    <a:pt x="6322" y="44651"/>
                  </a:lnTo>
                  <a:lnTo>
                    <a:pt x="6231" y="44803"/>
                  </a:lnTo>
                  <a:cubicBezTo>
                    <a:pt x="6256" y="44803"/>
                    <a:pt x="6323" y="44700"/>
                    <a:pt x="6328" y="44698"/>
                  </a:cubicBezTo>
                  <a:lnTo>
                    <a:pt x="6328" y="44698"/>
                  </a:lnTo>
                  <a:cubicBezTo>
                    <a:pt x="6326" y="44702"/>
                    <a:pt x="6324" y="44707"/>
                    <a:pt x="6322" y="44712"/>
                  </a:cubicBezTo>
                  <a:cubicBezTo>
                    <a:pt x="6327" y="44702"/>
                    <a:pt x="6329" y="44698"/>
                    <a:pt x="6328" y="44698"/>
                  </a:cubicBezTo>
                  <a:lnTo>
                    <a:pt x="6328" y="44698"/>
                  </a:lnTo>
                  <a:cubicBezTo>
                    <a:pt x="6328" y="44698"/>
                    <a:pt x="6328" y="44698"/>
                    <a:pt x="6328" y="44698"/>
                  </a:cubicBezTo>
                  <a:lnTo>
                    <a:pt x="6328" y="44698"/>
                  </a:lnTo>
                  <a:cubicBezTo>
                    <a:pt x="6354" y="44633"/>
                    <a:pt x="6368" y="44606"/>
                    <a:pt x="6368" y="44606"/>
                  </a:cubicBezTo>
                  <a:close/>
                  <a:moveTo>
                    <a:pt x="29992" y="44737"/>
                  </a:moveTo>
                  <a:lnTo>
                    <a:pt x="30092" y="44803"/>
                  </a:lnTo>
                  <a:lnTo>
                    <a:pt x="30153" y="44803"/>
                  </a:lnTo>
                  <a:cubicBezTo>
                    <a:pt x="30099" y="44785"/>
                    <a:pt x="30046" y="44757"/>
                    <a:pt x="29992" y="44737"/>
                  </a:cubicBezTo>
                  <a:close/>
                  <a:moveTo>
                    <a:pt x="8378" y="44710"/>
                  </a:moveTo>
                  <a:cubicBezTo>
                    <a:pt x="8351" y="44780"/>
                    <a:pt x="8319" y="44862"/>
                    <a:pt x="8305" y="44862"/>
                  </a:cubicBezTo>
                  <a:cubicBezTo>
                    <a:pt x="8301" y="44862"/>
                    <a:pt x="8298" y="44854"/>
                    <a:pt x="8298" y="44834"/>
                  </a:cubicBezTo>
                  <a:cubicBezTo>
                    <a:pt x="8320" y="44811"/>
                    <a:pt x="8348" y="44767"/>
                    <a:pt x="8378" y="44710"/>
                  </a:cubicBezTo>
                  <a:close/>
                  <a:moveTo>
                    <a:pt x="30153" y="44803"/>
                  </a:moveTo>
                  <a:lnTo>
                    <a:pt x="30153" y="44803"/>
                  </a:lnTo>
                  <a:cubicBezTo>
                    <a:pt x="30183" y="44834"/>
                    <a:pt x="30244" y="44864"/>
                    <a:pt x="30305" y="44894"/>
                  </a:cubicBezTo>
                  <a:lnTo>
                    <a:pt x="30153" y="44803"/>
                  </a:lnTo>
                  <a:close/>
                  <a:moveTo>
                    <a:pt x="3313" y="44712"/>
                  </a:moveTo>
                  <a:cubicBezTo>
                    <a:pt x="3286" y="44743"/>
                    <a:pt x="3261" y="44771"/>
                    <a:pt x="3239" y="44795"/>
                  </a:cubicBezTo>
                  <a:lnTo>
                    <a:pt x="3239" y="44795"/>
                  </a:lnTo>
                  <a:cubicBezTo>
                    <a:pt x="3243" y="44789"/>
                    <a:pt x="3247" y="44781"/>
                    <a:pt x="3252" y="44773"/>
                  </a:cubicBezTo>
                  <a:lnTo>
                    <a:pt x="3252" y="44773"/>
                  </a:lnTo>
                  <a:cubicBezTo>
                    <a:pt x="3157" y="44869"/>
                    <a:pt x="3116" y="44915"/>
                    <a:pt x="3120" y="44915"/>
                  </a:cubicBezTo>
                  <a:cubicBezTo>
                    <a:pt x="3124" y="44915"/>
                    <a:pt x="3167" y="44874"/>
                    <a:pt x="3239" y="44795"/>
                  </a:cubicBezTo>
                  <a:lnTo>
                    <a:pt x="3239" y="44795"/>
                  </a:lnTo>
                  <a:cubicBezTo>
                    <a:pt x="3216" y="44832"/>
                    <a:pt x="3207" y="44846"/>
                    <a:pt x="3207" y="44846"/>
                  </a:cubicBezTo>
                  <a:cubicBezTo>
                    <a:pt x="3208" y="44846"/>
                    <a:pt x="3254" y="44782"/>
                    <a:pt x="3313" y="44742"/>
                  </a:cubicBezTo>
                  <a:lnTo>
                    <a:pt x="3313" y="44712"/>
                  </a:lnTo>
                  <a:close/>
                  <a:moveTo>
                    <a:pt x="30458" y="44834"/>
                  </a:moveTo>
                  <a:lnTo>
                    <a:pt x="30458" y="44834"/>
                  </a:lnTo>
                  <a:cubicBezTo>
                    <a:pt x="30518" y="44865"/>
                    <a:pt x="30578" y="44895"/>
                    <a:pt x="30609" y="44925"/>
                  </a:cubicBezTo>
                  <a:lnTo>
                    <a:pt x="30639" y="44925"/>
                  </a:lnTo>
                  <a:lnTo>
                    <a:pt x="30458" y="44834"/>
                  </a:lnTo>
                  <a:close/>
                  <a:moveTo>
                    <a:pt x="24560" y="44682"/>
                  </a:moveTo>
                  <a:cubicBezTo>
                    <a:pt x="24621" y="44742"/>
                    <a:pt x="24712" y="44834"/>
                    <a:pt x="24803" y="44925"/>
                  </a:cubicBezTo>
                  <a:cubicBezTo>
                    <a:pt x="24758" y="44902"/>
                    <a:pt x="24681" y="44831"/>
                    <a:pt x="24667" y="44831"/>
                  </a:cubicBezTo>
                  <a:cubicBezTo>
                    <a:pt x="24662" y="44831"/>
                    <a:pt x="24665" y="44840"/>
                    <a:pt x="24681" y="44864"/>
                  </a:cubicBezTo>
                  <a:cubicBezTo>
                    <a:pt x="24742" y="44925"/>
                    <a:pt x="24803" y="44986"/>
                    <a:pt x="24894" y="45046"/>
                  </a:cubicBezTo>
                  <a:cubicBezTo>
                    <a:pt x="24811" y="44963"/>
                    <a:pt x="24792" y="44940"/>
                    <a:pt x="24796" y="44940"/>
                  </a:cubicBezTo>
                  <a:lnTo>
                    <a:pt x="24796" y="44940"/>
                  </a:lnTo>
                  <a:cubicBezTo>
                    <a:pt x="24802" y="44940"/>
                    <a:pt x="24843" y="44974"/>
                    <a:pt x="24847" y="44974"/>
                  </a:cubicBezTo>
                  <a:cubicBezTo>
                    <a:pt x="24850" y="44974"/>
                    <a:pt x="24840" y="44962"/>
                    <a:pt x="24803" y="44925"/>
                  </a:cubicBezTo>
                  <a:lnTo>
                    <a:pt x="24803" y="44925"/>
                  </a:lnTo>
                  <a:lnTo>
                    <a:pt x="24925" y="45046"/>
                  </a:lnTo>
                  <a:lnTo>
                    <a:pt x="24833" y="44894"/>
                  </a:lnTo>
                  <a:lnTo>
                    <a:pt x="24808" y="44894"/>
                  </a:lnTo>
                  <a:cubicBezTo>
                    <a:pt x="24786" y="44865"/>
                    <a:pt x="24764" y="44834"/>
                    <a:pt x="24742" y="44834"/>
                  </a:cubicBezTo>
                  <a:lnTo>
                    <a:pt x="24803" y="44894"/>
                  </a:lnTo>
                  <a:lnTo>
                    <a:pt x="24560" y="44682"/>
                  </a:lnTo>
                  <a:close/>
                  <a:moveTo>
                    <a:pt x="30365" y="44955"/>
                  </a:moveTo>
                  <a:lnTo>
                    <a:pt x="30548" y="45077"/>
                  </a:lnTo>
                  <a:lnTo>
                    <a:pt x="30517" y="45046"/>
                  </a:lnTo>
                  <a:lnTo>
                    <a:pt x="30365" y="44955"/>
                  </a:lnTo>
                  <a:close/>
                  <a:moveTo>
                    <a:pt x="3168" y="44936"/>
                  </a:moveTo>
                  <a:cubicBezTo>
                    <a:pt x="3165" y="44936"/>
                    <a:pt x="3139" y="44963"/>
                    <a:pt x="3040" y="45077"/>
                  </a:cubicBezTo>
                  <a:lnTo>
                    <a:pt x="3059" y="45077"/>
                  </a:lnTo>
                  <a:cubicBezTo>
                    <a:pt x="3070" y="45064"/>
                    <a:pt x="3082" y="45050"/>
                    <a:pt x="3084" y="45050"/>
                  </a:cubicBezTo>
                  <a:lnTo>
                    <a:pt x="3084" y="45050"/>
                  </a:lnTo>
                  <a:cubicBezTo>
                    <a:pt x="3086" y="45050"/>
                    <a:pt x="3083" y="45057"/>
                    <a:pt x="3070" y="45077"/>
                  </a:cubicBezTo>
                  <a:lnTo>
                    <a:pt x="3070" y="45077"/>
                  </a:lnTo>
                  <a:lnTo>
                    <a:pt x="3161" y="44955"/>
                  </a:lnTo>
                  <a:lnTo>
                    <a:pt x="3161" y="44955"/>
                  </a:lnTo>
                  <a:cubicBezTo>
                    <a:pt x="3158" y="44958"/>
                    <a:pt x="3157" y="44959"/>
                    <a:pt x="3156" y="44959"/>
                  </a:cubicBezTo>
                  <a:cubicBezTo>
                    <a:pt x="3154" y="44959"/>
                    <a:pt x="3171" y="44936"/>
                    <a:pt x="3168" y="44936"/>
                  </a:cubicBezTo>
                  <a:close/>
                  <a:moveTo>
                    <a:pt x="3070" y="45077"/>
                  </a:moveTo>
                  <a:lnTo>
                    <a:pt x="3070" y="45077"/>
                  </a:lnTo>
                  <a:cubicBezTo>
                    <a:pt x="3070" y="45077"/>
                    <a:pt x="3070" y="45077"/>
                    <a:pt x="3070" y="45077"/>
                  </a:cubicBezTo>
                  <a:lnTo>
                    <a:pt x="3070" y="45077"/>
                  </a:lnTo>
                  <a:close/>
                  <a:moveTo>
                    <a:pt x="6170" y="44834"/>
                  </a:moveTo>
                  <a:cubicBezTo>
                    <a:pt x="6152" y="44889"/>
                    <a:pt x="6110" y="44945"/>
                    <a:pt x="6102" y="44945"/>
                  </a:cubicBezTo>
                  <a:cubicBezTo>
                    <a:pt x="6097" y="44945"/>
                    <a:pt x="6105" y="44923"/>
                    <a:pt x="6140" y="44864"/>
                  </a:cubicBezTo>
                  <a:lnTo>
                    <a:pt x="6140" y="44864"/>
                  </a:lnTo>
                  <a:cubicBezTo>
                    <a:pt x="6051" y="45012"/>
                    <a:pt x="6020" y="45081"/>
                    <a:pt x="6029" y="45081"/>
                  </a:cubicBezTo>
                  <a:cubicBezTo>
                    <a:pt x="6038" y="45081"/>
                    <a:pt x="6092" y="45004"/>
                    <a:pt x="6170" y="44864"/>
                  </a:cubicBezTo>
                  <a:lnTo>
                    <a:pt x="6170" y="44834"/>
                  </a:lnTo>
                  <a:close/>
                  <a:moveTo>
                    <a:pt x="3059" y="45077"/>
                  </a:moveTo>
                  <a:cubicBezTo>
                    <a:pt x="3048" y="45090"/>
                    <a:pt x="3038" y="45103"/>
                    <a:pt x="3040" y="45103"/>
                  </a:cubicBezTo>
                  <a:cubicBezTo>
                    <a:pt x="3042" y="45103"/>
                    <a:pt x="3051" y="45096"/>
                    <a:pt x="3070" y="45077"/>
                  </a:cubicBezTo>
                  <a:close/>
                  <a:moveTo>
                    <a:pt x="6079" y="45057"/>
                  </a:moveTo>
                  <a:lnTo>
                    <a:pt x="6079" y="45057"/>
                  </a:lnTo>
                  <a:cubicBezTo>
                    <a:pt x="6078" y="45057"/>
                    <a:pt x="6068" y="45071"/>
                    <a:pt x="6039" y="45117"/>
                  </a:cubicBezTo>
                  <a:lnTo>
                    <a:pt x="6039" y="45117"/>
                  </a:lnTo>
                  <a:lnTo>
                    <a:pt x="6079" y="45077"/>
                  </a:lnTo>
                  <a:lnTo>
                    <a:pt x="6079" y="45077"/>
                  </a:lnTo>
                  <a:cubicBezTo>
                    <a:pt x="6076" y="45080"/>
                    <a:pt x="6074" y="45081"/>
                    <a:pt x="6073" y="45081"/>
                  </a:cubicBezTo>
                  <a:cubicBezTo>
                    <a:pt x="6069" y="45081"/>
                    <a:pt x="6081" y="45057"/>
                    <a:pt x="6079" y="45057"/>
                  </a:cubicBezTo>
                  <a:close/>
                  <a:moveTo>
                    <a:pt x="30760" y="45077"/>
                  </a:moveTo>
                  <a:lnTo>
                    <a:pt x="30730" y="45107"/>
                  </a:lnTo>
                  <a:cubicBezTo>
                    <a:pt x="30775" y="45118"/>
                    <a:pt x="30824" y="45134"/>
                    <a:pt x="30866" y="45148"/>
                  </a:cubicBezTo>
                  <a:lnTo>
                    <a:pt x="30866" y="45148"/>
                  </a:lnTo>
                  <a:cubicBezTo>
                    <a:pt x="30828" y="45130"/>
                    <a:pt x="30791" y="45107"/>
                    <a:pt x="30760" y="45077"/>
                  </a:cubicBezTo>
                  <a:close/>
                  <a:moveTo>
                    <a:pt x="6039" y="45117"/>
                  </a:moveTo>
                  <a:lnTo>
                    <a:pt x="5988" y="45168"/>
                  </a:lnTo>
                  <a:lnTo>
                    <a:pt x="5988" y="45198"/>
                  </a:lnTo>
                  <a:cubicBezTo>
                    <a:pt x="6010" y="45164"/>
                    <a:pt x="6026" y="45137"/>
                    <a:pt x="6039" y="45117"/>
                  </a:cubicBezTo>
                  <a:close/>
                  <a:moveTo>
                    <a:pt x="30700" y="45138"/>
                  </a:moveTo>
                  <a:lnTo>
                    <a:pt x="30821" y="45198"/>
                  </a:lnTo>
                  <a:lnTo>
                    <a:pt x="30791" y="45138"/>
                  </a:lnTo>
                  <a:close/>
                  <a:moveTo>
                    <a:pt x="30866" y="45148"/>
                  </a:moveTo>
                  <a:cubicBezTo>
                    <a:pt x="30904" y="45168"/>
                    <a:pt x="30943" y="45183"/>
                    <a:pt x="30973" y="45198"/>
                  </a:cubicBezTo>
                  <a:cubicBezTo>
                    <a:pt x="30992" y="45198"/>
                    <a:pt x="30939" y="45174"/>
                    <a:pt x="30866" y="45148"/>
                  </a:cubicBezTo>
                  <a:close/>
                  <a:moveTo>
                    <a:pt x="6023" y="45155"/>
                  </a:moveTo>
                  <a:cubicBezTo>
                    <a:pt x="6019" y="45155"/>
                    <a:pt x="5981" y="45211"/>
                    <a:pt x="5984" y="45211"/>
                  </a:cubicBezTo>
                  <a:cubicBezTo>
                    <a:pt x="5985" y="45211"/>
                    <a:pt x="5995" y="45200"/>
                    <a:pt x="6018" y="45168"/>
                  </a:cubicBezTo>
                  <a:cubicBezTo>
                    <a:pt x="6023" y="45159"/>
                    <a:pt x="6024" y="45155"/>
                    <a:pt x="6023" y="45155"/>
                  </a:cubicBezTo>
                  <a:close/>
                  <a:moveTo>
                    <a:pt x="25164" y="45259"/>
                  </a:moveTo>
                  <a:cubicBezTo>
                    <a:pt x="25165" y="45259"/>
                    <a:pt x="25166" y="45259"/>
                    <a:pt x="25168" y="45259"/>
                  </a:cubicBezTo>
                  <a:lnTo>
                    <a:pt x="25164" y="45259"/>
                  </a:lnTo>
                  <a:cubicBezTo>
                    <a:pt x="25164" y="45259"/>
                    <a:pt x="25164" y="45259"/>
                    <a:pt x="25164" y="45259"/>
                  </a:cubicBezTo>
                  <a:close/>
                  <a:moveTo>
                    <a:pt x="31186" y="45259"/>
                  </a:moveTo>
                  <a:lnTo>
                    <a:pt x="31247" y="45289"/>
                  </a:lnTo>
                  <a:lnTo>
                    <a:pt x="31277" y="45289"/>
                  </a:lnTo>
                  <a:lnTo>
                    <a:pt x="31186" y="45259"/>
                  </a:lnTo>
                  <a:close/>
                  <a:moveTo>
                    <a:pt x="25046" y="45077"/>
                  </a:moveTo>
                  <a:lnTo>
                    <a:pt x="25046" y="45077"/>
                  </a:lnTo>
                  <a:cubicBezTo>
                    <a:pt x="25107" y="45138"/>
                    <a:pt x="25198" y="45229"/>
                    <a:pt x="25259" y="45289"/>
                  </a:cubicBezTo>
                  <a:cubicBezTo>
                    <a:pt x="25268" y="45294"/>
                    <a:pt x="25273" y="45296"/>
                    <a:pt x="25277" y="45296"/>
                  </a:cubicBezTo>
                  <a:cubicBezTo>
                    <a:pt x="25292" y="45296"/>
                    <a:pt x="25253" y="45253"/>
                    <a:pt x="25252" y="45253"/>
                  </a:cubicBezTo>
                  <a:lnTo>
                    <a:pt x="25252" y="45253"/>
                  </a:lnTo>
                  <a:cubicBezTo>
                    <a:pt x="25255" y="45255"/>
                    <a:pt x="25257" y="45257"/>
                    <a:pt x="25259" y="45259"/>
                  </a:cubicBezTo>
                  <a:cubicBezTo>
                    <a:pt x="25254" y="45255"/>
                    <a:pt x="25253" y="45253"/>
                    <a:pt x="25252" y="45253"/>
                  </a:cubicBezTo>
                  <a:lnTo>
                    <a:pt x="25252" y="45253"/>
                  </a:lnTo>
                  <a:cubicBezTo>
                    <a:pt x="25252" y="45253"/>
                    <a:pt x="25252" y="45253"/>
                    <a:pt x="25252" y="45253"/>
                  </a:cubicBezTo>
                  <a:lnTo>
                    <a:pt x="25252" y="45253"/>
                  </a:lnTo>
                  <a:cubicBezTo>
                    <a:pt x="25192" y="45194"/>
                    <a:pt x="25105" y="45135"/>
                    <a:pt x="25046" y="45077"/>
                  </a:cubicBezTo>
                  <a:close/>
                  <a:moveTo>
                    <a:pt x="24925" y="45046"/>
                  </a:moveTo>
                  <a:lnTo>
                    <a:pt x="25137" y="45259"/>
                  </a:lnTo>
                  <a:cubicBezTo>
                    <a:pt x="25198" y="45289"/>
                    <a:pt x="25228" y="45320"/>
                    <a:pt x="25289" y="45350"/>
                  </a:cubicBezTo>
                  <a:lnTo>
                    <a:pt x="25164" y="45250"/>
                  </a:lnTo>
                  <a:lnTo>
                    <a:pt x="25164" y="45250"/>
                  </a:lnTo>
                  <a:cubicBezTo>
                    <a:pt x="25162" y="45240"/>
                    <a:pt x="25154" y="45224"/>
                    <a:pt x="25137" y="45198"/>
                  </a:cubicBezTo>
                  <a:cubicBezTo>
                    <a:pt x="25076" y="45168"/>
                    <a:pt x="25016" y="45107"/>
                    <a:pt x="24925" y="45046"/>
                  </a:cubicBezTo>
                  <a:close/>
                  <a:moveTo>
                    <a:pt x="31520" y="45441"/>
                  </a:moveTo>
                  <a:lnTo>
                    <a:pt x="31642" y="45472"/>
                  </a:lnTo>
                  <a:lnTo>
                    <a:pt x="31672" y="45472"/>
                  </a:lnTo>
                  <a:lnTo>
                    <a:pt x="31520" y="45441"/>
                  </a:lnTo>
                  <a:close/>
                  <a:moveTo>
                    <a:pt x="25107" y="45289"/>
                  </a:moveTo>
                  <a:lnTo>
                    <a:pt x="25198" y="45411"/>
                  </a:lnTo>
                  <a:cubicBezTo>
                    <a:pt x="25253" y="45466"/>
                    <a:pt x="25275" y="45477"/>
                    <a:pt x="25290" y="45477"/>
                  </a:cubicBezTo>
                  <a:cubicBezTo>
                    <a:pt x="25300" y="45477"/>
                    <a:pt x="25307" y="45472"/>
                    <a:pt x="25320" y="45472"/>
                  </a:cubicBezTo>
                  <a:lnTo>
                    <a:pt x="25107" y="45289"/>
                  </a:lnTo>
                  <a:close/>
                  <a:moveTo>
                    <a:pt x="2675" y="45320"/>
                  </a:moveTo>
                  <a:lnTo>
                    <a:pt x="2644" y="45350"/>
                  </a:lnTo>
                  <a:lnTo>
                    <a:pt x="2553" y="45441"/>
                  </a:lnTo>
                  <a:lnTo>
                    <a:pt x="2521" y="45506"/>
                  </a:lnTo>
                  <a:lnTo>
                    <a:pt x="2521" y="45506"/>
                  </a:lnTo>
                  <a:cubicBezTo>
                    <a:pt x="2574" y="45421"/>
                    <a:pt x="2673" y="45322"/>
                    <a:pt x="2675" y="45320"/>
                  </a:cubicBezTo>
                  <a:close/>
                  <a:moveTo>
                    <a:pt x="2521" y="45506"/>
                  </a:moveTo>
                  <a:lnTo>
                    <a:pt x="2521" y="45506"/>
                  </a:lnTo>
                  <a:cubicBezTo>
                    <a:pt x="2508" y="45527"/>
                    <a:pt x="2498" y="45546"/>
                    <a:pt x="2492" y="45563"/>
                  </a:cubicBezTo>
                  <a:lnTo>
                    <a:pt x="2521" y="45506"/>
                  </a:lnTo>
                  <a:close/>
                  <a:moveTo>
                    <a:pt x="25502" y="45533"/>
                  </a:moveTo>
                  <a:lnTo>
                    <a:pt x="25563" y="45593"/>
                  </a:lnTo>
                  <a:lnTo>
                    <a:pt x="25654" y="45624"/>
                  </a:lnTo>
                  <a:lnTo>
                    <a:pt x="25654" y="45624"/>
                  </a:lnTo>
                  <a:lnTo>
                    <a:pt x="25502" y="45533"/>
                  </a:lnTo>
                  <a:close/>
                  <a:moveTo>
                    <a:pt x="5654" y="45502"/>
                  </a:moveTo>
                  <a:cubicBezTo>
                    <a:pt x="5652" y="45505"/>
                    <a:pt x="5609" y="45592"/>
                    <a:pt x="5572" y="45655"/>
                  </a:cubicBezTo>
                  <a:lnTo>
                    <a:pt x="5572" y="45655"/>
                  </a:lnTo>
                  <a:lnTo>
                    <a:pt x="5593" y="45624"/>
                  </a:lnTo>
                  <a:lnTo>
                    <a:pt x="5654" y="45502"/>
                  </a:lnTo>
                  <a:close/>
                  <a:moveTo>
                    <a:pt x="31745" y="45525"/>
                  </a:moveTo>
                  <a:cubicBezTo>
                    <a:pt x="31718" y="45525"/>
                    <a:pt x="31703" y="45533"/>
                    <a:pt x="31703" y="45533"/>
                  </a:cubicBezTo>
                  <a:cubicBezTo>
                    <a:pt x="31785" y="45588"/>
                    <a:pt x="31893" y="45618"/>
                    <a:pt x="32003" y="45668"/>
                  </a:cubicBezTo>
                  <a:lnTo>
                    <a:pt x="32003" y="45668"/>
                  </a:lnTo>
                  <a:cubicBezTo>
                    <a:pt x="31955" y="45638"/>
                    <a:pt x="31911" y="45600"/>
                    <a:pt x="31855" y="45563"/>
                  </a:cubicBezTo>
                  <a:cubicBezTo>
                    <a:pt x="31809" y="45533"/>
                    <a:pt x="31771" y="45525"/>
                    <a:pt x="31745" y="45525"/>
                  </a:cubicBezTo>
                  <a:close/>
                  <a:moveTo>
                    <a:pt x="32003" y="45668"/>
                  </a:moveTo>
                  <a:lnTo>
                    <a:pt x="32003" y="45668"/>
                  </a:lnTo>
                  <a:cubicBezTo>
                    <a:pt x="32012" y="45674"/>
                    <a:pt x="32021" y="45679"/>
                    <a:pt x="32030" y="45685"/>
                  </a:cubicBezTo>
                  <a:lnTo>
                    <a:pt x="32037" y="45685"/>
                  </a:lnTo>
                  <a:cubicBezTo>
                    <a:pt x="32026" y="45679"/>
                    <a:pt x="32014" y="45673"/>
                    <a:pt x="32003" y="45668"/>
                  </a:cubicBezTo>
                  <a:close/>
                  <a:moveTo>
                    <a:pt x="31136" y="45398"/>
                  </a:moveTo>
                  <a:cubicBezTo>
                    <a:pt x="31125" y="45398"/>
                    <a:pt x="31121" y="45402"/>
                    <a:pt x="31125" y="45411"/>
                  </a:cubicBezTo>
                  <a:lnTo>
                    <a:pt x="31311" y="45491"/>
                  </a:lnTo>
                  <a:lnTo>
                    <a:pt x="31311" y="45491"/>
                  </a:lnTo>
                  <a:cubicBezTo>
                    <a:pt x="31308" y="45490"/>
                    <a:pt x="31304" y="45489"/>
                    <a:pt x="31302" y="45489"/>
                  </a:cubicBezTo>
                  <a:cubicBezTo>
                    <a:pt x="31297" y="45489"/>
                    <a:pt x="31297" y="45492"/>
                    <a:pt x="31308" y="45502"/>
                  </a:cubicBezTo>
                  <a:lnTo>
                    <a:pt x="31338" y="45502"/>
                  </a:lnTo>
                  <a:cubicBezTo>
                    <a:pt x="31460" y="45533"/>
                    <a:pt x="31612" y="45593"/>
                    <a:pt x="31703" y="45685"/>
                  </a:cubicBezTo>
                  <a:cubicBezTo>
                    <a:pt x="31737" y="45696"/>
                    <a:pt x="31761" y="45701"/>
                    <a:pt x="31778" y="45701"/>
                  </a:cubicBezTo>
                  <a:cubicBezTo>
                    <a:pt x="31850" y="45701"/>
                    <a:pt x="31771" y="45607"/>
                    <a:pt x="31672" y="45533"/>
                  </a:cubicBezTo>
                  <a:lnTo>
                    <a:pt x="31490" y="45472"/>
                  </a:lnTo>
                  <a:lnTo>
                    <a:pt x="31490" y="45472"/>
                  </a:lnTo>
                  <a:cubicBezTo>
                    <a:pt x="31542" y="45498"/>
                    <a:pt x="31774" y="45636"/>
                    <a:pt x="31742" y="45636"/>
                  </a:cubicBezTo>
                  <a:cubicBezTo>
                    <a:pt x="31737" y="45636"/>
                    <a:pt x="31724" y="45632"/>
                    <a:pt x="31703" y="45624"/>
                  </a:cubicBezTo>
                  <a:cubicBezTo>
                    <a:pt x="31612" y="45593"/>
                    <a:pt x="31490" y="45533"/>
                    <a:pt x="31429" y="45472"/>
                  </a:cubicBezTo>
                  <a:lnTo>
                    <a:pt x="31429" y="45472"/>
                  </a:lnTo>
                  <a:cubicBezTo>
                    <a:pt x="31438" y="45481"/>
                    <a:pt x="31437" y="45484"/>
                    <a:pt x="31429" y="45484"/>
                  </a:cubicBezTo>
                  <a:cubicBezTo>
                    <a:pt x="31391" y="45484"/>
                    <a:pt x="31190" y="45398"/>
                    <a:pt x="31136" y="45398"/>
                  </a:cubicBezTo>
                  <a:close/>
                  <a:moveTo>
                    <a:pt x="5572" y="45655"/>
                  </a:moveTo>
                  <a:lnTo>
                    <a:pt x="5532" y="45715"/>
                  </a:lnTo>
                  <a:cubicBezTo>
                    <a:pt x="5541" y="45706"/>
                    <a:pt x="5556" y="45683"/>
                    <a:pt x="5572" y="45655"/>
                  </a:cubicBezTo>
                  <a:close/>
                  <a:moveTo>
                    <a:pt x="32007" y="45685"/>
                  </a:moveTo>
                  <a:lnTo>
                    <a:pt x="32098" y="45715"/>
                  </a:lnTo>
                  <a:cubicBezTo>
                    <a:pt x="32073" y="45707"/>
                    <a:pt x="32051" y="45697"/>
                    <a:pt x="32030" y="45685"/>
                  </a:cubicBezTo>
                  <a:close/>
                  <a:moveTo>
                    <a:pt x="25624" y="45685"/>
                  </a:moveTo>
                  <a:lnTo>
                    <a:pt x="25654" y="45745"/>
                  </a:lnTo>
                  <a:lnTo>
                    <a:pt x="25684" y="45776"/>
                  </a:lnTo>
                  <a:cubicBezTo>
                    <a:pt x="25654" y="45745"/>
                    <a:pt x="25654" y="45685"/>
                    <a:pt x="25624" y="45685"/>
                  </a:cubicBezTo>
                  <a:close/>
                  <a:moveTo>
                    <a:pt x="32280" y="45776"/>
                  </a:moveTo>
                  <a:cubicBezTo>
                    <a:pt x="32294" y="45776"/>
                    <a:pt x="32305" y="45777"/>
                    <a:pt x="32317" y="45780"/>
                  </a:cubicBezTo>
                  <a:lnTo>
                    <a:pt x="32317" y="45780"/>
                  </a:lnTo>
                  <a:lnTo>
                    <a:pt x="32311" y="45776"/>
                  </a:lnTo>
                  <a:close/>
                  <a:moveTo>
                    <a:pt x="31953" y="45771"/>
                  </a:moveTo>
                  <a:cubicBezTo>
                    <a:pt x="31942" y="45771"/>
                    <a:pt x="31955" y="45781"/>
                    <a:pt x="32007" y="45806"/>
                  </a:cubicBezTo>
                  <a:lnTo>
                    <a:pt x="32007" y="45783"/>
                  </a:lnTo>
                  <a:lnTo>
                    <a:pt x="32007" y="45783"/>
                  </a:lnTo>
                  <a:cubicBezTo>
                    <a:pt x="32032" y="45789"/>
                    <a:pt x="32064" y="45798"/>
                    <a:pt x="32098" y="45806"/>
                  </a:cubicBezTo>
                  <a:lnTo>
                    <a:pt x="32007" y="45776"/>
                  </a:lnTo>
                  <a:lnTo>
                    <a:pt x="32007" y="45783"/>
                  </a:lnTo>
                  <a:lnTo>
                    <a:pt x="32007" y="45783"/>
                  </a:lnTo>
                  <a:cubicBezTo>
                    <a:pt x="31980" y="45776"/>
                    <a:pt x="31960" y="45771"/>
                    <a:pt x="31953" y="45771"/>
                  </a:cubicBezTo>
                  <a:close/>
                  <a:moveTo>
                    <a:pt x="32401" y="45836"/>
                  </a:moveTo>
                  <a:cubicBezTo>
                    <a:pt x="32401" y="45837"/>
                    <a:pt x="32402" y="45837"/>
                    <a:pt x="32402" y="45837"/>
                  </a:cubicBezTo>
                  <a:lnTo>
                    <a:pt x="32402" y="45837"/>
                  </a:lnTo>
                  <a:lnTo>
                    <a:pt x="32402" y="45837"/>
                  </a:lnTo>
                  <a:cubicBezTo>
                    <a:pt x="32402" y="45837"/>
                    <a:pt x="32401" y="45836"/>
                    <a:pt x="32401" y="45836"/>
                  </a:cubicBezTo>
                  <a:close/>
                  <a:moveTo>
                    <a:pt x="32067" y="45715"/>
                  </a:moveTo>
                  <a:lnTo>
                    <a:pt x="32402" y="45867"/>
                  </a:lnTo>
                  <a:lnTo>
                    <a:pt x="32402" y="45844"/>
                  </a:lnTo>
                  <a:lnTo>
                    <a:pt x="32380" y="45828"/>
                  </a:lnTo>
                  <a:lnTo>
                    <a:pt x="32380" y="45828"/>
                  </a:lnTo>
                  <a:cubicBezTo>
                    <a:pt x="32387" y="45831"/>
                    <a:pt x="32394" y="45834"/>
                    <a:pt x="32401" y="45836"/>
                  </a:cubicBezTo>
                  <a:lnTo>
                    <a:pt x="32401" y="45836"/>
                  </a:lnTo>
                  <a:cubicBezTo>
                    <a:pt x="32370" y="45807"/>
                    <a:pt x="32347" y="45788"/>
                    <a:pt x="32317" y="45780"/>
                  </a:cubicBezTo>
                  <a:lnTo>
                    <a:pt x="32317" y="45780"/>
                  </a:lnTo>
                  <a:lnTo>
                    <a:pt x="32380" y="45828"/>
                  </a:lnTo>
                  <a:lnTo>
                    <a:pt x="32380" y="45828"/>
                  </a:lnTo>
                  <a:cubicBezTo>
                    <a:pt x="32241" y="45773"/>
                    <a:pt x="32154" y="45744"/>
                    <a:pt x="32067" y="45715"/>
                  </a:cubicBezTo>
                  <a:close/>
                  <a:moveTo>
                    <a:pt x="32402" y="45837"/>
                  </a:moveTo>
                  <a:lnTo>
                    <a:pt x="32402" y="45844"/>
                  </a:lnTo>
                  <a:lnTo>
                    <a:pt x="32432" y="45867"/>
                  </a:lnTo>
                  <a:cubicBezTo>
                    <a:pt x="32421" y="45856"/>
                    <a:pt x="32411" y="45846"/>
                    <a:pt x="32402" y="45837"/>
                  </a:cubicBezTo>
                  <a:close/>
                  <a:moveTo>
                    <a:pt x="2644" y="45381"/>
                  </a:moveTo>
                  <a:cubicBezTo>
                    <a:pt x="2545" y="45505"/>
                    <a:pt x="2365" y="45731"/>
                    <a:pt x="2202" y="45942"/>
                  </a:cubicBezTo>
                  <a:lnTo>
                    <a:pt x="2202" y="45942"/>
                  </a:lnTo>
                  <a:cubicBezTo>
                    <a:pt x="2350" y="45765"/>
                    <a:pt x="2497" y="45589"/>
                    <a:pt x="2644" y="45441"/>
                  </a:cubicBezTo>
                  <a:lnTo>
                    <a:pt x="2644" y="45381"/>
                  </a:lnTo>
                  <a:close/>
                  <a:moveTo>
                    <a:pt x="32235" y="45826"/>
                  </a:moveTo>
                  <a:cubicBezTo>
                    <a:pt x="32219" y="45826"/>
                    <a:pt x="32219" y="45837"/>
                    <a:pt x="32250" y="45867"/>
                  </a:cubicBezTo>
                  <a:cubicBezTo>
                    <a:pt x="32341" y="45897"/>
                    <a:pt x="32432" y="45928"/>
                    <a:pt x="32523" y="45958"/>
                  </a:cubicBezTo>
                  <a:cubicBezTo>
                    <a:pt x="32412" y="45908"/>
                    <a:pt x="32388" y="45894"/>
                    <a:pt x="32397" y="45894"/>
                  </a:cubicBezTo>
                  <a:cubicBezTo>
                    <a:pt x="32408" y="45894"/>
                    <a:pt x="32461" y="45912"/>
                    <a:pt x="32474" y="45912"/>
                  </a:cubicBezTo>
                  <a:cubicBezTo>
                    <a:pt x="32484" y="45912"/>
                    <a:pt x="32471" y="45902"/>
                    <a:pt x="32402" y="45867"/>
                  </a:cubicBezTo>
                  <a:lnTo>
                    <a:pt x="32402" y="45867"/>
                  </a:lnTo>
                  <a:lnTo>
                    <a:pt x="32402" y="45867"/>
                  </a:lnTo>
                  <a:lnTo>
                    <a:pt x="32371" y="45867"/>
                  </a:lnTo>
                  <a:cubicBezTo>
                    <a:pt x="32368" y="45865"/>
                    <a:pt x="32364" y="45862"/>
                    <a:pt x="32361" y="45860"/>
                  </a:cubicBezTo>
                  <a:lnTo>
                    <a:pt x="32361" y="45860"/>
                  </a:lnTo>
                  <a:cubicBezTo>
                    <a:pt x="32377" y="45864"/>
                    <a:pt x="32391" y="45867"/>
                    <a:pt x="32402" y="45867"/>
                  </a:cubicBezTo>
                  <a:cubicBezTo>
                    <a:pt x="32382" y="45867"/>
                    <a:pt x="32334" y="45840"/>
                    <a:pt x="32332" y="45840"/>
                  </a:cubicBezTo>
                  <a:lnTo>
                    <a:pt x="32332" y="45840"/>
                  </a:lnTo>
                  <a:cubicBezTo>
                    <a:pt x="32331" y="45840"/>
                    <a:pt x="32339" y="45845"/>
                    <a:pt x="32361" y="45860"/>
                  </a:cubicBezTo>
                  <a:lnTo>
                    <a:pt x="32361" y="45860"/>
                  </a:lnTo>
                  <a:cubicBezTo>
                    <a:pt x="32316" y="45849"/>
                    <a:pt x="32259" y="45826"/>
                    <a:pt x="32235" y="45826"/>
                  </a:cubicBezTo>
                  <a:close/>
                  <a:moveTo>
                    <a:pt x="32584" y="45958"/>
                  </a:moveTo>
                  <a:lnTo>
                    <a:pt x="32584" y="45958"/>
                  </a:lnTo>
                  <a:cubicBezTo>
                    <a:pt x="32619" y="45970"/>
                    <a:pt x="32653" y="45981"/>
                    <a:pt x="32687" y="45993"/>
                  </a:cubicBezTo>
                  <a:lnTo>
                    <a:pt x="32687" y="45993"/>
                  </a:lnTo>
                  <a:cubicBezTo>
                    <a:pt x="32655" y="45979"/>
                    <a:pt x="32621" y="45967"/>
                    <a:pt x="32584" y="45958"/>
                  </a:cubicBezTo>
                  <a:close/>
                  <a:moveTo>
                    <a:pt x="2202" y="45942"/>
                  </a:moveTo>
                  <a:lnTo>
                    <a:pt x="2202" y="45942"/>
                  </a:lnTo>
                  <a:cubicBezTo>
                    <a:pt x="2198" y="45947"/>
                    <a:pt x="2193" y="45953"/>
                    <a:pt x="2189" y="45958"/>
                  </a:cubicBezTo>
                  <a:lnTo>
                    <a:pt x="2158" y="45989"/>
                  </a:lnTo>
                  <a:lnTo>
                    <a:pt x="2097" y="46080"/>
                  </a:lnTo>
                  <a:cubicBezTo>
                    <a:pt x="2131" y="46035"/>
                    <a:pt x="2166" y="45989"/>
                    <a:pt x="2202" y="45942"/>
                  </a:cubicBezTo>
                  <a:close/>
                  <a:moveTo>
                    <a:pt x="25928" y="45928"/>
                  </a:moveTo>
                  <a:cubicBezTo>
                    <a:pt x="26019" y="46049"/>
                    <a:pt x="26049" y="46049"/>
                    <a:pt x="26049" y="46049"/>
                  </a:cubicBezTo>
                  <a:lnTo>
                    <a:pt x="26049" y="46026"/>
                  </a:lnTo>
                  <a:lnTo>
                    <a:pt x="26049" y="46026"/>
                  </a:lnTo>
                  <a:cubicBezTo>
                    <a:pt x="26073" y="46051"/>
                    <a:pt x="26106" y="46080"/>
                    <a:pt x="26140" y="46080"/>
                  </a:cubicBezTo>
                  <a:lnTo>
                    <a:pt x="26049" y="46019"/>
                  </a:lnTo>
                  <a:lnTo>
                    <a:pt x="26049" y="46026"/>
                  </a:lnTo>
                  <a:lnTo>
                    <a:pt x="26049" y="46026"/>
                  </a:lnTo>
                  <a:cubicBezTo>
                    <a:pt x="26042" y="46019"/>
                    <a:pt x="26036" y="46012"/>
                    <a:pt x="26031" y="46006"/>
                  </a:cubicBezTo>
                  <a:lnTo>
                    <a:pt x="26031" y="46006"/>
                  </a:lnTo>
                  <a:lnTo>
                    <a:pt x="26049" y="46019"/>
                  </a:lnTo>
                  <a:cubicBezTo>
                    <a:pt x="26049" y="46019"/>
                    <a:pt x="26019" y="45958"/>
                    <a:pt x="26019" y="45958"/>
                  </a:cubicBezTo>
                  <a:lnTo>
                    <a:pt x="26019" y="45989"/>
                  </a:lnTo>
                  <a:cubicBezTo>
                    <a:pt x="26019" y="45989"/>
                    <a:pt x="26023" y="45996"/>
                    <a:pt x="26031" y="46006"/>
                  </a:cubicBezTo>
                  <a:lnTo>
                    <a:pt x="26031" y="46006"/>
                  </a:lnTo>
                  <a:lnTo>
                    <a:pt x="25928" y="45928"/>
                  </a:lnTo>
                  <a:close/>
                  <a:moveTo>
                    <a:pt x="32687" y="45993"/>
                  </a:moveTo>
                  <a:lnTo>
                    <a:pt x="32687" y="45993"/>
                  </a:lnTo>
                  <a:cubicBezTo>
                    <a:pt x="32761" y="46023"/>
                    <a:pt x="32825" y="46059"/>
                    <a:pt x="32888" y="46080"/>
                  </a:cubicBezTo>
                  <a:cubicBezTo>
                    <a:pt x="32919" y="46049"/>
                    <a:pt x="32949" y="46080"/>
                    <a:pt x="32858" y="46019"/>
                  </a:cubicBezTo>
                  <a:lnTo>
                    <a:pt x="32858" y="46049"/>
                  </a:lnTo>
                  <a:cubicBezTo>
                    <a:pt x="32801" y="46030"/>
                    <a:pt x="32744" y="46012"/>
                    <a:pt x="32687" y="45993"/>
                  </a:cubicBezTo>
                  <a:close/>
                  <a:moveTo>
                    <a:pt x="32736" y="45928"/>
                  </a:moveTo>
                  <a:cubicBezTo>
                    <a:pt x="32827" y="45958"/>
                    <a:pt x="32919" y="46019"/>
                    <a:pt x="33040" y="46080"/>
                  </a:cubicBezTo>
                  <a:cubicBezTo>
                    <a:pt x="33131" y="46080"/>
                    <a:pt x="32949" y="46019"/>
                    <a:pt x="33040" y="46019"/>
                  </a:cubicBezTo>
                  <a:cubicBezTo>
                    <a:pt x="32949" y="45989"/>
                    <a:pt x="32827" y="45958"/>
                    <a:pt x="32736" y="45928"/>
                  </a:cubicBezTo>
                  <a:close/>
                  <a:moveTo>
                    <a:pt x="25745" y="45867"/>
                  </a:moveTo>
                  <a:lnTo>
                    <a:pt x="25776" y="45897"/>
                  </a:lnTo>
                  <a:lnTo>
                    <a:pt x="25776" y="45897"/>
                  </a:lnTo>
                  <a:cubicBezTo>
                    <a:pt x="25776" y="45928"/>
                    <a:pt x="25806" y="45989"/>
                    <a:pt x="25836" y="46049"/>
                  </a:cubicBezTo>
                  <a:lnTo>
                    <a:pt x="25867" y="46019"/>
                  </a:lnTo>
                  <a:cubicBezTo>
                    <a:pt x="25897" y="46049"/>
                    <a:pt x="25928" y="46080"/>
                    <a:pt x="25958" y="46110"/>
                  </a:cubicBezTo>
                  <a:cubicBezTo>
                    <a:pt x="25897" y="46049"/>
                    <a:pt x="25836" y="45958"/>
                    <a:pt x="25776" y="45897"/>
                  </a:cubicBezTo>
                  <a:lnTo>
                    <a:pt x="25776" y="45897"/>
                  </a:lnTo>
                  <a:lnTo>
                    <a:pt x="25867" y="45989"/>
                  </a:lnTo>
                  <a:cubicBezTo>
                    <a:pt x="25867" y="45989"/>
                    <a:pt x="25867" y="45975"/>
                    <a:pt x="25870" y="45967"/>
                  </a:cubicBezTo>
                  <a:lnTo>
                    <a:pt x="25870" y="45967"/>
                  </a:lnTo>
                  <a:lnTo>
                    <a:pt x="25897" y="45989"/>
                  </a:lnTo>
                  <a:cubicBezTo>
                    <a:pt x="25887" y="45968"/>
                    <a:pt x="25880" y="45962"/>
                    <a:pt x="25876" y="45962"/>
                  </a:cubicBezTo>
                  <a:cubicBezTo>
                    <a:pt x="25873" y="45962"/>
                    <a:pt x="25871" y="45964"/>
                    <a:pt x="25870" y="45967"/>
                  </a:cubicBezTo>
                  <a:lnTo>
                    <a:pt x="25870" y="45967"/>
                  </a:lnTo>
                  <a:lnTo>
                    <a:pt x="25745" y="45867"/>
                  </a:lnTo>
                  <a:close/>
                  <a:moveTo>
                    <a:pt x="25922" y="46127"/>
                  </a:moveTo>
                  <a:cubicBezTo>
                    <a:pt x="25917" y="46127"/>
                    <a:pt x="25917" y="46130"/>
                    <a:pt x="25928" y="46141"/>
                  </a:cubicBezTo>
                  <a:lnTo>
                    <a:pt x="25958" y="46141"/>
                  </a:lnTo>
                  <a:cubicBezTo>
                    <a:pt x="25958" y="46141"/>
                    <a:pt x="25931" y="46127"/>
                    <a:pt x="25922" y="46127"/>
                  </a:cubicBezTo>
                  <a:close/>
                  <a:moveTo>
                    <a:pt x="25958" y="46110"/>
                  </a:moveTo>
                  <a:cubicBezTo>
                    <a:pt x="25958" y="46110"/>
                    <a:pt x="26012" y="46151"/>
                    <a:pt x="26021" y="46151"/>
                  </a:cubicBezTo>
                  <a:cubicBezTo>
                    <a:pt x="26026" y="46151"/>
                    <a:pt x="26019" y="46141"/>
                    <a:pt x="25988" y="46110"/>
                  </a:cubicBezTo>
                  <a:close/>
                  <a:moveTo>
                    <a:pt x="33101" y="46171"/>
                  </a:moveTo>
                  <a:lnTo>
                    <a:pt x="33192" y="46201"/>
                  </a:lnTo>
                  <a:lnTo>
                    <a:pt x="33223" y="46201"/>
                  </a:lnTo>
                  <a:lnTo>
                    <a:pt x="33192" y="46194"/>
                  </a:lnTo>
                  <a:lnTo>
                    <a:pt x="33192" y="46194"/>
                  </a:lnTo>
                  <a:lnTo>
                    <a:pt x="33192" y="46171"/>
                  </a:lnTo>
                  <a:cubicBezTo>
                    <a:pt x="33192" y="46171"/>
                    <a:pt x="33169" y="46171"/>
                    <a:pt x="33184" y="46192"/>
                  </a:cubicBezTo>
                  <a:lnTo>
                    <a:pt x="33184" y="46192"/>
                  </a:lnTo>
                  <a:lnTo>
                    <a:pt x="33101" y="46171"/>
                  </a:lnTo>
                  <a:close/>
                  <a:moveTo>
                    <a:pt x="26038" y="46158"/>
                  </a:moveTo>
                  <a:cubicBezTo>
                    <a:pt x="26028" y="46158"/>
                    <a:pt x="26036" y="46178"/>
                    <a:pt x="26080" y="46232"/>
                  </a:cubicBezTo>
                  <a:cubicBezTo>
                    <a:pt x="26094" y="46236"/>
                    <a:pt x="26103" y="46238"/>
                    <a:pt x="26110" y="46238"/>
                  </a:cubicBezTo>
                  <a:cubicBezTo>
                    <a:pt x="26132" y="46238"/>
                    <a:pt x="26124" y="46220"/>
                    <a:pt x="26134" y="46220"/>
                  </a:cubicBezTo>
                  <a:cubicBezTo>
                    <a:pt x="26137" y="46220"/>
                    <a:pt x="26141" y="46222"/>
                    <a:pt x="26148" y="46226"/>
                  </a:cubicBezTo>
                  <a:lnTo>
                    <a:pt x="26148" y="46226"/>
                  </a:lnTo>
                  <a:cubicBezTo>
                    <a:pt x="26101" y="46192"/>
                    <a:pt x="26053" y="46158"/>
                    <a:pt x="26038" y="46158"/>
                  </a:cubicBezTo>
                  <a:close/>
                  <a:moveTo>
                    <a:pt x="32858" y="46141"/>
                  </a:moveTo>
                  <a:lnTo>
                    <a:pt x="33010" y="46201"/>
                  </a:lnTo>
                  <a:cubicBezTo>
                    <a:pt x="33086" y="46232"/>
                    <a:pt x="33116" y="46239"/>
                    <a:pt x="33131" y="46239"/>
                  </a:cubicBezTo>
                  <a:cubicBezTo>
                    <a:pt x="33147" y="46239"/>
                    <a:pt x="33147" y="46232"/>
                    <a:pt x="33162" y="46232"/>
                  </a:cubicBezTo>
                  <a:lnTo>
                    <a:pt x="32858" y="46141"/>
                  </a:lnTo>
                  <a:close/>
                  <a:moveTo>
                    <a:pt x="5654" y="45593"/>
                  </a:moveTo>
                  <a:lnTo>
                    <a:pt x="5654" y="45593"/>
                  </a:lnTo>
                  <a:cubicBezTo>
                    <a:pt x="5532" y="45776"/>
                    <a:pt x="5410" y="45958"/>
                    <a:pt x="5319" y="46141"/>
                  </a:cubicBezTo>
                  <a:lnTo>
                    <a:pt x="5289" y="46171"/>
                  </a:lnTo>
                  <a:lnTo>
                    <a:pt x="5258" y="46262"/>
                  </a:lnTo>
                  <a:cubicBezTo>
                    <a:pt x="5380" y="46049"/>
                    <a:pt x="5562" y="45745"/>
                    <a:pt x="5654" y="45593"/>
                  </a:cubicBezTo>
                  <a:close/>
                  <a:moveTo>
                    <a:pt x="26148" y="46226"/>
                  </a:moveTo>
                  <a:cubicBezTo>
                    <a:pt x="26167" y="46238"/>
                    <a:pt x="26185" y="46251"/>
                    <a:pt x="26201" y="46262"/>
                  </a:cubicBezTo>
                  <a:cubicBezTo>
                    <a:pt x="26175" y="46242"/>
                    <a:pt x="26159" y="46231"/>
                    <a:pt x="26148" y="46226"/>
                  </a:cubicBezTo>
                  <a:close/>
                  <a:moveTo>
                    <a:pt x="33405" y="46232"/>
                  </a:moveTo>
                  <a:lnTo>
                    <a:pt x="33466" y="46262"/>
                  </a:lnTo>
                  <a:lnTo>
                    <a:pt x="33587" y="46262"/>
                  </a:lnTo>
                  <a:lnTo>
                    <a:pt x="33405" y="46232"/>
                  </a:lnTo>
                  <a:close/>
                  <a:moveTo>
                    <a:pt x="33587" y="46323"/>
                  </a:moveTo>
                  <a:lnTo>
                    <a:pt x="33648" y="46353"/>
                  </a:lnTo>
                  <a:lnTo>
                    <a:pt x="33709" y="46384"/>
                  </a:lnTo>
                  <a:cubicBezTo>
                    <a:pt x="33678" y="46353"/>
                    <a:pt x="33618" y="46323"/>
                    <a:pt x="33587" y="46323"/>
                  </a:cubicBezTo>
                  <a:close/>
                  <a:moveTo>
                    <a:pt x="1915" y="46262"/>
                  </a:moveTo>
                  <a:lnTo>
                    <a:pt x="1793" y="46414"/>
                  </a:lnTo>
                  <a:lnTo>
                    <a:pt x="1793" y="46445"/>
                  </a:lnTo>
                  <a:lnTo>
                    <a:pt x="1915" y="46262"/>
                  </a:lnTo>
                  <a:close/>
                  <a:moveTo>
                    <a:pt x="33709" y="46414"/>
                  </a:moveTo>
                  <a:lnTo>
                    <a:pt x="33800" y="46445"/>
                  </a:lnTo>
                  <a:lnTo>
                    <a:pt x="33739" y="46414"/>
                  </a:lnTo>
                  <a:close/>
                  <a:moveTo>
                    <a:pt x="7577" y="46458"/>
                  </a:moveTo>
                  <a:cubicBezTo>
                    <a:pt x="7578" y="46458"/>
                    <a:pt x="7572" y="46470"/>
                    <a:pt x="7567" y="46483"/>
                  </a:cubicBezTo>
                  <a:lnTo>
                    <a:pt x="7567" y="46483"/>
                  </a:lnTo>
                  <a:cubicBezTo>
                    <a:pt x="7567" y="46480"/>
                    <a:pt x="7568" y="46478"/>
                    <a:pt x="7569" y="46475"/>
                  </a:cubicBezTo>
                  <a:cubicBezTo>
                    <a:pt x="7575" y="46462"/>
                    <a:pt x="7577" y="46458"/>
                    <a:pt x="7577" y="46458"/>
                  </a:cubicBezTo>
                  <a:close/>
                  <a:moveTo>
                    <a:pt x="34104" y="46505"/>
                  </a:moveTo>
                  <a:cubicBezTo>
                    <a:pt x="34120" y="46513"/>
                    <a:pt x="34137" y="46522"/>
                    <a:pt x="34153" y="46530"/>
                  </a:cubicBezTo>
                  <a:lnTo>
                    <a:pt x="34153" y="46530"/>
                  </a:lnTo>
                  <a:cubicBezTo>
                    <a:pt x="34145" y="46515"/>
                    <a:pt x="34134" y="46505"/>
                    <a:pt x="34134" y="46505"/>
                  </a:cubicBezTo>
                  <a:close/>
                  <a:moveTo>
                    <a:pt x="26566" y="46505"/>
                  </a:moveTo>
                  <a:cubicBezTo>
                    <a:pt x="26596" y="46505"/>
                    <a:pt x="26627" y="46536"/>
                    <a:pt x="26657" y="46536"/>
                  </a:cubicBezTo>
                  <a:lnTo>
                    <a:pt x="26596" y="46505"/>
                  </a:lnTo>
                  <a:close/>
                  <a:moveTo>
                    <a:pt x="1854" y="46505"/>
                  </a:moveTo>
                  <a:lnTo>
                    <a:pt x="1854" y="46505"/>
                  </a:lnTo>
                  <a:cubicBezTo>
                    <a:pt x="1839" y="46536"/>
                    <a:pt x="1847" y="46543"/>
                    <a:pt x="1858" y="46543"/>
                  </a:cubicBezTo>
                  <a:cubicBezTo>
                    <a:pt x="1865" y="46543"/>
                    <a:pt x="1873" y="46541"/>
                    <a:pt x="1878" y="46539"/>
                  </a:cubicBezTo>
                  <a:lnTo>
                    <a:pt x="1878" y="46539"/>
                  </a:lnTo>
                  <a:cubicBezTo>
                    <a:pt x="1874" y="46545"/>
                    <a:pt x="1867" y="46553"/>
                    <a:pt x="1854" y="46566"/>
                  </a:cubicBezTo>
                  <a:lnTo>
                    <a:pt x="1885" y="46536"/>
                  </a:lnTo>
                  <a:lnTo>
                    <a:pt x="1885" y="46536"/>
                  </a:lnTo>
                  <a:cubicBezTo>
                    <a:pt x="1885" y="46536"/>
                    <a:pt x="1882" y="46537"/>
                    <a:pt x="1878" y="46539"/>
                  </a:cubicBezTo>
                  <a:lnTo>
                    <a:pt x="1878" y="46539"/>
                  </a:lnTo>
                  <a:cubicBezTo>
                    <a:pt x="1892" y="46515"/>
                    <a:pt x="1854" y="46529"/>
                    <a:pt x="1854" y="46505"/>
                  </a:cubicBezTo>
                  <a:close/>
                  <a:moveTo>
                    <a:pt x="34013" y="46505"/>
                  </a:moveTo>
                  <a:cubicBezTo>
                    <a:pt x="34134" y="46566"/>
                    <a:pt x="34165" y="46566"/>
                    <a:pt x="34165" y="46566"/>
                  </a:cubicBezTo>
                  <a:lnTo>
                    <a:pt x="34013" y="46505"/>
                  </a:lnTo>
                  <a:close/>
                  <a:moveTo>
                    <a:pt x="26718" y="46566"/>
                  </a:moveTo>
                  <a:lnTo>
                    <a:pt x="26709" y="46575"/>
                  </a:lnTo>
                  <a:lnTo>
                    <a:pt x="26709" y="46575"/>
                  </a:lnTo>
                  <a:lnTo>
                    <a:pt x="26710" y="46576"/>
                  </a:lnTo>
                  <a:lnTo>
                    <a:pt x="26710" y="46576"/>
                  </a:lnTo>
                  <a:cubicBezTo>
                    <a:pt x="26712" y="46572"/>
                    <a:pt x="26715" y="46569"/>
                    <a:pt x="26718" y="46566"/>
                  </a:cubicBezTo>
                  <a:close/>
                  <a:moveTo>
                    <a:pt x="34153" y="46530"/>
                  </a:moveTo>
                  <a:cubicBezTo>
                    <a:pt x="34159" y="46540"/>
                    <a:pt x="34165" y="46553"/>
                    <a:pt x="34165" y="46566"/>
                  </a:cubicBezTo>
                  <a:lnTo>
                    <a:pt x="34286" y="46596"/>
                  </a:lnTo>
                  <a:cubicBezTo>
                    <a:pt x="34242" y="46574"/>
                    <a:pt x="34198" y="46552"/>
                    <a:pt x="34153" y="46530"/>
                  </a:cubicBezTo>
                  <a:close/>
                  <a:moveTo>
                    <a:pt x="33800" y="46505"/>
                  </a:moveTo>
                  <a:lnTo>
                    <a:pt x="33800" y="46505"/>
                  </a:lnTo>
                  <a:cubicBezTo>
                    <a:pt x="33849" y="46538"/>
                    <a:pt x="33898" y="46571"/>
                    <a:pt x="33952" y="46599"/>
                  </a:cubicBezTo>
                  <a:lnTo>
                    <a:pt x="33952" y="46599"/>
                  </a:lnTo>
                  <a:lnTo>
                    <a:pt x="33952" y="46596"/>
                  </a:lnTo>
                  <a:cubicBezTo>
                    <a:pt x="33891" y="46566"/>
                    <a:pt x="33861" y="46536"/>
                    <a:pt x="33800" y="46505"/>
                  </a:cubicBezTo>
                  <a:close/>
                  <a:moveTo>
                    <a:pt x="26664" y="46511"/>
                  </a:moveTo>
                  <a:cubicBezTo>
                    <a:pt x="26657" y="46511"/>
                    <a:pt x="26661" y="46523"/>
                    <a:pt x="26668" y="46544"/>
                  </a:cubicBezTo>
                  <a:lnTo>
                    <a:pt x="26668" y="46544"/>
                  </a:lnTo>
                  <a:lnTo>
                    <a:pt x="26657" y="46536"/>
                  </a:lnTo>
                  <a:lnTo>
                    <a:pt x="26657" y="46536"/>
                  </a:lnTo>
                  <a:cubicBezTo>
                    <a:pt x="26657" y="46556"/>
                    <a:pt x="26657" y="46563"/>
                    <a:pt x="26676" y="46565"/>
                  </a:cubicBezTo>
                  <a:lnTo>
                    <a:pt x="26676" y="46565"/>
                  </a:lnTo>
                  <a:cubicBezTo>
                    <a:pt x="26680" y="46575"/>
                    <a:pt x="26684" y="46585"/>
                    <a:pt x="26687" y="46596"/>
                  </a:cubicBezTo>
                  <a:lnTo>
                    <a:pt x="26709" y="46575"/>
                  </a:lnTo>
                  <a:lnTo>
                    <a:pt x="26709" y="46575"/>
                  </a:lnTo>
                  <a:lnTo>
                    <a:pt x="26698" y="46566"/>
                  </a:lnTo>
                  <a:lnTo>
                    <a:pt x="26698" y="46566"/>
                  </a:lnTo>
                  <a:cubicBezTo>
                    <a:pt x="26703" y="46566"/>
                    <a:pt x="26710" y="46566"/>
                    <a:pt x="26718" y="46566"/>
                  </a:cubicBezTo>
                  <a:lnTo>
                    <a:pt x="26718" y="46566"/>
                  </a:lnTo>
                  <a:lnTo>
                    <a:pt x="26718" y="46566"/>
                  </a:lnTo>
                  <a:lnTo>
                    <a:pt x="26798" y="46606"/>
                  </a:lnTo>
                  <a:lnTo>
                    <a:pt x="26798" y="46606"/>
                  </a:lnTo>
                  <a:cubicBezTo>
                    <a:pt x="26771" y="46587"/>
                    <a:pt x="26742" y="46560"/>
                    <a:pt x="26742" y="46560"/>
                  </a:cubicBezTo>
                  <a:lnTo>
                    <a:pt x="26742" y="46560"/>
                  </a:lnTo>
                  <a:cubicBezTo>
                    <a:pt x="26742" y="46560"/>
                    <a:pt x="26744" y="46562"/>
                    <a:pt x="26748" y="46566"/>
                  </a:cubicBezTo>
                  <a:cubicBezTo>
                    <a:pt x="26697" y="46528"/>
                    <a:pt x="26673" y="46511"/>
                    <a:pt x="26664" y="46511"/>
                  </a:cubicBezTo>
                  <a:close/>
                  <a:moveTo>
                    <a:pt x="5350" y="46536"/>
                  </a:moveTo>
                  <a:cubicBezTo>
                    <a:pt x="5319" y="46596"/>
                    <a:pt x="5319" y="46619"/>
                    <a:pt x="5323" y="46627"/>
                  </a:cubicBezTo>
                  <a:lnTo>
                    <a:pt x="5350" y="46627"/>
                  </a:lnTo>
                  <a:cubicBezTo>
                    <a:pt x="5380" y="46536"/>
                    <a:pt x="5350" y="46566"/>
                    <a:pt x="5350" y="46536"/>
                  </a:cubicBezTo>
                  <a:close/>
                  <a:moveTo>
                    <a:pt x="26798" y="46606"/>
                  </a:moveTo>
                  <a:cubicBezTo>
                    <a:pt x="26814" y="46618"/>
                    <a:pt x="26830" y="46627"/>
                    <a:pt x="26839" y="46627"/>
                  </a:cubicBezTo>
                  <a:lnTo>
                    <a:pt x="26798" y="46606"/>
                  </a:lnTo>
                  <a:close/>
                  <a:moveTo>
                    <a:pt x="5319" y="46627"/>
                  </a:moveTo>
                  <a:cubicBezTo>
                    <a:pt x="5321" y="46627"/>
                    <a:pt x="5322" y="46627"/>
                    <a:pt x="5323" y="46627"/>
                  </a:cubicBezTo>
                  <a:lnTo>
                    <a:pt x="5323" y="46627"/>
                  </a:lnTo>
                  <a:cubicBezTo>
                    <a:pt x="5323" y="46627"/>
                    <a:pt x="5323" y="46627"/>
                    <a:pt x="5323" y="46627"/>
                  </a:cubicBezTo>
                  <a:close/>
                  <a:moveTo>
                    <a:pt x="5323" y="46627"/>
                  </a:moveTo>
                  <a:cubicBezTo>
                    <a:pt x="5324" y="46629"/>
                    <a:pt x="5326" y="46630"/>
                    <a:pt x="5327" y="46630"/>
                  </a:cubicBezTo>
                  <a:cubicBezTo>
                    <a:pt x="5329" y="46630"/>
                    <a:pt x="5329" y="46628"/>
                    <a:pt x="5323" y="46627"/>
                  </a:cubicBezTo>
                  <a:close/>
                  <a:moveTo>
                    <a:pt x="5107" y="46475"/>
                  </a:moveTo>
                  <a:lnTo>
                    <a:pt x="5015" y="46627"/>
                  </a:lnTo>
                  <a:lnTo>
                    <a:pt x="5015" y="46657"/>
                  </a:lnTo>
                  <a:lnTo>
                    <a:pt x="5107" y="46475"/>
                  </a:lnTo>
                  <a:close/>
                  <a:moveTo>
                    <a:pt x="26505" y="46475"/>
                  </a:moveTo>
                  <a:lnTo>
                    <a:pt x="26535" y="46505"/>
                  </a:lnTo>
                  <a:lnTo>
                    <a:pt x="26748" y="46657"/>
                  </a:lnTo>
                  <a:lnTo>
                    <a:pt x="26505" y="46475"/>
                  </a:lnTo>
                  <a:close/>
                  <a:moveTo>
                    <a:pt x="33952" y="46599"/>
                  </a:moveTo>
                  <a:lnTo>
                    <a:pt x="33952" y="46627"/>
                  </a:lnTo>
                  <a:cubicBezTo>
                    <a:pt x="34013" y="46627"/>
                    <a:pt x="34043" y="46657"/>
                    <a:pt x="34104" y="46657"/>
                  </a:cubicBezTo>
                  <a:lnTo>
                    <a:pt x="34104" y="46657"/>
                  </a:lnTo>
                  <a:cubicBezTo>
                    <a:pt x="34048" y="46643"/>
                    <a:pt x="33998" y="46623"/>
                    <a:pt x="33952" y="46599"/>
                  </a:cubicBezTo>
                  <a:close/>
                  <a:moveTo>
                    <a:pt x="5015" y="46657"/>
                  </a:moveTo>
                  <a:lnTo>
                    <a:pt x="5015" y="46657"/>
                  </a:lnTo>
                  <a:lnTo>
                    <a:pt x="5015" y="46657"/>
                  </a:lnTo>
                  <a:close/>
                  <a:moveTo>
                    <a:pt x="7295" y="46657"/>
                  </a:moveTo>
                  <a:lnTo>
                    <a:pt x="7295" y="46657"/>
                  </a:lnTo>
                  <a:cubicBezTo>
                    <a:pt x="7295" y="46657"/>
                    <a:pt x="7295" y="46657"/>
                    <a:pt x="7295" y="46657"/>
                  </a:cubicBezTo>
                  <a:cubicBezTo>
                    <a:pt x="7295" y="46657"/>
                    <a:pt x="7295" y="46657"/>
                    <a:pt x="7295" y="46657"/>
                  </a:cubicBezTo>
                  <a:close/>
                  <a:moveTo>
                    <a:pt x="26710" y="46576"/>
                  </a:moveTo>
                  <a:cubicBezTo>
                    <a:pt x="26694" y="46603"/>
                    <a:pt x="26724" y="46630"/>
                    <a:pt x="26779" y="46657"/>
                  </a:cubicBezTo>
                  <a:lnTo>
                    <a:pt x="26779" y="46627"/>
                  </a:lnTo>
                  <a:lnTo>
                    <a:pt x="26710" y="46576"/>
                  </a:lnTo>
                  <a:close/>
                  <a:moveTo>
                    <a:pt x="34070" y="46665"/>
                  </a:moveTo>
                  <a:cubicBezTo>
                    <a:pt x="34066" y="46665"/>
                    <a:pt x="34074" y="46672"/>
                    <a:pt x="34104" y="46688"/>
                  </a:cubicBezTo>
                  <a:cubicBezTo>
                    <a:pt x="34089" y="46672"/>
                    <a:pt x="34074" y="46665"/>
                    <a:pt x="34070" y="46665"/>
                  </a:cubicBezTo>
                  <a:close/>
                  <a:moveTo>
                    <a:pt x="34104" y="46657"/>
                  </a:moveTo>
                  <a:cubicBezTo>
                    <a:pt x="34134" y="46672"/>
                    <a:pt x="34134" y="46672"/>
                    <a:pt x="34127" y="46672"/>
                  </a:cubicBezTo>
                  <a:cubicBezTo>
                    <a:pt x="34119" y="46672"/>
                    <a:pt x="34104" y="46672"/>
                    <a:pt x="34104" y="46688"/>
                  </a:cubicBezTo>
                  <a:cubicBezTo>
                    <a:pt x="34104" y="46688"/>
                    <a:pt x="34150" y="46695"/>
                    <a:pt x="34172" y="46695"/>
                  </a:cubicBezTo>
                  <a:cubicBezTo>
                    <a:pt x="34195" y="46695"/>
                    <a:pt x="34195" y="46688"/>
                    <a:pt x="34104" y="46657"/>
                  </a:cubicBezTo>
                  <a:close/>
                  <a:moveTo>
                    <a:pt x="34232" y="46640"/>
                  </a:moveTo>
                  <a:cubicBezTo>
                    <a:pt x="34215" y="46640"/>
                    <a:pt x="34233" y="46652"/>
                    <a:pt x="34317" y="46688"/>
                  </a:cubicBezTo>
                  <a:cubicBezTo>
                    <a:pt x="34330" y="46694"/>
                    <a:pt x="34334" y="46696"/>
                    <a:pt x="34335" y="46696"/>
                  </a:cubicBezTo>
                  <a:cubicBezTo>
                    <a:pt x="34339" y="46696"/>
                    <a:pt x="34315" y="46679"/>
                    <a:pt x="34359" y="46679"/>
                  </a:cubicBezTo>
                  <a:cubicBezTo>
                    <a:pt x="34375" y="46679"/>
                    <a:pt x="34400" y="46681"/>
                    <a:pt x="34438" y="46688"/>
                  </a:cubicBezTo>
                  <a:cubicBezTo>
                    <a:pt x="34364" y="46669"/>
                    <a:pt x="34257" y="46640"/>
                    <a:pt x="34232" y="46640"/>
                  </a:cubicBezTo>
                  <a:close/>
                  <a:moveTo>
                    <a:pt x="26839" y="46688"/>
                  </a:moveTo>
                  <a:lnTo>
                    <a:pt x="26839" y="46718"/>
                  </a:lnTo>
                  <a:cubicBezTo>
                    <a:pt x="26839" y="46718"/>
                    <a:pt x="26839" y="46718"/>
                    <a:pt x="26839" y="46718"/>
                  </a:cubicBezTo>
                  <a:lnTo>
                    <a:pt x="26839" y="46718"/>
                  </a:lnTo>
                  <a:cubicBezTo>
                    <a:pt x="26895" y="46752"/>
                    <a:pt x="26918" y="46765"/>
                    <a:pt x="26922" y="46765"/>
                  </a:cubicBezTo>
                  <a:cubicBezTo>
                    <a:pt x="26928" y="46765"/>
                    <a:pt x="26878" y="46726"/>
                    <a:pt x="26839" y="46688"/>
                  </a:cubicBezTo>
                  <a:close/>
                  <a:moveTo>
                    <a:pt x="26839" y="46718"/>
                  </a:moveTo>
                  <a:cubicBezTo>
                    <a:pt x="26956" y="46805"/>
                    <a:pt x="27009" y="46844"/>
                    <a:pt x="27011" y="46844"/>
                  </a:cubicBezTo>
                  <a:cubicBezTo>
                    <a:pt x="27012" y="46844"/>
                    <a:pt x="26951" y="46798"/>
                    <a:pt x="26839" y="46718"/>
                  </a:cubicBezTo>
                  <a:close/>
                  <a:moveTo>
                    <a:pt x="7933" y="46748"/>
                  </a:moveTo>
                  <a:cubicBezTo>
                    <a:pt x="7933" y="46779"/>
                    <a:pt x="7933" y="46809"/>
                    <a:pt x="7903" y="46870"/>
                  </a:cubicBezTo>
                  <a:lnTo>
                    <a:pt x="7933" y="46870"/>
                  </a:lnTo>
                  <a:lnTo>
                    <a:pt x="7933" y="46748"/>
                  </a:lnTo>
                  <a:close/>
                  <a:moveTo>
                    <a:pt x="34925" y="46840"/>
                  </a:moveTo>
                  <a:lnTo>
                    <a:pt x="35016" y="46870"/>
                  </a:lnTo>
                  <a:cubicBezTo>
                    <a:pt x="34985" y="46840"/>
                    <a:pt x="34955" y="46840"/>
                    <a:pt x="34925" y="46840"/>
                  </a:cubicBezTo>
                  <a:close/>
                  <a:moveTo>
                    <a:pt x="35016" y="46870"/>
                  </a:moveTo>
                  <a:lnTo>
                    <a:pt x="35035" y="46873"/>
                  </a:lnTo>
                  <a:lnTo>
                    <a:pt x="35035" y="46873"/>
                  </a:lnTo>
                  <a:cubicBezTo>
                    <a:pt x="35029" y="46871"/>
                    <a:pt x="35022" y="46870"/>
                    <a:pt x="35016" y="46870"/>
                  </a:cubicBezTo>
                  <a:close/>
                  <a:moveTo>
                    <a:pt x="35035" y="46873"/>
                  </a:moveTo>
                  <a:lnTo>
                    <a:pt x="35035" y="46873"/>
                  </a:lnTo>
                  <a:cubicBezTo>
                    <a:pt x="35049" y="46877"/>
                    <a:pt x="35063" y="46884"/>
                    <a:pt x="35077" y="46884"/>
                  </a:cubicBezTo>
                  <a:cubicBezTo>
                    <a:pt x="35080" y="46884"/>
                    <a:pt x="35084" y="46883"/>
                    <a:pt x="35088" y="46882"/>
                  </a:cubicBezTo>
                  <a:lnTo>
                    <a:pt x="35088" y="46882"/>
                  </a:lnTo>
                  <a:lnTo>
                    <a:pt x="35096" y="46883"/>
                  </a:lnTo>
                  <a:lnTo>
                    <a:pt x="35096" y="46883"/>
                  </a:lnTo>
                  <a:cubicBezTo>
                    <a:pt x="35098" y="46881"/>
                    <a:pt x="35100" y="46878"/>
                    <a:pt x="35103" y="46874"/>
                  </a:cubicBezTo>
                  <a:lnTo>
                    <a:pt x="35103" y="46874"/>
                  </a:lnTo>
                  <a:lnTo>
                    <a:pt x="35102" y="46874"/>
                  </a:lnTo>
                  <a:lnTo>
                    <a:pt x="35102" y="46874"/>
                  </a:lnTo>
                  <a:cubicBezTo>
                    <a:pt x="35097" y="46878"/>
                    <a:pt x="35093" y="46881"/>
                    <a:pt x="35088" y="46882"/>
                  </a:cubicBezTo>
                  <a:lnTo>
                    <a:pt x="35088" y="46882"/>
                  </a:lnTo>
                  <a:lnTo>
                    <a:pt x="35035" y="46873"/>
                  </a:lnTo>
                  <a:close/>
                  <a:moveTo>
                    <a:pt x="27022" y="46779"/>
                  </a:moveTo>
                  <a:cubicBezTo>
                    <a:pt x="27022" y="46808"/>
                    <a:pt x="26939" y="46754"/>
                    <a:pt x="27114" y="46853"/>
                  </a:cubicBezTo>
                  <a:lnTo>
                    <a:pt x="27114" y="46853"/>
                  </a:lnTo>
                  <a:cubicBezTo>
                    <a:pt x="27113" y="46853"/>
                    <a:pt x="27112" y="46853"/>
                    <a:pt x="27111" y="46853"/>
                  </a:cubicBezTo>
                  <a:cubicBezTo>
                    <a:pt x="27107" y="46853"/>
                    <a:pt x="27107" y="46857"/>
                    <a:pt x="27113" y="46870"/>
                  </a:cubicBezTo>
                  <a:cubicBezTo>
                    <a:pt x="27132" y="46883"/>
                    <a:pt x="27142" y="46888"/>
                    <a:pt x="27146" y="46888"/>
                  </a:cubicBezTo>
                  <a:cubicBezTo>
                    <a:pt x="27154" y="46888"/>
                    <a:pt x="27134" y="46866"/>
                    <a:pt x="27120" y="46857"/>
                  </a:cubicBezTo>
                  <a:lnTo>
                    <a:pt x="27120" y="46857"/>
                  </a:lnTo>
                  <a:cubicBezTo>
                    <a:pt x="27127" y="46861"/>
                    <a:pt x="27135" y="46865"/>
                    <a:pt x="27143" y="46870"/>
                  </a:cubicBezTo>
                  <a:lnTo>
                    <a:pt x="27022" y="46779"/>
                  </a:lnTo>
                  <a:close/>
                  <a:moveTo>
                    <a:pt x="7265" y="46718"/>
                  </a:moveTo>
                  <a:cubicBezTo>
                    <a:pt x="7234" y="46748"/>
                    <a:pt x="7234" y="46809"/>
                    <a:pt x="7234" y="46870"/>
                  </a:cubicBezTo>
                  <a:lnTo>
                    <a:pt x="7234" y="46900"/>
                  </a:lnTo>
                  <a:cubicBezTo>
                    <a:pt x="7234" y="46840"/>
                    <a:pt x="7234" y="46779"/>
                    <a:pt x="7265" y="46718"/>
                  </a:cubicBezTo>
                  <a:close/>
                  <a:moveTo>
                    <a:pt x="35096" y="46883"/>
                  </a:moveTo>
                  <a:cubicBezTo>
                    <a:pt x="35088" y="46900"/>
                    <a:pt x="35118" y="46900"/>
                    <a:pt x="35168" y="46900"/>
                  </a:cubicBezTo>
                  <a:lnTo>
                    <a:pt x="35198" y="46900"/>
                  </a:lnTo>
                  <a:lnTo>
                    <a:pt x="35096" y="46883"/>
                  </a:lnTo>
                  <a:close/>
                  <a:moveTo>
                    <a:pt x="35019" y="46820"/>
                  </a:moveTo>
                  <a:cubicBezTo>
                    <a:pt x="35005" y="46820"/>
                    <a:pt x="35041" y="46834"/>
                    <a:pt x="35077" y="46870"/>
                  </a:cubicBezTo>
                  <a:lnTo>
                    <a:pt x="35102" y="46874"/>
                  </a:lnTo>
                  <a:lnTo>
                    <a:pt x="35102" y="46874"/>
                  </a:lnTo>
                  <a:cubicBezTo>
                    <a:pt x="35104" y="46873"/>
                    <a:pt x="35105" y="46872"/>
                    <a:pt x="35107" y="46870"/>
                  </a:cubicBezTo>
                  <a:lnTo>
                    <a:pt x="35107" y="46870"/>
                  </a:lnTo>
                  <a:cubicBezTo>
                    <a:pt x="35106" y="46872"/>
                    <a:pt x="35104" y="46873"/>
                    <a:pt x="35103" y="46874"/>
                  </a:cubicBezTo>
                  <a:lnTo>
                    <a:pt x="35103" y="46874"/>
                  </a:lnTo>
                  <a:lnTo>
                    <a:pt x="35259" y="46900"/>
                  </a:lnTo>
                  <a:cubicBezTo>
                    <a:pt x="35229" y="46870"/>
                    <a:pt x="35077" y="46840"/>
                    <a:pt x="35137" y="46840"/>
                  </a:cubicBezTo>
                  <a:cubicBezTo>
                    <a:pt x="35062" y="46827"/>
                    <a:pt x="35028" y="46820"/>
                    <a:pt x="35019" y="46820"/>
                  </a:cubicBezTo>
                  <a:close/>
                  <a:moveTo>
                    <a:pt x="34834" y="46840"/>
                  </a:moveTo>
                  <a:lnTo>
                    <a:pt x="34894" y="46870"/>
                  </a:lnTo>
                  <a:lnTo>
                    <a:pt x="35198" y="46931"/>
                  </a:lnTo>
                  <a:lnTo>
                    <a:pt x="35198" y="46931"/>
                  </a:lnTo>
                  <a:lnTo>
                    <a:pt x="34834" y="46840"/>
                  </a:lnTo>
                  <a:close/>
                  <a:moveTo>
                    <a:pt x="35259" y="46931"/>
                  </a:moveTo>
                  <a:cubicBezTo>
                    <a:pt x="35281" y="46937"/>
                    <a:pt x="35301" y="46944"/>
                    <a:pt x="35320" y="46950"/>
                  </a:cubicBezTo>
                  <a:lnTo>
                    <a:pt x="35320" y="46950"/>
                  </a:lnTo>
                  <a:cubicBezTo>
                    <a:pt x="35310" y="46944"/>
                    <a:pt x="35300" y="46938"/>
                    <a:pt x="35289" y="46931"/>
                  </a:cubicBezTo>
                  <a:close/>
                  <a:moveTo>
                    <a:pt x="29150" y="46900"/>
                  </a:moveTo>
                  <a:cubicBezTo>
                    <a:pt x="29134" y="46931"/>
                    <a:pt x="29127" y="46950"/>
                    <a:pt x="29123" y="46961"/>
                  </a:cubicBezTo>
                  <a:lnTo>
                    <a:pt x="29150" y="46961"/>
                  </a:lnTo>
                  <a:cubicBezTo>
                    <a:pt x="29180" y="46900"/>
                    <a:pt x="29150" y="46900"/>
                    <a:pt x="29150" y="46900"/>
                  </a:cubicBezTo>
                  <a:close/>
                  <a:moveTo>
                    <a:pt x="29119" y="46961"/>
                  </a:moveTo>
                  <a:cubicBezTo>
                    <a:pt x="29121" y="46961"/>
                    <a:pt x="29122" y="46961"/>
                    <a:pt x="29123" y="46962"/>
                  </a:cubicBezTo>
                  <a:lnTo>
                    <a:pt x="29123" y="46962"/>
                  </a:lnTo>
                  <a:cubicBezTo>
                    <a:pt x="29123" y="46962"/>
                    <a:pt x="29123" y="46961"/>
                    <a:pt x="29123" y="46961"/>
                  </a:cubicBezTo>
                  <a:close/>
                  <a:moveTo>
                    <a:pt x="29123" y="46962"/>
                  </a:moveTo>
                  <a:lnTo>
                    <a:pt x="29123" y="46962"/>
                  </a:lnTo>
                  <a:cubicBezTo>
                    <a:pt x="29120" y="46973"/>
                    <a:pt x="29121" y="46976"/>
                    <a:pt x="29123" y="46976"/>
                  </a:cubicBezTo>
                  <a:cubicBezTo>
                    <a:pt x="29126" y="46976"/>
                    <a:pt x="29133" y="46964"/>
                    <a:pt x="29123" y="46962"/>
                  </a:cubicBezTo>
                  <a:close/>
                  <a:moveTo>
                    <a:pt x="38147" y="46961"/>
                  </a:moveTo>
                  <a:cubicBezTo>
                    <a:pt x="38134" y="47000"/>
                    <a:pt x="38132" y="47011"/>
                    <a:pt x="38134" y="47011"/>
                  </a:cubicBezTo>
                  <a:cubicBezTo>
                    <a:pt x="38137" y="47011"/>
                    <a:pt x="38147" y="46992"/>
                    <a:pt x="38147" y="46992"/>
                  </a:cubicBezTo>
                  <a:cubicBezTo>
                    <a:pt x="38147" y="46961"/>
                    <a:pt x="38147" y="46961"/>
                    <a:pt x="38147" y="46961"/>
                  </a:cubicBezTo>
                  <a:close/>
                  <a:moveTo>
                    <a:pt x="35533" y="46992"/>
                  </a:moveTo>
                  <a:cubicBezTo>
                    <a:pt x="35540" y="46999"/>
                    <a:pt x="35535" y="47001"/>
                    <a:pt x="35526" y="47001"/>
                  </a:cubicBezTo>
                  <a:cubicBezTo>
                    <a:pt x="35518" y="47001"/>
                    <a:pt x="35508" y="46999"/>
                    <a:pt x="35506" y="46999"/>
                  </a:cubicBezTo>
                  <a:cubicBezTo>
                    <a:pt x="35503" y="46999"/>
                    <a:pt x="35522" y="47004"/>
                    <a:pt x="35609" y="47030"/>
                  </a:cubicBezTo>
                  <a:lnTo>
                    <a:pt x="35609" y="47030"/>
                  </a:lnTo>
                  <a:lnTo>
                    <a:pt x="35533" y="46992"/>
                  </a:lnTo>
                  <a:close/>
                  <a:moveTo>
                    <a:pt x="35631" y="47013"/>
                  </a:moveTo>
                  <a:lnTo>
                    <a:pt x="35631" y="47013"/>
                  </a:lnTo>
                  <a:cubicBezTo>
                    <a:pt x="35629" y="47013"/>
                    <a:pt x="35635" y="47016"/>
                    <a:pt x="35654" y="47022"/>
                  </a:cubicBezTo>
                  <a:cubicBezTo>
                    <a:pt x="35680" y="47028"/>
                    <a:pt x="35691" y="47031"/>
                    <a:pt x="35692" y="47031"/>
                  </a:cubicBezTo>
                  <a:cubicBezTo>
                    <a:pt x="35698" y="47031"/>
                    <a:pt x="35636" y="47013"/>
                    <a:pt x="35631" y="47013"/>
                  </a:cubicBezTo>
                  <a:close/>
                  <a:moveTo>
                    <a:pt x="35320" y="46950"/>
                  </a:moveTo>
                  <a:cubicBezTo>
                    <a:pt x="35379" y="46983"/>
                    <a:pt x="35434" y="47004"/>
                    <a:pt x="35407" y="47004"/>
                  </a:cubicBezTo>
                  <a:cubicBezTo>
                    <a:pt x="35396" y="47004"/>
                    <a:pt x="35369" y="47000"/>
                    <a:pt x="35320" y="46992"/>
                  </a:cubicBezTo>
                  <a:lnTo>
                    <a:pt x="35320" y="46992"/>
                  </a:lnTo>
                  <a:cubicBezTo>
                    <a:pt x="35426" y="47023"/>
                    <a:pt x="35487" y="47037"/>
                    <a:pt x="35510" y="47037"/>
                  </a:cubicBezTo>
                  <a:cubicBezTo>
                    <a:pt x="35547" y="47037"/>
                    <a:pt x="35476" y="47000"/>
                    <a:pt x="35320" y="46950"/>
                  </a:cubicBezTo>
                  <a:close/>
                  <a:moveTo>
                    <a:pt x="35609" y="47030"/>
                  </a:moveTo>
                  <a:lnTo>
                    <a:pt x="35654" y="47052"/>
                  </a:lnTo>
                  <a:lnTo>
                    <a:pt x="35685" y="47052"/>
                  </a:lnTo>
                  <a:cubicBezTo>
                    <a:pt x="35655" y="47044"/>
                    <a:pt x="35630" y="47036"/>
                    <a:pt x="35609" y="47030"/>
                  </a:cubicBezTo>
                  <a:close/>
                  <a:moveTo>
                    <a:pt x="27362" y="47198"/>
                  </a:moveTo>
                  <a:cubicBezTo>
                    <a:pt x="27358" y="47199"/>
                    <a:pt x="27356" y="47201"/>
                    <a:pt x="27356" y="47204"/>
                  </a:cubicBezTo>
                  <a:lnTo>
                    <a:pt x="27362" y="47198"/>
                  </a:lnTo>
                  <a:close/>
                  <a:moveTo>
                    <a:pt x="27387" y="47174"/>
                  </a:moveTo>
                  <a:lnTo>
                    <a:pt x="27362" y="47198"/>
                  </a:lnTo>
                  <a:lnTo>
                    <a:pt x="27362" y="47198"/>
                  </a:lnTo>
                  <a:cubicBezTo>
                    <a:pt x="27363" y="47198"/>
                    <a:pt x="27364" y="47198"/>
                    <a:pt x="27365" y="47198"/>
                  </a:cubicBezTo>
                  <a:cubicBezTo>
                    <a:pt x="27398" y="47198"/>
                    <a:pt x="27517" y="47265"/>
                    <a:pt x="27569" y="47265"/>
                  </a:cubicBezTo>
                  <a:lnTo>
                    <a:pt x="27478" y="47235"/>
                  </a:lnTo>
                  <a:lnTo>
                    <a:pt x="27387" y="47174"/>
                  </a:lnTo>
                  <a:close/>
                  <a:moveTo>
                    <a:pt x="36030" y="47259"/>
                  </a:moveTo>
                  <a:cubicBezTo>
                    <a:pt x="36023" y="47259"/>
                    <a:pt x="36019" y="47261"/>
                    <a:pt x="36019" y="47265"/>
                  </a:cubicBezTo>
                  <a:lnTo>
                    <a:pt x="36049" y="47265"/>
                  </a:lnTo>
                  <a:lnTo>
                    <a:pt x="36171" y="47296"/>
                  </a:lnTo>
                  <a:lnTo>
                    <a:pt x="36177" y="47296"/>
                  </a:lnTo>
                  <a:cubicBezTo>
                    <a:pt x="36120" y="47284"/>
                    <a:pt x="36055" y="47259"/>
                    <a:pt x="36030" y="47259"/>
                  </a:cubicBezTo>
                  <a:close/>
                  <a:moveTo>
                    <a:pt x="36177" y="47296"/>
                  </a:moveTo>
                  <a:lnTo>
                    <a:pt x="36177" y="47296"/>
                  </a:lnTo>
                  <a:cubicBezTo>
                    <a:pt x="36196" y="47299"/>
                    <a:pt x="36213" y="47302"/>
                    <a:pt x="36229" y="47302"/>
                  </a:cubicBezTo>
                  <a:cubicBezTo>
                    <a:pt x="36242" y="47302"/>
                    <a:pt x="36253" y="47300"/>
                    <a:pt x="36262" y="47296"/>
                  </a:cubicBezTo>
                  <a:close/>
                  <a:moveTo>
                    <a:pt x="29727" y="0"/>
                  </a:moveTo>
                  <a:cubicBezTo>
                    <a:pt x="29697" y="0"/>
                    <a:pt x="29636" y="30"/>
                    <a:pt x="29605" y="61"/>
                  </a:cubicBezTo>
                  <a:cubicBezTo>
                    <a:pt x="29514" y="122"/>
                    <a:pt x="29453" y="213"/>
                    <a:pt x="29393" y="304"/>
                  </a:cubicBezTo>
                  <a:cubicBezTo>
                    <a:pt x="29306" y="449"/>
                    <a:pt x="29219" y="594"/>
                    <a:pt x="29158" y="766"/>
                  </a:cubicBezTo>
                  <a:lnTo>
                    <a:pt x="29158" y="766"/>
                  </a:lnTo>
                  <a:cubicBezTo>
                    <a:pt x="29159" y="760"/>
                    <a:pt x="29158" y="756"/>
                    <a:pt x="29156" y="756"/>
                  </a:cubicBezTo>
                  <a:lnTo>
                    <a:pt x="29156" y="756"/>
                  </a:lnTo>
                  <a:cubicBezTo>
                    <a:pt x="29154" y="756"/>
                    <a:pt x="29152" y="757"/>
                    <a:pt x="29150" y="760"/>
                  </a:cubicBezTo>
                  <a:cubicBezTo>
                    <a:pt x="29119" y="912"/>
                    <a:pt x="29058" y="1034"/>
                    <a:pt x="28967" y="1155"/>
                  </a:cubicBezTo>
                  <a:cubicBezTo>
                    <a:pt x="28694" y="1733"/>
                    <a:pt x="28542" y="1976"/>
                    <a:pt x="28207" y="2614"/>
                  </a:cubicBezTo>
                  <a:lnTo>
                    <a:pt x="28266" y="2585"/>
                  </a:lnTo>
                  <a:lnTo>
                    <a:pt x="28266" y="2585"/>
                  </a:lnTo>
                  <a:cubicBezTo>
                    <a:pt x="28266" y="2586"/>
                    <a:pt x="28265" y="2586"/>
                    <a:pt x="28264" y="2587"/>
                  </a:cubicBezTo>
                  <a:lnTo>
                    <a:pt x="28264" y="2587"/>
                  </a:lnTo>
                  <a:cubicBezTo>
                    <a:pt x="28266" y="2586"/>
                    <a:pt x="28267" y="2585"/>
                    <a:pt x="28268" y="2584"/>
                  </a:cubicBezTo>
                  <a:lnTo>
                    <a:pt x="28268" y="2584"/>
                  </a:lnTo>
                  <a:lnTo>
                    <a:pt x="28266" y="2585"/>
                  </a:lnTo>
                  <a:lnTo>
                    <a:pt x="28266" y="2585"/>
                  </a:lnTo>
                  <a:cubicBezTo>
                    <a:pt x="28280" y="2562"/>
                    <a:pt x="28291" y="2548"/>
                    <a:pt x="28297" y="2548"/>
                  </a:cubicBezTo>
                  <a:cubicBezTo>
                    <a:pt x="28302" y="2548"/>
                    <a:pt x="28303" y="2558"/>
                    <a:pt x="28298" y="2584"/>
                  </a:cubicBezTo>
                  <a:cubicBezTo>
                    <a:pt x="28146" y="2736"/>
                    <a:pt x="27812" y="3556"/>
                    <a:pt x="27691" y="3648"/>
                  </a:cubicBezTo>
                  <a:cubicBezTo>
                    <a:pt x="27645" y="3726"/>
                    <a:pt x="27642" y="3743"/>
                    <a:pt x="27650" y="3743"/>
                  </a:cubicBezTo>
                  <a:cubicBezTo>
                    <a:pt x="27655" y="3743"/>
                    <a:pt x="27665" y="3735"/>
                    <a:pt x="27671" y="3735"/>
                  </a:cubicBezTo>
                  <a:cubicBezTo>
                    <a:pt x="27678" y="3735"/>
                    <a:pt x="27675" y="3751"/>
                    <a:pt x="27630" y="3830"/>
                  </a:cubicBezTo>
                  <a:lnTo>
                    <a:pt x="27599" y="3860"/>
                  </a:lnTo>
                  <a:lnTo>
                    <a:pt x="27599" y="3921"/>
                  </a:lnTo>
                  <a:cubicBezTo>
                    <a:pt x="27520" y="4053"/>
                    <a:pt x="27464" y="4140"/>
                    <a:pt x="27450" y="4140"/>
                  </a:cubicBezTo>
                  <a:cubicBezTo>
                    <a:pt x="27448" y="4140"/>
                    <a:pt x="27447" y="4138"/>
                    <a:pt x="27447" y="4134"/>
                  </a:cubicBezTo>
                  <a:cubicBezTo>
                    <a:pt x="27478" y="4103"/>
                    <a:pt x="27508" y="4043"/>
                    <a:pt x="27508" y="3982"/>
                  </a:cubicBezTo>
                  <a:lnTo>
                    <a:pt x="27508" y="3982"/>
                  </a:lnTo>
                  <a:cubicBezTo>
                    <a:pt x="27417" y="4164"/>
                    <a:pt x="27265" y="4529"/>
                    <a:pt x="27235" y="4590"/>
                  </a:cubicBezTo>
                  <a:lnTo>
                    <a:pt x="27356" y="4377"/>
                  </a:lnTo>
                  <a:lnTo>
                    <a:pt x="27356" y="4377"/>
                  </a:lnTo>
                  <a:cubicBezTo>
                    <a:pt x="27052" y="4985"/>
                    <a:pt x="26687" y="5684"/>
                    <a:pt x="26444" y="6262"/>
                  </a:cubicBezTo>
                  <a:lnTo>
                    <a:pt x="26475" y="6231"/>
                  </a:lnTo>
                  <a:lnTo>
                    <a:pt x="26475" y="6231"/>
                  </a:lnTo>
                  <a:cubicBezTo>
                    <a:pt x="26292" y="6687"/>
                    <a:pt x="26292" y="6566"/>
                    <a:pt x="26049" y="7052"/>
                  </a:cubicBezTo>
                  <a:cubicBezTo>
                    <a:pt x="26019" y="7173"/>
                    <a:pt x="25958" y="7295"/>
                    <a:pt x="25897" y="7417"/>
                  </a:cubicBezTo>
                  <a:cubicBezTo>
                    <a:pt x="25907" y="7397"/>
                    <a:pt x="25910" y="7389"/>
                    <a:pt x="25910" y="7389"/>
                  </a:cubicBezTo>
                  <a:lnTo>
                    <a:pt x="25910" y="7389"/>
                  </a:lnTo>
                  <a:cubicBezTo>
                    <a:pt x="25907" y="7389"/>
                    <a:pt x="25834" y="7518"/>
                    <a:pt x="25825" y="7518"/>
                  </a:cubicBezTo>
                  <a:cubicBezTo>
                    <a:pt x="25822" y="7518"/>
                    <a:pt x="25825" y="7507"/>
                    <a:pt x="25836" y="7477"/>
                  </a:cubicBezTo>
                  <a:lnTo>
                    <a:pt x="25836" y="7477"/>
                  </a:lnTo>
                  <a:cubicBezTo>
                    <a:pt x="25745" y="7660"/>
                    <a:pt x="25654" y="7842"/>
                    <a:pt x="25624" y="8025"/>
                  </a:cubicBezTo>
                  <a:lnTo>
                    <a:pt x="25563" y="8085"/>
                  </a:lnTo>
                  <a:cubicBezTo>
                    <a:pt x="25532" y="8237"/>
                    <a:pt x="25472" y="8359"/>
                    <a:pt x="25411" y="8480"/>
                  </a:cubicBezTo>
                  <a:cubicBezTo>
                    <a:pt x="25435" y="8424"/>
                    <a:pt x="25440" y="8406"/>
                    <a:pt x="25436" y="8406"/>
                  </a:cubicBezTo>
                  <a:lnTo>
                    <a:pt x="25436" y="8406"/>
                  </a:lnTo>
                  <a:cubicBezTo>
                    <a:pt x="25429" y="8406"/>
                    <a:pt x="25393" y="8464"/>
                    <a:pt x="25386" y="8464"/>
                  </a:cubicBezTo>
                  <a:cubicBezTo>
                    <a:pt x="25382" y="8464"/>
                    <a:pt x="25387" y="8445"/>
                    <a:pt x="25411" y="8389"/>
                  </a:cubicBezTo>
                  <a:lnTo>
                    <a:pt x="25411" y="8389"/>
                  </a:lnTo>
                  <a:cubicBezTo>
                    <a:pt x="25137" y="8876"/>
                    <a:pt x="25107" y="9149"/>
                    <a:pt x="24925" y="9332"/>
                  </a:cubicBezTo>
                  <a:cubicBezTo>
                    <a:pt x="24914" y="9379"/>
                    <a:pt x="24914" y="9398"/>
                    <a:pt x="24922" y="9398"/>
                  </a:cubicBezTo>
                  <a:cubicBezTo>
                    <a:pt x="24951" y="9398"/>
                    <a:pt x="25091" y="9101"/>
                    <a:pt x="25112" y="9050"/>
                  </a:cubicBezTo>
                  <a:lnTo>
                    <a:pt x="25112" y="9050"/>
                  </a:lnTo>
                  <a:cubicBezTo>
                    <a:pt x="25117" y="9044"/>
                    <a:pt x="25120" y="9041"/>
                    <a:pt x="25122" y="9041"/>
                  </a:cubicBezTo>
                  <a:lnTo>
                    <a:pt x="25122" y="9041"/>
                  </a:lnTo>
                  <a:cubicBezTo>
                    <a:pt x="25138" y="9041"/>
                    <a:pt x="25038" y="9290"/>
                    <a:pt x="24985" y="9423"/>
                  </a:cubicBezTo>
                  <a:cubicBezTo>
                    <a:pt x="24833" y="9635"/>
                    <a:pt x="24712" y="9848"/>
                    <a:pt x="24590" y="10061"/>
                  </a:cubicBezTo>
                  <a:lnTo>
                    <a:pt x="24621" y="9970"/>
                  </a:lnTo>
                  <a:lnTo>
                    <a:pt x="24621" y="9970"/>
                  </a:lnTo>
                  <a:cubicBezTo>
                    <a:pt x="24529" y="10122"/>
                    <a:pt x="24499" y="10274"/>
                    <a:pt x="24377" y="10456"/>
                  </a:cubicBezTo>
                  <a:cubicBezTo>
                    <a:pt x="24377" y="10578"/>
                    <a:pt x="24286" y="10699"/>
                    <a:pt x="24286" y="10730"/>
                  </a:cubicBezTo>
                  <a:lnTo>
                    <a:pt x="24469" y="10365"/>
                  </a:lnTo>
                  <a:lnTo>
                    <a:pt x="24469" y="10365"/>
                  </a:lnTo>
                  <a:cubicBezTo>
                    <a:pt x="24377" y="10608"/>
                    <a:pt x="24256" y="10882"/>
                    <a:pt x="24134" y="11125"/>
                  </a:cubicBezTo>
                  <a:cubicBezTo>
                    <a:pt x="24165" y="11064"/>
                    <a:pt x="24165" y="10973"/>
                    <a:pt x="24195" y="10912"/>
                  </a:cubicBezTo>
                  <a:lnTo>
                    <a:pt x="24195" y="10912"/>
                  </a:lnTo>
                  <a:cubicBezTo>
                    <a:pt x="24134" y="11003"/>
                    <a:pt x="24104" y="11094"/>
                    <a:pt x="24043" y="11216"/>
                  </a:cubicBezTo>
                  <a:cubicBezTo>
                    <a:pt x="24043" y="11191"/>
                    <a:pt x="24080" y="11108"/>
                    <a:pt x="24129" y="11003"/>
                  </a:cubicBezTo>
                  <a:lnTo>
                    <a:pt x="24129" y="11003"/>
                  </a:lnTo>
                  <a:cubicBezTo>
                    <a:pt x="24059" y="11143"/>
                    <a:pt x="23954" y="11302"/>
                    <a:pt x="23891" y="11490"/>
                  </a:cubicBezTo>
                  <a:lnTo>
                    <a:pt x="23891" y="11459"/>
                  </a:lnTo>
                  <a:cubicBezTo>
                    <a:pt x="23861" y="11520"/>
                    <a:pt x="23830" y="11611"/>
                    <a:pt x="23800" y="11702"/>
                  </a:cubicBezTo>
                  <a:lnTo>
                    <a:pt x="23830" y="11520"/>
                  </a:lnTo>
                  <a:lnTo>
                    <a:pt x="23830" y="11520"/>
                  </a:lnTo>
                  <a:cubicBezTo>
                    <a:pt x="23739" y="11763"/>
                    <a:pt x="23617" y="11946"/>
                    <a:pt x="23526" y="12158"/>
                  </a:cubicBezTo>
                  <a:cubicBezTo>
                    <a:pt x="23622" y="11967"/>
                    <a:pt x="23644" y="11929"/>
                    <a:pt x="23650" y="11929"/>
                  </a:cubicBezTo>
                  <a:cubicBezTo>
                    <a:pt x="23654" y="11929"/>
                    <a:pt x="23652" y="11945"/>
                    <a:pt x="23658" y="11945"/>
                  </a:cubicBezTo>
                  <a:cubicBezTo>
                    <a:pt x="23664" y="11945"/>
                    <a:pt x="23677" y="11932"/>
                    <a:pt x="23709" y="11885"/>
                  </a:cubicBezTo>
                  <a:lnTo>
                    <a:pt x="23709" y="11885"/>
                  </a:lnTo>
                  <a:cubicBezTo>
                    <a:pt x="23483" y="12420"/>
                    <a:pt x="23493" y="12224"/>
                    <a:pt x="23253" y="12678"/>
                  </a:cubicBezTo>
                  <a:lnTo>
                    <a:pt x="23253" y="12678"/>
                  </a:lnTo>
                  <a:cubicBezTo>
                    <a:pt x="23286" y="12624"/>
                    <a:pt x="23320" y="12578"/>
                    <a:pt x="23327" y="12578"/>
                  </a:cubicBezTo>
                  <a:lnTo>
                    <a:pt x="23327" y="12578"/>
                  </a:lnTo>
                  <a:cubicBezTo>
                    <a:pt x="23330" y="12578"/>
                    <a:pt x="23326" y="12588"/>
                    <a:pt x="23314" y="12614"/>
                  </a:cubicBezTo>
                  <a:cubicBezTo>
                    <a:pt x="23253" y="12736"/>
                    <a:pt x="23192" y="12857"/>
                    <a:pt x="23101" y="12949"/>
                  </a:cubicBezTo>
                  <a:cubicBezTo>
                    <a:pt x="23049" y="13094"/>
                    <a:pt x="23043" y="13137"/>
                    <a:pt x="23054" y="13137"/>
                  </a:cubicBezTo>
                  <a:cubicBezTo>
                    <a:pt x="23070" y="13137"/>
                    <a:pt x="23119" y="13055"/>
                    <a:pt x="23122" y="13055"/>
                  </a:cubicBezTo>
                  <a:lnTo>
                    <a:pt x="23122" y="13055"/>
                  </a:lnTo>
                  <a:cubicBezTo>
                    <a:pt x="23123" y="13055"/>
                    <a:pt x="23117" y="13067"/>
                    <a:pt x="23101" y="13101"/>
                  </a:cubicBezTo>
                  <a:cubicBezTo>
                    <a:pt x="23040" y="13192"/>
                    <a:pt x="22979" y="13344"/>
                    <a:pt x="22949" y="13465"/>
                  </a:cubicBezTo>
                  <a:lnTo>
                    <a:pt x="22918" y="13465"/>
                  </a:lnTo>
                  <a:cubicBezTo>
                    <a:pt x="22675" y="13921"/>
                    <a:pt x="22918" y="13617"/>
                    <a:pt x="22675" y="14012"/>
                  </a:cubicBezTo>
                  <a:lnTo>
                    <a:pt x="22736" y="13830"/>
                  </a:lnTo>
                  <a:lnTo>
                    <a:pt x="22645" y="14043"/>
                  </a:lnTo>
                  <a:lnTo>
                    <a:pt x="22645" y="13952"/>
                  </a:lnTo>
                  <a:cubicBezTo>
                    <a:pt x="22584" y="14134"/>
                    <a:pt x="22493" y="14316"/>
                    <a:pt x="22402" y="14499"/>
                  </a:cubicBezTo>
                  <a:cubicBezTo>
                    <a:pt x="22405" y="14495"/>
                    <a:pt x="22408" y="14493"/>
                    <a:pt x="22410" y="14493"/>
                  </a:cubicBezTo>
                  <a:lnTo>
                    <a:pt x="22410" y="14493"/>
                  </a:lnTo>
                  <a:cubicBezTo>
                    <a:pt x="22424" y="14493"/>
                    <a:pt x="22390" y="14586"/>
                    <a:pt x="22310" y="14772"/>
                  </a:cubicBezTo>
                  <a:cubicBezTo>
                    <a:pt x="22286" y="14806"/>
                    <a:pt x="22276" y="14814"/>
                    <a:pt x="22273" y="14814"/>
                  </a:cubicBezTo>
                  <a:cubicBezTo>
                    <a:pt x="22270" y="14814"/>
                    <a:pt x="22273" y="14806"/>
                    <a:pt x="22272" y="14806"/>
                  </a:cubicBezTo>
                  <a:lnTo>
                    <a:pt x="22272" y="14806"/>
                  </a:lnTo>
                  <a:cubicBezTo>
                    <a:pt x="22271" y="14806"/>
                    <a:pt x="22259" y="14829"/>
                    <a:pt x="22189" y="14955"/>
                  </a:cubicBezTo>
                  <a:cubicBezTo>
                    <a:pt x="22219" y="14864"/>
                    <a:pt x="22250" y="14772"/>
                    <a:pt x="22310" y="14681"/>
                  </a:cubicBezTo>
                  <a:cubicBezTo>
                    <a:pt x="22310" y="14681"/>
                    <a:pt x="22341" y="14620"/>
                    <a:pt x="22341" y="14620"/>
                  </a:cubicBezTo>
                  <a:lnTo>
                    <a:pt x="22341" y="14620"/>
                  </a:lnTo>
                  <a:cubicBezTo>
                    <a:pt x="22257" y="14760"/>
                    <a:pt x="22173" y="14900"/>
                    <a:pt x="22113" y="15040"/>
                  </a:cubicBezTo>
                  <a:lnTo>
                    <a:pt x="22113" y="15040"/>
                  </a:lnTo>
                  <a:cubicBezTo>
                    <a:pt x="22131" y="15013"/>
                    <a:pt x="22158" y="14985"/>
                    <a:pt x="22158" y="14985"/>
                  </a:cubicBezTo>
                  <a:lnTo>
                    <a:pt x="22158" y="14985"/>
                  </a:lnTo>
                  <a:lnTo>
                    <a:pt x="21976" y="15411"/>
                  </a:lnTo>
                  <a:cubicBezTo>
                    <a:pt x="21967" y="15428"/>
                    <a:pt x="21964" y="15436"/>
                    <a:pt x="21963" y="15436"/>
                  </a:cubicBezTo>
                  <a:cubicBezTo>
                    <a:pt x="21961" y="15436"/>
                    <a:pt x="21976" y="15393"/>
                    <a:pt x="21976" y="15350"/>
                  </a:cubicBezTo>
                  <a:lnTo>
                    <a:pt x="21976" y="15350"/>
                  </a:lnTo>
                  <a:cubicBezTo>
                    <a:pt x="21915" y="15441"/>
                    <a:pt x="21915" y="15502"/>
                    <a:pt x="21855" y="15623"/>
                  </a:cubicBezTo>
                  <a:cubicBezTo>
                    <a:pt x="21855" y="15599"/>
                    <a:pt x="21835" y="15594"/>
                    <a:pt x="21873" y="15503"/>
                  </a:cubicBezTo>
                  <a:lnTo>
                    <a:pt x="21873" y="15503"/>
                  </a:lnTo>
                  <a:lnTo>
                    <a:pt x="21733" y="15806"/>
                  </a:lnTo>
                  <a:cubicBezTo>
                    <a:pt x="21707" y="15832"/>
                    <a:pt x="21636" y="15970"/>
                    <a:pt x="21616" y="15970"/>
                  </a:cubicBezTo>
                  <a:cubicBezTo>
                    <a:pt x="21613" y="15970"/>
                    <a:pt x="21611" y="15966"/>
                    <a:pt x="21611" y="15958"/>
                  </a:cubicBezTo>
                  <a:cubicBezTo>
                    <a:pt x="21531" y="16146"/>
                    <a:pt x="21426" y="16430"/>
                    <a:pt x="21298" y="16704"/>
                  </a:cubicBezTo>
                  <a:lnTo>
                    <a:pt x="21298" y="16704"/>
                  </a:lnTo>
                  <a:cubicBezTo>
                    <a:pt x="21301" y="16699"/>
                    <a:pt x="21304" y="16693"/>
                    <a:pt x="21307" y="16687"/>
                  </a:cubicBezTo>
                  <a:lnTo>
                    <a:pt x="21307" y="16687"/>
                  </a:lnTo>
                  <a:lnTo>
                    <a:pt x="21277" y="16809"/>
                  </a:lnTo>
                  <a:cubicBezTo>
                    <a:pt x="21267" y="16799"/>
                    <a:pt x="21258" y="16799"/>
                    <a:pt x="21252" y="16798"/>
                  </a:cubicBezTo>
                  <a:lnTo>
                    <a:pt x="21252" y="16798"/>
                  </a:lnTo>
                  <a:cubicBezTo>
                    <a:pt x="21250" y="16801"/>
                    <a:pt x="21248" y="16805"/>
                    <a:pt x="21247" y="16809"/>
                  </a:cubicBezTo>
                  <a:cubicBezTo>
                    <a:pt x="21216" y="16839"/>
                    <a:pt x="21216" y="16870"/>
                    <a:pt x="21186" y="16900"/>
                  </a:cubicBezTo>
                  <a:cubicBezTo>
                    <a:pt x="21034" y="17174"/>
                    <a:pt x="20912" y="17478"/>
                    <a:pt x="20791" y="17751"/>
                  </a:cubicBezTo>
                  <a:lnTo>
                    <a:pt x="20669" y="17933"/>
                  </a:lnTo>
                  <a:cubicBezTo>
                    <a:pt x="20642" y="17988"/>
                    <a:pt x="20635" y="18006"/>
                    <a:pt x="20637" y="18006"/>
                  </a:cubicBezTo>
                  <a:cubicBezTo>
                    <a:pt x="20643" y="18006"/>
                    <a:pt x="20689" y="17933"/>
                    <a:pt x="20701" y="17933"/>
                  </a:cubicBezTo>
                  <a:lnTo>
                    <a:pt x="20701" y="17933"/>
                  </a:lnTo>
                  <a:cubicBezTo>
                    <a:pt x="20710" y="17933"/>
                    <a:pt x="20700" y="17974"/>
                    <a:pt x="20639" y="18116"/>
                  </a:cubicBezTo>
                  <a:cubicBezTo>
                    <a:pt x="20563" y="18283"/>
                    <a:pt x="20540" y="18313"/>
                    <a:pt x="20529" y="18313"/>
                  </a:cubicBezTo>
                  <a:cubicBezTo>
                    <a:pt x="20522" y="18313"/>
                    <a:pt x="20519" y="18303"/>
                    <a:pt x="20512" y="18303"/>
                  </a:cubicBezTo>
                  <a:cubicBezTo>
                    <a:pt x="20507" y="18303"/>
                    <a:pt x="20500" y="18309"/>
                    <a:pt x="20487" y="18329"/>
                  </a:cubicBezTo>
                  <a:cubicBezTo>
                    <a:pt x="20420" y="18506"/>
                    <a:pt x="20354" y="18683"/>
                    <a:pt x="20264" y="18848"/>
                  </a:cubicBezTo>
                  <a:lnTo>
                    <a:pt x="20264" y="18848"/>
                  </a:lnTo>
                  <a:cubicBezTo>
                    <a:pt x="20270" y="18828"/>
                    <a:pt x="20274" y="18807"/>
                    <a:pt x="20274" y="18785"/>
                  </a:cubicBezTo>
                  <a:lnTo>
                    <a:pt x="20274" y="18785"/>
                  </a:lnTo>
                  <a:lnTo>
                    <a:pt x="20152" y="18997"/>
                  </a:lnTo>
                  <a:cubicBezTo>
                    <a:pt x="20168" y="18950"/>
                    <a:pt x="20185" y="18905"/>
                    <a:pt x="20201" y="18865"/>
                  </a:cubicBezTo>
                  <a:lnTo>
                    <a:pt x="20201" y="18865"/>
                  </a:lnTo>
                  <a:cubicBezTo>
                    <a:pt x="20099" y="19104"/>
                    <a:pt x="19856" y="19559"/>
                    <a:pt x="19879" y="19605"/>
                  </a:cubicBezTo>
                  <a:lnTo>
                    <a:pt x="19818" y="19757"/>
                  </a:lnTo>
                  <a:lnTo>
                    <a:pt x="19757" y="19727"/>
                  </a:lnTo>
                  <a:cubicBezTo>
                    <a:pt x="19575" y="19970"/>
                    <a:pt x="19696" y="19940"/>
                    <a:pt x="19514" y="20304"/>
                  </a:cubicBezTo>
                  <a:cubicBezTo>
                    <a:pt x="19471" y="20369"/>
                    <a:pt x="19428" y="20433"/>
                    <a:pt x="19417" y="20433"/>
                  </a:cubicBezTo>
                  <a:cubicBezTo>
                    <a:pt x="19413" y="20433"/>
                    <a:pt x="19414" y="20422"/>
                    <a:pt x="19423" y="20396"/>
                  </a:cubicBezTo>
                  <a:lnTo>
                    <a:pt x="19423" y="20396"/>
                  </a:lnTo>
                  <a:lnTo>
                    <a:pt x="19301" y="20699"/>
                  </a:lnTo>
                  <a:cubicBezTo>
                    <a:pt x="19290" y="20723"/>
                    <a:pt x="19283" y="20733"/>
                    <a:pt x="19280" y="20733"/>
                  </a:cubicBezTo>
                  <a:cubicBezTo>
                    <a:pt x="19276" y="20733"/>
                    <a:pt x="19280" y="20718"/>
                    <a:pt x="19289" y="20695"/>
                  </a:cubicBezTo>
                  <a:lnTo>
                    <a:pt x="19289" y="20695"/>
                  </a:lnTo>
                  <a:lnTo>
                    <a:pt x="19119" y="21064"/>
                  </a:lnTo>
                  <a:cubicBezTo>
                    <a:pt x="19089" y="21125"/>
                    <a:pt x="19089" y="21247"/>
                    <a:pt x="19028" y="21338"/>
                  </a:cubicBezTo>
                  <a:cubicBezTo>
                    <a:pt x="19010" y="21373"/>
                    <a:pt x="19003" y="21385"/>
                    <a:pt x="19001" y="21385"/>
                  </a:cubicBezTo>
                  <a:cubicBezTo>
                    <a:pt x="18997" y="21385"/>
                    <a:pt x="19028" y="21308"/>
                    <a:pt x="19028" y="21307"/>
                  </a:cubicBezTo>
                  <a:lnTo>
                    <a:pt x="19028" y="21307"/>
                  </a:lnTo>
                  <a:lnTo>
                    <a:pt x="18906" y="21551"/>
                  </a:lnTo>
                  <a:cubicBezTo>
                    <a:pt x="18896" y="21566"/>
                    <a:pt x="18890" y="21572"/>
                    <a:pt x="18888" y="21572"/>
                  </a:cubicBezTo>
                  <a:cubicBezTo>
                    <a:pt x="18876" y="21572"/>
                    <a:pt x="18952" y="21404"/>
                    <a:pt x="19028" y="21277"/>
                  </a:cubicBezTo>
                  <a:lnTo>
                    <a:pt x="19028" y="21277"/>
                  </a:lnTo>
                  <a:cubicBezTo>
                    <a:pt x="18845" y="21459"/>
                    <a:pt x="18937" y="21490"/>
                    <a:pt x="18663" y="21915"/>
                  </a:cubicBezTo>
                  <a:lnTo>
                    <a:pt x="18785" y="21703"/>
                  </a:lnTo>
                  <a:lnTo>
                    <a:pt x="18785" y="21703"/>
                  </a:lnTo>
                  <a:cubicBezTo>
                    <a:pt x="18663" y="21885"/>
                    <a:pt x="18541" y="22037"/>
                    <a:pt x="18450" y="22219"/>
                  </a:cubicBezTo>
                  <a:cubicBezTo>
                    <a:pt x="18473" y="22196"/>
                    <a:pt x="18636" y="21946"/>
                    <a:pt x="18661" y="21946"/>
                  </a:cubicBezTo>
                  <a:lnTo>
                    <a:pt x="18661" y="21946"/>
                  </a:lnTo>
                  <a:cubicBezTo>
                    <a:pt x="18668" y="21946"/>
                    <a:pt x="18662" y="21971"/>
                    <a:pt x="18633" y="22037"/>
                  </a:cubicBezTo>
                  <a:cubicBezTo>
                    <a:pt x="18602" y="22128"/>
                    <a:pt x="18541" y="22219"/>
                    <a:pt x="18511" y="22310"/>
                  </a:cubicBezTo>
                  <a:cubicBezTo>
                    <a:pt x="18481" y="22310"/>
                    <a:pt x="18420" y="22462"/>
                    <a:pt x="18329" y="22614"/>
                  </a:cubicBezTo>
                  <a:lnTo>
                    <a:pt x="18329" y="22584"/>
                  </a:lnTo>
                  <a:cubicBezTo>
                    <a:pt x="18268" y="22675"/>
                    <a:pt x="18237" y="22766"/>
                    <a:pt x="18237" y="22858"/>
                  </a:cubicBezTo>
                  <a:cubicBezTo>
                    <a:pt x="18177" y="22979"/>
                    <a:pt x="18116" y="23070"/>
                    <a:pt x="18025" y="23131"/>
                  </a:cubicBezTo>
                  <a:cubicBezTo>
                    <a:pt x="17986" y="23208"/>
                    <a:pt x="17977" y="23232"/>
                    <a:pt x="17982" y="23232"/>
                  </a:cubicBezTo>
                  <a:cubicBezTo>
                    <a:pt x="17990" y="23232"/>
                    <a:pt x="18040" y="23157"/>
                    <a:pt x="18052" y="23157"/>
                  </a:cubicBezTo>
                  <a:lnTo>
                    <a:pt x="18052" y="23157"/>
                  </a:lnTo>
                  <a:cubicBezTo>
                    <a:pt x="18060" y="23157"/>
                    <a:pt x="18050" y="23193"/>
                    <a:pt x="17994" y="23313"/>
                  </a:cubicBezTo>
                  <a:cubicBezTo>
                    <a:pt x="17873" y="23557"/>
                    <a:pt x="17751" y="23800"/>
                    <a:pt x="17660" y="24073"/>
                  </a:cubicBezTo>
                  <a:cubicBezTo>
                    <a:pt x="17622" y="24131"/>
                    <a:pt x="17605" y="24149"/>
                    <a:pt x="17598" y="24149"/>
                  </a:cubicBezTo>
                  <a:cubicBezTo>
                    <a:pt x="17586" y="24149"/>
                    <a:pt x="17608" y="24092"/>
                    <a:pt x="17606" y="24092"/>
                  </a:cubicBezTo>
                  <a:lnTo>
                    <a:pt x="17606" y="24092"/>
                  </a:lnTo>
                  <a:cubicBezTo>
                    <a:pt x="17605" y="24092"/>
                    <a:pt x="17603" y="24096"/>
                    <a:pt x="17599" y="24104"/>
                  </a:cubicBezTo>
                  <a:lnTo>
                    <a:pt x="17538" y="24256"/>
                  </a:lnTo>
                  <a:cubicBezTo>
                    <a:pt x="17447" y="24408"/>
                    <a:pt x="17538" y="24286"/>
                    <a:pt x="17447" y="24499"/>
                  </a:cubicBezTo>
                  <a:cubicBezTo>
                    <a:pt x="17447" y="24590"/>
                    <a:pt x="17174" y="24924"/>
                    <a:pt x="17082" y="25228"/>
                  </a:cubicBezTo>
                  <a:cubicBezTo>
                    <a:pt x="17075" y="25244"/>
                    <a:pt x="17071" y="25249"/>
                    <a:pt x="17069" y="25249"/>
                  </a:cubicBezTo>
                  <a:cubicBezTo>
                    <a:pt x="17063" y="25249"/>
                    <a:pt x="17075" y="25198"/>
                    <a:pt x="17052" y="25198"/>
                  </a:cubicBezTo>
                  <a:cubicBezTo>
                    <a:pt x="16900" y="25563"/>
                    <a:pt x="16900" y="25502"/>
                    <a:pt x="16809" y="25836"/>
                  </a:cubicBezTo>
                  <a:lnTo>
                    <a:pt x="16657" y="26079"/>
                  </a:lnTo>
                  <a:cubicBezTo>
                    <a:pt x="16687" y="26035"/>
                    <a:pt x="16704" y="26016"/>
                    <a:pt x="16711" y="26016"/>
                  </a:cubicBezTo>
                  <a:lnTo>
                    <a:pt x="16711" y="26016"/>
                  </a:lnTo>
                  <a:cubicBezTo>
                    <a:pt x="16734" y="26016"/>
                    <a:pt x="16665" y="26200"/>
                    <a:pt x="16596" y="26383"/>
                  </a:cubicBezTo>
                  <a:lnTo>
                    <a:pt x="16687" y="26231"/>
                  </a:lnTo>
                  <a:lnTo>
                    <a:pt x="16535" y="26566"/>
                  </a:lnTo>
                  <a:cubicBezTo>
                    <a:pt x="16500" y="26612"/>
                    <a:pt x="16483" y="26632"/>
                    <a:pt x="16477" y="26632"/>
                  </a:cubicBezTo>
                  <a:cubicBezTo>
                    <a:pt x="16467" y="26632"/>
                    <a:pt x="16486" y="26580"/>
                    <a:pt x="16505" y="26505"/>
                  </a:cubicBezTo>
                  <a:lnTo>
                    <a:pt x="16566" y="26414"/>
                  </a:lnTo>
                  <a:cubicBezTo>
                    <a:pt x="16566" y="26323"/>
                    <a:pt x="16596" y="26231"/>
                    <a:pt x="16566" y="26231"/>
                  </a:cubicBezTo>
                  <a:cubicBezTo>
                    <a:pt x="16566" y="26292"/>
                    <a:pt x="16535" y="26323"/>
                    <a:pt x="16535" y="26353"/>
                  </a:cubicBezTo>
                  <a:lnTo>
                    <a:pt x="16535" y="26323"/>
                  </a:lnTo>
                  <a:cubicBezTo>
                    <a:pt x="16505" y="26353"/>
                    <a:pt x="16505" y="26383"/>
                    <a:pt x="16475" y="26414"/>
                  </a:cubicBezTo>
                  <a:lnTo>
                    <a:pt x="16414" y="26475"/>
                  </a:lnTo>
                  <a:lnTo>
                    <a:pt x="16414" y="26505"/>
                  </a:lnTo>
                  <a:lnTo>
                    <a:pt x="16171" y="26931"/>
                  </a:lnTo>
                  <a:cubicBezTo>
                    <a:pt x="16049" y="27265"/>
                    <a:pt x="15958" y="27569"/>
                    <a:pt x="15745" y="28086"/>
                  </a:cubicBezTo>
                  <a:cubicBezTo>
                    <a:pt x="15759" y="28017"/>
                    <a:pt x="15754" y="27998"/>
                    <a:pt x="15741" y="27998"/>
                  </a:cubicBezTo>
                  <a:cubicBezTo>
                    <a:pt x="15726" y="27998"/>
                    <a:pt x="15701" y="28025"/>
                    <a:pt x="15684" y="28025"/>
                  </a:cubicBezTo>
                  <a:cubicBezTo>
                    <a:pt x="15768" y="27913"/>
                    <a:pt x="15852" y="27672"/>
                    <a:pt x="15960" y="27421"/>
                  </a:cubicBezTo>
                  <a:lnTo>
                    <a:pt x="15960" y="27421"/>
                  </a:lnTo>
                  <a:cubicBezTo>
                    <a:pt x="15947" y="27446"/>
                    <a:pt x="15940" y="27455"/>
                    <a:pt x="15935" y="27455"/>
                  </a:cubicBezTo>
                  <a:cubicBezTo>
                    <a:pt x="15927" y="27455"/>
                    <a:pt x="15927" y="27432"/>
                    <a:pt x="15927" y="27417"/>
                  </a:cubicBezTo>
                  <a:lnTo>
                    <a:pt x="15745" y="27903"/>
                  </a:lnTo>
                  <a:cubicBezTo>
                    <a:pt x="15742" y="27900"/>
                    <a:pt x="15739" y="27898"/>
                    <a:pt x="15735" y="27898"/>
                  </a:cubicBezTo>
                  <a:cubicBezTo>
                    <a:pt x="15708" y="27898"/>
                    <a:pt x="15675" y="28007"/>
                    <a:pt x="15593" y="28116"/>
                  </a:cubicBezTo>
                  <a:cubicBezTo>
                    <a:pt x="15602" y="28107"/>
                    <a:pt x="15608" y="28103"/>
                    <a:pt x="15611" y="28103"/>
                  </a:cubicBezTo>
                  <a:cubicBezTo>
                    <a:pt x="15645" y="28103"/>
                    <a:pt x="15463" y="28470"/>
                    <a:pt x="15380" y="28663"/>
                  </a:cubicBezTo>
                  <a:cubicBezTo>
                    <a:pt x="15350" y="28663"/>
                    <a:pt x="15380" y="28602"/>
                    <a:pt x="15471" y="28390"/>
                  </a:cubicBezTo>
                  <a:lnTo>
                    <a:pt x="15471" y="28390"/>
                  </a:lnTo>
                  <a:cubicBezTo>
                    <a:pt x="15328" y="28590"/>
                    <a:pt x="15374" y="28709"/>
                    <a:pt x="15253" y="28925"/>
                  </a:cubicBezTo>
                  <a:lnTo>
                    <a:pt x="15253" y="28925"/>
                  </a:lnTo>
                  <a:cubicBezTo>
                    <a:pt x="15259" y="28905"/>
                    <a:pt x="15259" y="28880"/>
                    <a:pt x="15259" y="28845"/>
                  </a:cubicBezTo>
                  <a:lnTo>
                    <a:pt x="15259" y="28845"/>
                  </a:lnTo>
                  <a:cubicBezTo>
                    <a:pt x="15232" y="28980"/>
                    <a:pt x="15086" y="29256"/>
                    <a:pt x="15074" y="29256"/>
                  </a:cubicBezTo>
                  <a:cubicBezTo>
                    <a:pt x="15072" y="29256"/>
                    <a:pt x="15073" y="29251"/>
                    <a:pt x="15076" y="29241"/>
                  </a:cubicBezTo>
                  <a:lnTo>
                    <a:pt x="15107" y="29180"/>
                  </a:lnTo>
                  <a:lnTo>
                    <a:pt x="15107" y="29180"/>
                  </a:lnTo>
                  <a:cubicBezTo>
                    <a:pt x="14894" y="29575"/>
                    <a:pt x="14712" y="29970"/>
                    <a:pt x="14560" y="30396"/>
                  </a:cubicBezTo>
                  <a:cubicBezTo>
                    <a:pt x="14529" y="30365"/>
                    <a:pt x="14529" y="30335"/>
                    <a:pt x="14529" y="30274"/>
                  </a:cubicBezTo>
                  <a:lnTo>
                    <a:pt x="14420" y="30710"/>
                  </a:lnTo>
                  <a:lnTo>
                    <a:pt x="14420" y="30710"/>
                  </a:lnTo>
                  <a:cubicBezTo>
                    <a:pt x="14473" y="30622"/>
                    <a:pt x="14501" y="30511"/>
                    <a:pt x="14529" y="30426"/>
                  </a:cubicBezTo>
                  <a:lnTo>
                    <a:pt x="14529" y="30669"/>
                  </a:lnTo>
                  <a:lnTo>
                    <a:pt x="14416" y="30726"/>
                  </a:lnTo>
                  <a:lnTo>
                    <a:pt x="14416" y="30726"/>
                  </a:lnTo>
                  <a:lnTo>
                    <a:pt x="14347" y="31004"/>
                  </a:lnTo>
                  <a:cubicBezTo>
                    <a:pt x="14347" y="30993"/>
                    <a:pt x="14341" y="30990"/>
                    <a:pt x="14331" y="30990"/>
                  </a:cubicBezTo>
                  <a:cubicBezTo>
                    <a:pt x="14314" y="30990"/>
                    <a:pt x="14288" y="31000"/>
                    <a:pt x="14266" y="31000"/>
                  </a:cubicBezTo>
                  <a:cubicBezTo>
                    <a:pt x="14227" y="31000"/>
                    <a:pt x="14205" y="30968"/>
                    <a:pt x="14286" y="30791"/>
                  </a:cubicBezTo>
                  <a:lnTo>
                    <a:pt x="14286" y="30791"/>
                  </a:lnTo>
                  <a:cubicBezTo>
                    <a:pt x="14195" y="30943"/>
                    <a:pt x="14134" y="31064"/>
                    <a:pt x="14104" y="31186"/>
                  </a:cubicBezTo>
                  <a:cubicBezTo>
                    <a:pt x="14123" y="31147"/>
                    <a:pt x="14166" y="31109"/>
                    <a:pt x="14180" y="31109"/>
                  </a:cubicBezTo>
                  <a:cubicBezTo>
                    <a:pt x="14189" y="31109"/>
                    <a:pt x="14187" y="31122"/>
                    <a:pt x="14164" y="31156"/>
                  </a:cubicBezTo>
                  <a:cubicBezTo>
                    <a:pt x="14012" y="31338"/>
                    <a:pt x="14073" y="31277"/>
                    <a:pt x="13921" y="31551"/>
                  </a:cubicBezTo>
                  <a:cubicBezTo>
                    <a:pt x="13936" y="31529"/>
                    <a:pt x="13947" y="31519"/>
                    <a:pt x="13954" y="31519"/>
                  </a:cubicBezTo>
                  <a:cubicBezTo>
                    <a:pt x="13979" y="31519"/>
                    <a:pt x="13968" y="31617"/>
                    <a:pt x="13921" y="31733"/>
                  </a:cubicBezTo>
                  <a:cubicBezTo>
                    <a:pt x="13921" y="31703"/>
                    <a:pt x="13860" y="31733"/>
                    <a:pt x="13860" y="31672"/>
                  </a:cubicBezTo>
                  <a:lnTo>
                    <a:pt x="13822" y="31786"/>
                  </a:lnTo>
                  <a:cubicBezTo>
                    <a:pt x="13821" y="31785"/>
                    <a:pt x="13819" y="31783"/>
                    <a:pt x="13818" y="31781"/>
                  </a:cubicBezTo>
                  <a:lnTo>
                    <a:pt x="13818" y="31781"/>
                  </a:lnTo>
                  <a:cubicBezTo>
                    <a:pt x="13787" y="31741"/>
                    <a:pt x="13754" y="31691"/>
                    <a:pt x="13708" y="31611"/>
                  </a:cubicBezTo>
                  <a:lnTo>
                    <a:pt x="13708" y="31611"/>
                  </a:lnTo>
                  <a:lnTo>
                    <a:pt x="13739" y="31672"/>
                  </a:lnTo>
                  <a:cubicBezTo>
                    <a:pt x="13648" y="31642"/>
                    <a:pt x="13617" y="31520"/>
                    <a:pt x="13496" y="31368"/>
                  </a:cubicBezTo>
                  <a:cubicBezTo>
                    <a:pt x="13222" y="31004"/>
                    <a:pt x="13344" y="31247"/>
                    <a:pt x="13101" y="30882"/>
                  </a:cubicBezTo>
                  <a:lnTo>
                    <a:pt x="13101" y="30912"/>
                  </a:lnTo>
                  <a:cubicBezTo>
                    <a:pt x="13040" y="30912"/>
                    <a:pt x="12888" y="30578"/>
                    <a:pt x="12736" y="30396"/>
                  </a:cubicBezTo>
                  <a:lnTo>
                    <a:pt x="12736" y="30396"/>
                  </a:lnTo>
                  <a:lnTo>
                    <a:pt x="12766" y="30487"/>
                  </a:lnTo>
                  <a:cubicBezTo>
                    <a:pt x="12675" y="30335"/>
                    <a:pt x="12584" y="30183"/>
                    <a:pt x="12523" y="30001"/>
                  </a:cubicBezTo>
                  <a:lnTo>
                    <a:pt x="12523" y="30001"/>
                  </a:lnTo>
                  <a:cubicBezTo>
                    <a:pt x="12537" y="30015"/>
                    <a:pt x="12566" y="30043"/>
                    <a:pt x="12584" y="30061"/>
                  </a:cubicBezTo>
                  <a:cubicBezTo>
                    <a:pt x="12512" y="29942"/>
                    <a:pt x="12488" y="29916"/>
                    <a:pt x="12475" y="29916"/>
                  </a:cubicBezTo>
                  <a:cubicBezTo>
                    <a:pt x="12465" y="29916"/>
                    <a:pt x="12462" y="29931"/>
                    <a:pt x="12451" y="29931"/>
                  </a:cubicBezTo>
                  <a:cubicBezTo>
                    <a:pt x="12439" y="29931"/>
                    <a:pt x="12418" y="29915"/>
                    <a:pt x="12371" y="29849"/>
                  </a:cubicBezTo>
                  <a:cubicBezTo>
                    <a:pt x="12341" y="29788"/>
                    <a:pt x="12432" y="29879"/>
                    <a:pt x="12341" y="29727"/>
                  </a:cubicBezTo>
                  <a:cubicBezTo>
                    <a:pt x="12283" y="29640"/>
                    <a:pt x="12002" y="29358"/>
                    <a:pt x="11871" y="29147"/>
                  </a:cubicBezTo>
                  <a:lnTo>
                    <a:pt x="11871" y="29147"/>
                  </a:lnTo>
                  <a:cubicBezTo>
                    <a:pt x="11874" y="29158"/>
                    <a:pt x="11872" y="29167"/>
                    <a:pt x="11862" y="29167"/>
                  </a:cubicBezTo>
                  <a:cubicBezTo>
                    <a:pt x="11851" y="29167"/>
                    <a:pt x="11829" y="29155"/>
                    <a:pt x="11794" y="29119"/>
                  </a:cubicBezTo>
                  <a:cubicBezTo>
                    <a:pt x="11672" y="28937"/>
                    <a:pt x="11550" y="28724"/>
                    <a:pt x="11398" y="28572"/>
                  </a:cubicBezTo>
                  <a:cubicBezTo>
                    <a:pt x="11398" y="28572"/>
                    <a:pt x="11338" y="28511"/>
                    <a:pt x="11368" y="28511"/>
                  </a:cubicBezTo>
                  <a:cubicBezTo>
                    <a:pt x="11368" y="28511"/>
                    <a:pt x="11368" y="28511"/>
                    <a:pt x="11398" y="28572"/>
                  </a:cubicBezTo>
                  <a:lnTo>
                    <a:pt x="11398" y="28542"/>
                  </a:lnTo>
                  <a:cubicBezTo>
                    <a:pt x="11307" y="28420"/>
                    <a:pt x="11094" y="28146"/>
                    <a:pt x="11034" y="28116"/>
                  </a:cubicBezTo>
                  <a:cubicBezTo>
                    <a:pt x="11003" y="27934"/>
                    <a:pt x="10456" y="27386"/>
                    <a:pt x="10517" y="27356"/>
                  </a:cubicBezTo>
                  <a:lnTo>
                    <a:pt x="10243" y="26991"/>
                  </a:lnTo>
                  <a:cubicBezTo>
                    <a:pt x="10152" y="26839"/>
                    <a:pt x="10061" y="26718"/>
                    <a:pt x="9939" y="26596"/>
                  </a:cubicBezTo>
                  <a:cubicBezTo>
                    <a:pt x="9878" y="26514"/>
                    <a:pt x="9820" y="26436"/>
                    <a:pt x="9762" y="26360"/>
                  </a:cubicBezTo>
                  <a:lnTo>
                    <a:pt x="9762" y="26360"/>
                  </a:lnTo>
                  <a:cubicBezTo>
                    <a:pt x="9768" y="26349"/>
                    <a:pt x="9776" y="26340"/>
                    <a:pt x="9781" y="26340"/>
                  </a:cubicBezTo>
                  <a:cubicBezTo>
                    <a:pt x="9785" y="26340"/>
                    <a:pt x="9787" y="26344"/>
                    <a:pt x="9787" y="26353"/>
                  </a:cubicBezTo>
                  <a:lnTo>
                    <a:pt x="9787" y="26262"/>
                  </a:lnTo>
                  <a:lnTo>
                    <a:pt x="9787" y="26140"/>
                  </a:lnTo>
                  <a:cubicBezTo>
                    <a:pt x="9787" y="26110"/>
                    <a:pt x="9787" y="26079"/>
                    <a:pt x="9787" y="26049"/>
                  </a:cubicBezTo>
                  <a:cubicBezTo>
                    <a:pt x="9848" y="26019"/>
                    <a:pt x="9787" y="25988"/>
                    <a:pt x="9848" y="25867"/>
                  </a:cubicBezTo>
                  <a:cubicBezTo>
                    <a:pt x="9848" y="25897"/>
                    <a:pt x="9848" y="25928"/>
                    <a:pt x="9848" y="25928"/>
                  </a:cubicBezTo>
                  <a:cubicBezTo>
                    <a:pt x="9909" y="25897"/>
                    <a:pt x="9909" y="25836"/>
                    <a:pt x="9970" y="25806"/>
                  </a:cubicBezTo>
                  <a:lnTo>
                    <a:pt x="9970" y="25806"/>
                  </a:lnTo>
                  <a:cubicBezTo>
                    <a:pt x="9947" y="25806"/>
                    <a:pt x="9890" y="25857"/>
                    <a:pt x="9863" y="25857"/>
                  </a:cubicBezTo>
                  <a:cubicBezTo>
                    <a:pt x="9854" y="25857"/>
                    <a:pt x="9848" y="25852"/>
                    <a:pt x="9848" y="25836"/>
                  </a:cubicBezTo>
                  <a:cubicBezTo>
                    <a:pt x="9879" y="25806"/>
                    <a:pt x="9909" y="25776"/>
                    <a:pt x="9909" y="25745"/>
                  </a:cubicBezTo>
                  <a:cubicBezTo>
                    <a:pt x="9909" y="25745"/>
                    <a:pt x="9939" y="25715"/>
                    <a:pt x="9939" y="25654"/>
                  </a:cubicBezTo>
                  <a:lnTo>
                    <a:pt x="9970" y="25684"/>
                  </a:lnTo>
                  <a:cubicBezTo>
                    <a:pt x="10000" y="25654"/>
                    <a:pt x="10000" y="25624"/>
                    <a:pt x="9970" y="25593"/>
                  </a:cubicBezTo>
                  <a:cubicBezTo>
                    <a:pt x="10000" y="25563"/>
                    <a:pt x="10031" y="25532"/>
                    <a:pt x="10061" y="25532"/>
                  </a:cubicBezTo>
                  <a:cubicBezTo>
                    <a:pt x="10088" y="25514"/>
                    <a:pt x="10094" y="25510"/>
                    <a:pt x="10090" y="25510"/>
                  </a:cubicBezTo>
                  <a:cubicBezTo>
                    <a:pt x="10086" y="25510"/>
                    <a:pt x="10071" y="25515"/>
                    <a:pt x="10060" y="25515"/>
                  </a:cubicBezTo>
                  <a:cubicBezTo>
                    <a:pt x="10046" y="25515"/>
                    <a:pt x="10037" y="25507"/>
                    <a:pt x="10061" y="25472"/>
                  </a:cubicBezTo>
                  <a:cubicBezTo>
                    <a:pt x="10122" y="25411"/>
                    <a:pt x="10183" y="25350"/>
                    <a:pt x="10213" y="25259"/>
                  </a:cubicBezTo>
                  <a:cubicBezTo>
                    <a:pt x="10228" y="25251"/>
                    <a:pt x="10238" y="25247"/>
                    <a:pt x="10243" y="25246"/>
                  </a:cubicBezTo>
                  <a:lnTo>
                    <a:pt x="10243" y="25246"/>
                  </a:lnTo>
                  <a:lnTo>
                    <a:pt x="10243" y="25259"/>
                  </a:lnTo>
                  <a:cubicBezTo>
                    <a:pt x="10243" y="25259"/>
                    <a:pt x="10257" y="25245"/>
                    <a:pt x="10248" y="25245"/>
                  </a:cubicBezTo>
                  <a:cubicBezTo>
                    <a:pt x="10247" y="25245"/>
                    <a:pt x="10245" y="25246"/>
                    <a:pt x="10243" y="25246"/>
                  </a:cubicBezTo>
                  <a:lnTo>
                    <a:pt x="10243" y="25246"/>
                  </a:lnTo>
                  <a:lnTo>
                    <a:pt x="10243" y="25198"/>
                  </a:lnTo>
                  <a:cubicBezTo>
                    <a:pt x="10274" y="25168"/>
                    <a:pt x="10274" y="25168"/>
                    <a:pt x="10274" y="25137"/>
                  </a:cubicBezTo>
                  <a:cubicBezTo>
                    <a:pt x="10274" y="25076"/>
                    <a:pt x="10426" y="25076"/>
                    <a:pt x="10487" y="25016"/>
                  </a:cubicBezTo>
                  <a:lnTo>
                    <a:pt x="10487" y="25046"/>
                  </a:lnTo>
                  <a:cubicBezTo>
                    <a:pt x="10547" y="24955"/>
                    <a:pt x="10547" y="24955"/>
                    <a:pt x="10639" y="24894"/>
                  </a:cubicBezTo>
                  <a:lnTo>
                    <a:pt x="10699" y="24894"/>
                  </a:lnTo>
                  <a:cubicBezTo>
                    <a:pt x="10639" y="24894"/>
                    <a:pt x="10699" y="24833"/>
                    <a:pt x="10791" y="24803"/>
                  </a:cubicBezTo>
                  <a:lnTo>
                    <a:pt x="10730" y="24803"/>
                  </a:lnTo>
                  <a:cubicBezTo>
                    <a:pt x="10738" y="24795"/>
                    <a:pt x="10746" y="24789"/>
                    <a:pt x="10754" y="24784"/>
                  </a:cubicBezTo>
                  <a:lnTo>
                    <a:pt x="10754" y="24784"/>
                  </a:lnTo>
                  <a:cubicBezTo>
                    <a:pt x="10768" y="24786"/>
                    <a:pt x="10781" y="24793"/>
                    <a:pt x="10791" y="24803"/>
                  </a:cubicBezTo>
                  <a:cubicBezTo>
                    <a:pt x="10791" y="24791"/>
                    <a:pt x="10791" y="24775"/>
                    <a:pt x="10799" y="24759"/>
                  </a:cubicBezTo>
                  <a:lnTo>
                    <a:pt x="10799" y="24759"/>
                  </a:lnTo>
                  <a:cubicBezTo>
                    <a:pt x="10784" y="24769"/>
                    <a:pt x="10769" y="24775"/>
                    <a:pt x="10754" y="24784"/>
                  </a:cubicBezTo>
                  <a:lnTo>
                    <a:pt x="10754" y="24784"/>
                  </a:lnTo>
                  <a:cubicBezTo>
                    <a:pt x="10750" y="24783"/>
                    <a:pt x="10746" y="24783"/>
                    <a:pt x="10741" y="24783"/>
                  </a:cubicBezTo>
                  <a:cubicBezTo>
                    <a:pt x="10715" y="24783"/>
                    <a:pt x="10687" y="24798"/>
                    <a:pt x="10669" y="24833"/>
                  </a:cubicBezTo>
                  <a:cubicBezTo>
                    <a:pt x="10608" y="24833"/>
                    <a:pt x="10578" y="24803"/>
                    <a:pt x="10669" y="24803"/>
                  </a:cubicBezTo>
                  <a:cubicBezTo>
                    <a:pt x="10608" y="24803"/>
                    <a:pt x="10547" y="24803"/>
                    <a:pt x="10517" y="24833"/>
                  </a:cubicBezTo>
                  <a:cubicBezTo>
                    <a:pt x="10456" y="24864"/>
                    <a:pt x="10426" y="24894"/>
                    <a:pt x="10395" y="24894"/>
                  </a:cubicBezTo>
                  <a:cubicBezTo>
                    <a:pt x="10395" y="24894"/>
                    <a:pt x="10335" y="24924"/>
                    <a:pt x="10335" y="24924"/>
                  </a:cubicBezTo>
                  <a:cubicBezTo>
                    <a:pt x="10274" y="24955"/>
                    <a:pt x="10213" y="24985"/>
                    <a:pt x="10183" y="25046"/>
                  </a:cubicBezTo>
                  <a:cubicBezTo>
                    <a:pt x="10183" y="25107"/>
                    <a:pt x="10152" y="25107"/>
                    <a:pt x="10091" y="25137"/>
                  </a:cubicBezTo>
                  <a:cubicBezTo>
                    <a:pt x="9939" y="25228"/>
                    <a:pt x="10031" y="25198"/>
                    <a:pt x="9909" y="25320"/>
                  </a:cubicBezTo>
                  <a:cubicBezTo>
                    <a:pt x="9939" y="25350"/>
                    <a:pt x="9787" y="25380"/>
                    <a:pt x="9757" y="25502"/>
                  </a:cubicBezTo>
                  <a:lnTo>
                    <a:pt x="9787" y="25472"/>
                  </a:lnTo>
                  <a:lnTo>
                    <a:pt x="9787" y="25472"/>
                  </a:lnTo>
                  <a:cubicBezTo>
                    <a:pt x="9787" y="25532"/>
                    <a:pt x="9635" y="25593"/>
                    <a:pt x="9605" y="25593"/>
                  </a:cubicBezTo>
                  <a:cubicBezTo>
                    <a:pt x="9605" y="25582"/>
                    <a:pt x="9605" y="25563"/>
                    <a:pt x="9605" y="25563"/>
                  </a:cubicBezTo>
                  <a:lnTo>
                    <a:pt x="9605" y="25563"/>
                  </a:lnTo>
                  <a:cubicBezTo>
                    <a:pt x="9514" y="25684"/>
                    <a:pt x="9635" y="25593"/>
                    <a:pt x="9575" y="25715"/>
                  </a:cubicBezTo>
                  <a:cubicBezTo>
                    <a:pt x="9575" y="25715"/>
                    <a:pt x="9575" y="25688"/>
                    <a:pt x="9557" y="25688"/>
                  </a:cubicBezTo>
                  <a:cubicBezTo>
                    <a:pt x="9548" y="25688"/>
                    <a:pt x="9534" y="25694"/>
                    <a:pt x="9514" y="25715"/>
                  </a:cubicBezTo>
                  <a:cubicBezTo>
                    <a:pt x="9514" y="25776"/>
                    <a:pt x="9483" y="25806"/>
                    <a:pt x="9483" y="25867"/>
                  </a:cubicBezTo>
                  <a:cubicBezTo>
                    <a:pt x="9483" y="25918"/>
                    <a:pt x="9483" y="25970"/>
                    <a:pt x="9465" y="26003"/>
                  </a:cubicBezTo>
                  <a:lnTo>
                    <a:pt x="9465" y="26003"/>
                  </a:lnTo>
                  <a:cubicBezTo>
                    <a:pt x="9442" y="25978"/>
                    <a:pt x="9417" y="25953"/>
                    <a:pt x="9392" y="25928"/>
                  </a:cubicBezTo>
                  <a:lnTo>
                    <a:pt x="9392" y="25897"/>
                  </a:lnTo>
                  <a:cubicBezTo>
                    <a:pt x="9332" y="25806"/>
                    <a:pt x="9058" y="25380"/>
                    <a:pt x="8784" y="25046"/>
                  </a:cubicBezTo>
                  <a:cubicBezTo>
                    <a:pt x="8815" y="25046"/>
                    <a:pt x="8815" y="25076"/>
                    <a:pt x="8845" y="25076"/>
                  </a:cubicBezTo>
                  <a:cubicBezTo>
                    <a:pt x="8541" y="24742"/>
                    <a:pt x="8237" y="24134"/>
                    <a:pt x="8085" y="24073"/>
                  </a:cubicBezTo>
                  <a:lnTo>
                    <a:pt x="7873" y="23830"/>
                  </a:lnTo>
                  <a:lnTo>
                    <a:pt x="7873" y="23830"/>
                  </a:lnTo>
                  <a:cubicBezTo>
                    <a:pt x="7945" y="23944"/>
                    <a:pt x="7961" y="23977"/>
                    <a:pt x="7953" y="23977"/>
                  </a:cubicBezTo>
                  <a:cubicBezTo>
                    <a:pt x="7942" y="23977"/>
                    <a:pt x="7885" y="23913"/>
                    <a:pt x="7868" y="23913"/>
                  </a:cubicBezTo>
                  <a:cubicBezTo>
                    <a:pt x="7861" y="23913"/>
                    <a:pt x="7861" y="23923"/>
                    <a:pt x="7873" y="23952"/>
                  </a:cubicBezTo>
                  <a:cubicBezTo>
                    <a:pt x="7804" y="23860"/>
                    <a:pt x="7718" y="23717"/>
                    <a:pt x="7732" y="23717"/>
                  </a:cubicBezTo>
                  <a:lnTo>
                    <a:pt x="7732" y="23717"/>
                  </a:lnTo>
                  <a:cubicBezTo>
                    <a:pt x="7736" y="23717"/>
                    <a:pt x="7751" y="23732"/>
                    <a:pt x="7781" y="23769"/>
                  </a:cubicBezTo>
                  <a:lnTo>
                    <a:pt x="7781" y="23800"/>
                  </a:lnTo>
                  <a:cubicBezTo>
                    <a:pt x="7873" y="23800"/>
                    <a:pt x="7508" y="23374"/>
                    <a:pt x="7538" y="23374"/>
                  </a:cubicBezTo>
                  <a:cubicBezTo>
                    <a:pt x="7082" y="22736"/>
                    <a:pt x="6657" y="22098"/>
                    <a:pt x="6262" y="21520"/>
                  </a:cubicBezTo>
                  <a:lnTo>
                    <a:pt x="6262" y="21611"/>
                  </a:lnTo>
                  <a:lnTo>
                    <a:pt x="6110" y="21399"/>
                  </a:lnTo>
                  <a:cubicBezTo>
                    <a:pt x="6095" y="21370"/>
                    <a:pt x="6088" y="21349"/>
                    <a:pt x="6093" y="21349"/>
                  </a:cubicBezTo>
                  <a:lnTo>
                    <a:pt x="6093" y="21349"/>
                  </a:lnTo>
                  <a:cubicBezTo>
                    <a:pt x="6099" y="21349"/>
                    <a:pt x="6121" y="21378"/>
                    <a:pt x="6170" y="21459"/>
                  </a:cubicBezTo>
                  <a:cubicBezTo>
                    <a:pt x="6140" y="21368"/>
                    <a:pt x="6079" y="21277"/>
                    <a:pt x="5988" y="21216"/>
                  </a:cubicBezTo>
                  <a:cubicBezTo>
                    <a:pt x="5936" y="21129"/>
                    <a:pt x="5923" y="21099"/>
                    <a:pt x="5931" y="21099"/>
                  </a:cubicBezTo>
                  <a:lnTo>
                    <a:pt x="5931" y="21099"/>
                  </a:lnTo>
                  <a:cubicBezTo>
                    <a:pt x="5932" y="21099"/>
                    <a:pt x="5932" y="21099"/>
                    <a:pt x="5933" y="21100"/>
                  </a:cubicBezTo>
                  <a:lnTo>
                    <a:pt x="5933" y="21100"/>
                  </a:lnTo>
                  <a:cubicBezTo>
                    <a:pt x="5855" y="21017"/>
                    <a:pt x="5797" y="20934"/>
                    <a:pt x="5714" y="20851"/>
                  </a:cubicBezTo>
                  <a:cubicBezTo>
                    <a:pt x="5654" y="20730"/>
                    <a:pt x="5684" y="20760"/>
                    <a:pt x="5684" y="20730"/>
                  </a:cubicBezTo>
                  <a:cubicBezTo>
                    <a:pt x="5684" y="20730"/>
                    <a:pt x="5654" y="20730"/>
                    <a:pt x="5623" y="20669"/>
                  </a:cubicBezTo>
                  <a:lnTo>
                    <a:pt x="5441" y="20396"/>
                  </a:lnTo>
                  <a:lnTo>
                    <a:pt x="5502" y="20517"/>
                  </a:lnTo>
                  <a:cubicBezTo>
                    <a:pt x="5438" y="20454"/>
                    <a:pt x="5375" y="20361"/>
                    <a:pt x="5363" y="20361"/>
                  </a:cubicBezTo>
                  <a:lnTo>
                    <a:pt x="5363" y="20361"/>
                  </a:lnTo>
                  <a:cubicBezTo>
                    <a:pt x="5357" y="20361"/>
                    <a:pt x="5361" y="20379"/>
                    <a:pt x="5380" y="20426"/>
                  </a:cubicBezTo>
                  <a:cubicBezTo>
                    <a:pt x="5289" y="20213"/>
                    <a:pt x="4711" y="19423"/>
                    <a:pt x="4651" y="19332"/>
                  </a:cubicBezTo>
                  <a:cubicBezTo>
                    <a:pt x="4505" y="19157"/>
                    <a:pt x="4387" y="19010"/>
                    <a:pt x="4270" y="18837"/>
                  </a:cubicBezTo>
                  <a:lnTo>
                    <a:pt x="4270" y="18837"/>
                  </a:lnTo>
                  <a:cubicBezTo>
                    <a:pt x="4273" y="18844"/>
                    <a:pt x="4273" y="18850"/>
                    <a:pt x="4269" y="18850"/>
                  </a:cubicBezTo>
                  <a:cubicBezTo>
                    <a:pt x="4260" y="18850"/>
                    <a:pt x="4230" y="18822"/>
                    <a:pt x="4164" y="18724"/>
                  </a:cubicBezTo>
                  <a:lnTo>
                    <a:pt x="4164" y="18724"/>
                  </a:lnTo>
                  <a:cubicBezTo>
                    <a:pt x="4169" y="18725"/>
                    <a:pt x="4173" y="18726"/>
                    <a:pt x="4177" y="18726"/>
                  </a:cubicBezTo>
                  <a:cubicBezTo>
                    <a:pt x="4262" y="18726"/>
                    <a:pt x="3980" y="18383"/>
                    <a:pt x="3921" y="18237"/>
                  </a:cubicBezTo>
                  <a:lnTo>
                    <a:pt x="3921" y="18237"/>
                  </a:lnTo>
                  <a:cubicBezTo>
                    <a:pt x="3928" y="18254"/>
                    <a:pt x="3929" y="18261"/>
                    <a:pt x="3926" y="18261"/>
                  </a:cubicBezTo>
                  <a:cubicBezTo>
                    <a:pt x="3906" y="18261"/>
                    <a:pt x="3689" y="17920"/>
                    <a:pt x="3666" y="17920"/>
                  </a:cubicBezTo>
                  <a:lnTo>
                    <a:pt x="3666" y="17920"/>
                  </a:lnTo>
                  <a:cubicBezTo>
                    <a:pt x="3662" y="17920"/>
                    <a:pt x="3665" y="17933"/>
                    <a:pt x="3678" y="17964"/>
                  </a:cubicBezTo>
                  <a:cubicBezTo>
                    <a:pt x="3587" y="17812"/>
                    <a:pt x="3708" y="17933"/>
                    <a:pt x="3648" y="17812"/>
                  </a:cubicBezTo>
                  <a:cubicBezTo>
                    <a:pt x="3374" y="17508"/>
                    <a:pt x="3131" y="17052"/>
                    <a:pt x="2827" y="16626"/>
                  </a:cubicBezTo>
                  <a:lnTo>
                    <a:pt x="2827" y="16626"/>
                  </a:lnTo>
                  <a:cubicBezTo>
                    <a:pt x="2827" y="16627"/>
                    <a:pt x="2840" y="16667"/>
                    <a:pt x="2831" y="16667"/>
                  </a:cubicBezTo>
                  <a:cubicBezTo>
                    <a:pt x="2827" y="16667"/>
                    <a:pt x="2817" y="16657"/>
                    <a:pt x="2796" y="16626"/>
                  </a:cubicBezTo>
                  <a:lnTo>
                    <a:pt x="2675" y="16383"/>
                  </a:lnTo>
                  <a:cubicBezTo>
                    <a:pt x="2614" y="16292"/>
                    <a:pt x="2584" y="16353"/>
                    <a:pt x="2492" y="16171"/>
                  </a:cubicBezTo>
                  <a:lnTo>
                    <a:pt x="2492" y="16171"/>
                  </a:lnTo>
                  <a:cubicBezTo>
                    <a:pt x="2513" y="16191"/>
                    <a:pt x="2523" y="16198"/>
                    <a:pt x="2526" y="16198"/>
                  </a:cubicBezTo>
                  <a:cubicBezTo>
                    <a:pt x="2533" y="16198"/>
                    <a:pt x="2513" y="16171"/>
                    <a:pt x="2492" y="16171"/>
                  </a:cubicBezTo>
                  <a:cubicBezTo>
                    <a:pt x="2249" y="15745"/>
                    <a:pt x="1945" y="15319"/>
                    <a:pt x="1672" y="14864"/>
                  </a:cubicBezTo>
                  <a:cubicBezTo>
                    <a:pt x="1520" y="14651"/>
                    <a:pt x="1398" y="14438"/>
                    <a:pt x="1277" y="14225"/>
                  </a:cubicBezTo>
                  <a:cubicBezTo>
                    <a:pt x="1155" y="14012"/>
                    <a:pt x="1033" y="13769"/>
                    <a:pt x="942" y="13557"/>
                  </a:cubicBezTo>
                  <a:cubicBezTo>
                    <a:pt x="942" y="13557"/>
                    <a:pt x="942" y="13526"/>
                    <a:pt x="942" y="13526"/>
                  </a:cubicBezTo>
                  <a:cubicBezTo>
                    <a:pt x="942" y="13536"/>
                    <a:pt x="939" y="13540"/>
                    <a:pt x="934" y="13540"/>
                  </a:cubicBezTo>
                  <a:cubicBezTo>
                    <a:pt x="925" y="13540"/>
                    <a:pt x="912" y="13526"/>
                    <a:pt x="912" y="13526"/>
                  </a:cubicBezTo>
                  <a:cubicBezTo>
                    <a:pt x="912" y="13496"/>
                    <a:pt x="912" y="13496"/>
                    <a:pt x="912" y="13465"/>
                  </a:cubicBezTo>
                  <a:lnTo>
                    <a:pt x="942" y="13405"/>
                  </a:lnTo>
                  <a:lnTo>
                    <a:pt x="1003" y="13374"/>
                  </a:lnTo>
                  <a:cubicBezTo>
                    <a:pt x="1033" y="13344"/>
                    <a:pt x="1064" y="13313"/>
                    <a:pt x="1125" y="13313"/>
                  </a:cubicBezTo>
                  <a:cubicBezTo>
                    <a:pt x="1155" y="13298"/>
                    <a:pt x="1185" y="13291"/>
                    <a:pt x="1216" y="13291"/>
                  </a:cubicBezTo>
                  <a:cubicBezTo>
                    <a:pt x="1246" y="13291"/>
                    <a:pt x="1277" y="13298"/>
                    <a:pt x="1307" y="13313"/>
                  </a:cubicBezTo>
                  <a:cubicBezTo>
                    <a:pt x="1398" y="13344"/>
                    <a:pt x="1489" y="13405"/>
                    <a:pt x="1520" y="13405"/>
                  </a:cubicBezTo>
                  <a:lnTo>
                    <a:pt x="1398" y="13344"/>
                  </a:lnTo>
                  <a:lnTo>
                    <a:pt x="1398" y="13344"/>
                  </a:lnTo>
                  <a:cubicBezTo>
                    <a:pt x="1415" y="13349"/>
                    <a:pt x="1428" y="13352"/>
                    <a:pt x="1437" y="13352"/>
                  </a:cubicBezTo>
                  <a:cubicBezTo>
                    <a:pt x="1477" y="13352"/>
                    <a:pt x="1448" y="13302"/>
                    <a:pt x="1398" y="13253"/>
                  </a:cubicBezTo>
                  <a:cubicBezTo>
                    <a:pt x="1337" y="13192"/>
                    <a:pt x="1246" y="13161"/>
                    <a:pt x="1246" y="13131"/>
                  </a:cubicBezTo>
                  <a:cubicBezTo>
                    <a:pt x="1155" y="13131"/>
                    <a:pt x="1064" y="13161"/>
                    <a:pt x="1003" y="13192"/>
                  </a:cubicBezTo>
                  <a:cubicBezTo>
                    <a:pt x="942" y="13222"/>
                    <a:pt x="912" y="13253"/>
                    <a:pt x="882" y="13283"/>
                  </a:cubicBezTo>
                  <a:cubicBezTo>
                    <a:pt x="851" y="13344"/>
                    <a:pt x="821" y="13374"/>
                    <a:pt x="790" y="13435"/>
                  </a:cubicBezTo>
                  <a:cubicBezTo>
                    <a:pt x="730" y="13496"/>
                    <a:pt x="790" y="13617"/>
                    <a:pt x="821" y="13678"/>
                  </a:cubicBezTo>
                  <a:cubicBezTo>
                    <a:pt x="851" y="13708"/>
                    <a:pt x="882" y="13769"/>
                    <a:pt x="942" y="13800"/>
                  </a:cubicBezTo>
                  <a:cubicBezTo>
                    <a:pt x="942" y="13825"/>
                    <a:pt x="937" y="13834"/>
                    <a:pt x="930" y="13834"/>
                  </a:cubicBezTo>
                  <a:cubicBezTo>
                    <a:pt x="916" y="13834"/>
                    <a:pt x="891" y="13795"/>
                    <a:pt x="884" y="13795"/>
                  </a:cubicBezTo>
                  <a:cubicBezTo>
                    <a:pt x="882" y="13795"/>
                    <a:pt x="882" y="13796"/>
                    <a:pt x="882" y="13800"/>
                  </a:cubicBezTo>
                  <a:cubicBezTo>
                    <a:pt x="973" y="13891"/>
                    <a:pt x="1033" y="14012"/>
                    <a:pt x="1094" y="14134"/>
                  </a:cubicBezTo>
                  <a:cubicBezTo>
                    <a:pt x="1368" y="14590"/>
                    <a:pt x="1459" y="14772"/>
                    <a:pt x="1793" y="15289"/>
                  </a:cubicBezTo>
                  <a:lnTo>
                    <a:pt x="1793" y="15247"/>
                  </a:lnTo>
                  <a:lnTo>
                    <a:pt x="1793" y="15247"/>
                  </a:lnTo>
                  <a:cubicBezTo>
                    <a:pt x="1803" y="15263"/>
                    <a:pt x="1816" y="15283"/>
                    <a:pt x="1830" y="15304"/>
                  </a:cubicBezTo>
                  <a:lnTo>
                    <a:pt x="1830" y="15304"/>
                  </a:lnTo>
                  <a:cubicBezTo>
                    <a:pt x="1826" y="15294"/>
                    <a:pt x="1821" y="15284"/>
                    <a:pt x="1816" y="15275"/>
                  </a:cubicBezTo>
                  <a:lnTo>
                    <a:pt x="1816" y="15275"/>
                  </a:lnTo>
                  <a:cubicBezTo>
                    <a:pt x="1927" y="15474"/>
                    <a:pt x="2310" y="15970"/>
                    <a:pt x="2310" y="16110"/>
                  </a:cubicBezTo>
                  <a:cubicBezTo>
                    <a:pt x="2337" y="16155"/>
                    <a:pt x="2345" y="16168"/>
                    <a:pt x="2347" y="16168"/>
                  </a:cubicBezTo>
                  <a:cubicBezTo>
                    <a:pt x="2349" y="16168"/>
                    <a:pt x="2338" y="16143"/>
                    <a:pt x="2345" y="16143"/>
                  </a:cubicBezTo>
                  <a:lnTo>
                    <a:pt x="2345" y="16143"/>
                  </a:lnTo>
                  <a:cubicBezTo>
                    <a:pt x="2351" y="16143"/>
                    <a:pt x="2365" y="16156"/>
                    <a:pt x="2401" y="16201"/>
                  </a:cubicBezTo>
                  <a:lnTo>
                    <a:pt x="2401" y="16262"/>
                  </a:lnTo>
                  <a:lnTo>
                    <a:pt x="2432" y="16292"/>
                  </a:lnTo>
                  <a:cubicBezTo>
                    <a:pt x="2519" y="16379"/>
                    <a:pt x="2523" y="16466"/>
                    <a:pt x="2523" y="16474"/>
                  </a:cubicBezTo>
                  <a:lnTo>
                    <a:pt x="2523" y="16474"/>
                  </a:lnTo>
                  <a:cubicBezTo>
                    <a:pt x="2522" y="16473"/>
                    <a:pt x="2521" y="16471"/>
                    <a:pt x="2520" y="16470"/>
                  </a:cubicBezTo>
                  <a:lnTo>
                    <a:pt x="2520" y="16470"/>
                  </a:lnTo>
                  <a:cubicBezTo>
                    <a:pt x="2521" y="16471"/>
                    <a:pt x="2522" y="16473"/>
                    <a:pt x="2523" y="16474"/>
                  </a:cubicBezTo>
                  <a:cubicBezTo>
                    <a:pt x="2523" y="16474"/>
                    <a:pt x="2523" y="16474"/>
                    <a:pt x="2523" y="16474"/>
                  </a:cubicBezTo>
                  <a:lnTo>
                    <a:pt x="2523" y="16474"/>
                  </a:lnTo>
                  <a:cubicBezTo>
                    <a:pt x="2584" y="16581"/>
                    <a:pt x="2665" y="16697"/>
                    <a:pt x="2709" y="16765"/>
                  </a:cubicBezTo>
                  <a:lnTo>
                    <a:pt x="2709" y="16765"/>
                  </a:lnTo>
                  <a:lnTo>
                    <a:pt x="2644" y="16657"/>
                  </a:lnTo>
                  <a:lnTo>
                    <a:pt x="2644" y="16657"/>
                  </a:lnTo>
                  <a:cubicBezTo>
                    <a:pt x="2948" y="17082"/>
                    <a:pt x="3313" y="17630"/>
                    <a:pt x="3617" y="18055"/>
                  </a:cubicBezTo>
                  <a:lnTo>
                    <a:pt x="3617" y="17994"/>
                  </a:lnTo>
                  <a:cubicBezTo>
                    <a:pt x="3860" y="18329"/>
                    <a:pt x="3799" y="18268"/>
                    <a:pt x="4043" y="18633"/>
                  </a:cubicBezTo>
                  <a:cubicBezTo>
                    <a:pt x="4103" y="18693"/>
                    <a:pt x="4195" y="18785"/>
                    <a:pt x="4255" y="18876"/>
                  </a:cubicBezTo>
                  <a:cubicBezTo>
                    <a:pt x="4242" y="18862"/>
                    <a:pt x="4235" y="18857"/>
                    <a:pt x="4231" y="18857"/>
                  </a:cubicBezTo>
                  <a:lnTo>
                    <a:pt x="4231" y="18857"/>
                  </a:lnTo>
                  <a:cubicBezTo>
                    <a:pt x="4215" y="18857"/>
                    <a:pt x="4296" y="18986"/>
                    <a:pt x="4280" y="18986"/>
                  </a:cubicBezTo>
                  <a:cubicBezTo>
                    <a:pt x="4276" y="18986"/>
                    <a:pt x="4269" y="18980"/>
                    <a:pt x="4255" y="18967"/>
                  </a:cubicBezTo>
                  <a:lnTo>
                    <a:pt x="4255" y="18967"/>
                  </a:lnTo>
                  <a:cubicBezTo>
                    <a:pt x="4347" y="19088"/>
                    <a:pt x="4438" y="19210"/>
                    <a:pt x="4590" y="19332"/>
                  </a:cubicBezTo>
                  <a:lnTo>
                    <a:pt x="4590" y="19392"/>
                  </a:lnTo>
                  <a:cubicBezTo>
                    <a:pt x="4651" y="19453"/>
                    <a:pt x="4742" y="19544"/>
                    <a:pt x="4803" y="19636"/>
                  </a:cubicBezTo>
                  <a:cubicBezTo>
                    <a:pt x="4779" y="19612"/>
                    <a:pt x="4766" y="19603"/>
                    <a:pt x="4759" y="19603"/>
                  </a:cubicBezTo>
                  <a:cubicBezTo>
                    <a:pt x="4738" y="19603"/>
                    <a:pt x="4773" y="19683"/>
                    <a:pt x="4758" y="19683"/>
                  </a:cubicBezTo>
                  <a:cubicBezTo>
                    <a:pt x="4753" y="19683"/>
                    <a:pt x="4739" y="19670"/>
                    <a:pt x="4711" y="19636"/>
                  </a:cubicBezTo>
                  <a:lnTo>
                    <a:pt x="4711" y="19636"/>
                  </a:lnTo>
                  <a:cubicBezTo>
                    <a:pt x="4924" y="20031"/>
                    <a:pt x="5137" y="20152"/>
                    <a:pt x="5198" y="20365"/>
                  </a:cubicBezTo>
                  <a:cubicBezTo>
                    <a:pt x="5219" y="20380"/>
                    <a:pt x="5233" y="20386"/>
                    <a:pt x="5241" y="20386"/>
                  </a:cubicBezTo>
                  <a:cubicBezTo>
                    <a:pt x="5290" y="20386"/>
                    <a:pt x="5105" y="20146"/>
                    <a:pt x="5074" y="20113"/>
                  </a:cubicBezTo>
                  <a:lnTo>
                    <a:pt x="5074" y="20113"/>
                  </a:lnTo>
                  <a:cubicBezTo>
                    <a:pt x="5071" y="20102"/>
                    <a:pt x="5072" y="20097"/>
                    <a:pt x="5077" y="20097"/>
                  </a:cubicBezTo>
                  <a:cubicBezTo>
                    <a:pt x="5101" y="20097"/>
                    <a:pt x="5215" y="20236"/>
                    <a:pt x="5289" y="20335"/>
                  </a:cubicBezTo>
                  <a:cubicBezTo>
                    <a:pt x="5380" y="20517"/>
                    <a:pt x="5471" y="20699"/>
                    <a:pt x="5593" y="20882"/>
                  </a:cubicBezTo>
                  <a:lnTo>
                    <a:pt x="5532" y="20821"/>
                  </a:lnTo>
                  <a:lnTo>
                    <a:pt x="5532" y="20821"/>
                  </a:lnTo>
                  <a:cubicBezTo>
                    <a:pt x="5593" y="20943"/>
                    <a:pt x="5714" y="21034"/>
                    <a:pt x="5775" y="21186"/>
                  </a:cubicBezTo>
                  <a:cubicBezTo>
                    <a:pt x="5806" y="21207"/>
                    <a:pt x="5830" y="21234"/>
                    <a:pt x="5851" y="21262"/>
                  </a:cubicBezTo>
                  <a:lnTo>
                    <a:pt x="5851" y="21262"/>
                  </a:lnTo>
                  <a:cubicBezTo>
                    <a:pt x="5846" y="21257"/>
                    <a:pt x="5841" y="21252"/>
                    <a:pt x="5836" y="21247"/>
                  </a:cubicBezTo>
                  <a:lnTo>
                    <a:pt x="5836" y="21247"/>
                  </a:lnTo>
                  <a:cubicBezTo>
                    <a:pt x="5863" y="21327"/>
                    <a:pt x="6030" y="21501"/>
                    <a:pt x="6009" y="21501"/>
                  </a:cubicBezTo>
                  <a:cubicBezTo>
                    <a:pt x="6006" y="21501"/>
                    <a:pt x="5999" y="21497"/>
                    <a:pt x="5988" y="21490"/>
                  </a:cubicBezTo>
                  <a:lnTo>
                    <a:pt x="5988" y="21490"/>
                  </a:lnTo>
                  <a:cubicBezTo>
                    <a:pt x="6110" y="21581"/>
                    <a:pt x="6170" y="21794"/>
                    <a:pt x="6353" y="21946"/>
                  </a:cubicBezTo>
                  <a:lnTo>
                    <a:pt x="6322" y="21946"/>
                  </a:lnTo>
                  <a:cubicBezTo>
                    <a:pt x="6353" y="21976"/>
                    <a:pt x="6414" y="22037"/>
                    <a:pt x="6444" y="22098"/>
                  </a:cubicBezTo>
                  <a:lnTo>
                    <a:pt x="6353" y="22007"/>
                  </a:lnTo>
                  <a:lnTo>
                    <a:pt x="6353" y="22007"/>
                  </a:lnTo>
                  <a:cubicBezTo>
                    <a:pt x="6447" y="22100"/>
                    <a:pt x="6506" y="22206"/>
                    <a:pt x="6566" y="22308"/>
                  </a:cubicBezTo>
                  <a:lnTo>
                    <a:pt x="6566" y="22308"/>
                  </a:lnTo>
                  <a:cubicBezTo>
                    <a:pt x="6565" y="22304"/>
                    <a:pt x="6567" y="22303"/>
                    <a:pt x="6569" y="22303"/>
                  </a:cubicBezTo>
                  <a:cubicBezTo>
                    <a:pt x="6574" y="22303"/>
                    <a:pt x="6581" y="22306"/>
                    <a:pt x="6585" y="22306"/>
                  </a:cubicBezTo>
                  <a:cubicBezTo>
                    <a:pt x="6593" y="22306"/>
                    <a:pt x="6594" y="22297"/>
                    <a:pt x="6566" y="22250"/>
                  </a:cubicBezTo>
                  <a:lnTo>
                    <a:pt x="6566" y="22250"/>
                  </a:lnTo>
                  <a:cubicBezTo>
                    <a:pt x="6869" y="22608"/>
                    <a:pt x="6722" y="22541"/>
                    <a:pt x="6941" y="22866"/>
                  </a:cubicBezTo>
                  <a:lnTo>
                    <a:pt x="6941" y="22866"/>
                  </a:lnTo>
                  <a:cubicBezTo>
                    <a:pt x="6921" y="22830"/>
                    <a:pt x="6907" y="22802"/>
                    <a:pt x="6911" y="22802"/>
                  </a:cubicBezTo>
                  <a:lnTo>
                    <a:pt x="6911" y="22802"/>
                  </a:lnTo>
                  <a:cubicBezTo>
                    <a:pt x="6912" y="22802"/>
                    <a:pt x="6918" y="22809"/>
                    <a:pt x="6930" y="22827"/>
                  </a:cubicBezTo>
                  <a:cubicBezTo>
                    <a:pt x="6991" y="22918"/>
                    <a:pt x="7052" y="23010"/>
                    <a:pt x="7082" y="23101"/>
                  </a:cubicBezTo>
                  <a:cubicBezTo>
                    <a:pt x="7157" y="23185"/>
                    <a:pt x="7192" y="23212"/>
                    <a:pt x="7204" y="23212"/>
                  </a:cubicBezTo>
                  <a:cubicBezTo>
                    <a:pt x="7207" y="23212"/>
                    <a:pt x="7208" y="23211"/>
                    <a:pt x="7209" y="23209"/>
                  </a:cubicBezTo>
                  <a:lnTo>
                    <a:pt x="7209" y="23209"/>
                  </a:lnTo>
                  <a:cubicBezTo>
                    <a:pt x="7260" y="23268"/>
                    <a:pt x="7319" y="23307"/>
                    <a:pt x="7417" y="23405"/>
                  </a:cubicBezTo>
                  <a:lnTo>
                    <a:pt x="7386" y="23405"/>
                  </a:lnTo>
                  <a:cubicBezTo>
                    <a:pt x="7629" y="23769"/>
                    <a:pt x="7508" y="23465"/>
                    <a:pt x="7690" y="23800"/>
                  </a:cubicBezTo>
                  <a:lnTo>
                    <a:pt x="7569" y="23678"/>
                  </a:lnTo>
                  <a:lnTo>
                    <a:pt x="7569" y="23678"/>
                  </a:lnTo>
                  <a:lnTo>
                    <a:pt x="7690" y="23830"/>
                  </a:lnTo>
                  <a:lnTo>
                    <a:pt x="7660" y="23830"/>
                  </a:lnTo>
                  <a:cubicBezTo>
                    <a:pt x="7751" y="23952"/>
                    <a:pt x="7873" y="24073"/>
                    <a:pt x="7933" y="24225"/>
                  </a:cubicBezTo>
                  <a:cubicBezTo>
                    <a:pt x="7933" y="24212"/>
                    <a:pt x="7939" y="24206"/>
                    <a:pt x="7949" y="24206"/>
                  </a:cubicBezTo>
                  <a:cubicBezTo>
                    <a:pt x="7984" y="24206"/>
                    <a:pt x="8068" y="24282"/>
                    <a:pt x="8116" y="24377"/>
                  </a:cubicBezTo>
                  <a:cubicBezTo>
                    <a:pt x="8134" y="24405"/>
                    <a:pt x="8136" y="24410"/>
                    <a:pt x="8133" y="24410"/>
                  </a:cubicBezTo>
                  <a:cubicBezTo>
                    <a:pt x="8132" y="24410"/>
                    <a:pt x="8129" y="24408"/>
                    <a:pt x="8127" y="24408"/>
                  </a:cubicBezTo>
                  <a:lnTo>
                    <a:pt x="8127" y="24408"/>
                  </a:lnTo>
                  <a:cubicBezTo>
                    <a:pt x="8123" y="24408"/>
                    <a:pt x="8131" y="24423"/>
                    <a:pt x="8207" y="24529"/>
                  </a:cubicBezTo>
                  <a:cubicBezTo>
                    <a:pt x="8146" y="24469"/>
                    <a:pt x="8085" y="24408"/>
                    <a:pt x="8055" y="24347"/>
                  </a:cubicBezTo>
                  <a:cubicBezTo>
                    <a:pt x="8055" y="24347"/>
                    <a:pt x="7994" y="24286"/>
                    <a:pt x="7994" y="24286"/>
                  </a:cubicBezTo>
                  <a:lnTo>
                    <a:pt x="7994" y="24286"/>
                  </a:lnTo>
                  <a:cubicBezTo>
                    <a:pt x="8085" y="24438"/>
                    <a:pt x="8146" y="24529"/>
                    <a:pt x="8237" y="24651"/>
                  </a:cubicBezTo>
                  <a:cubicBezTo>
                    <a:pt x="8237" y="24620"/>
                    <a:pt x="8207" y="24590"/>
                    <a:pt x="8207" y="24560"/>
                  </a:cubicBezTo>
                  <a:lnTo>
                    <a:pt x="8207" y="24560"/>
                  </a:lnTo>
                  <a:lnTo>
                    <a:pt x="8450" y="24864"/>
                  </a:lnTo>
                  <a:cubicBezTo>
                    <a:pt x="8463" y="24889"/>
                    <a:pt x="8465" y="24899"/>
                    <a:pt x="8461" y="24899"/>
                  </a:cubicBezTo>
                  <a:cubicBezTo>
                    <a:pt x="8455" y="24899"/>
                    <a:pt x="8437" y="24881"/>
                    <a:pt x="8420" y="24864"/>
                  </a:cubicBezTo>
                  <a:lnTo>
                    <a:pt x="8420" y="24864"/>
                  </a:lnTo>
                  <a:cubicBezTo>
                    <a:pt x="8450" y="24924"/>
                    <a:pt x="8480" y="24955"/>
                    <a:pt x="8572" y="25046"/>
                  </a:cubicBezTo>
                  <a:cubicBezTo>
                    <a:pt x="8532" y="25046"/>
                    <a:pt x="8518" y="25046"/>
                    <a:pt x="8487" y="25011"/>
                  </a:cubicBezTo>
                  <a:lnTo>
                    <a:pt x="8487" y="25011"/>
                  </a:lnTo>
                  <a:lnTo>
                    <a:pt x="8632" y="25198"/>
                  </a:lnTo>
                  <a:cubicBezTo>
                    <a:pt x="8660" y="25226"/>
                    <a:pt x="8713" y="25354"/>
                    <a:pt x="8699" y="25354"/>
                  </a:cubicBezTo>
                  <a:cubicBezTo>
                    <a:pt x="8698" y="25354"/>
                    <a:pt x="8696" y="25353"/>
                    <a:pt x="8693" y="25350"/>
                  </a:cubicBezTo>
                  <a:lnTo>
                    <a:pt x="8693" y="25350"/>
                  </a:lnTo>
                  <a:cubicBezTo>
                    <a:pt x="8778" y="25491"/>
                    <a:pt x="8992" y="25683"/>
                    <a:pt x="9144" y="25904"/>
                  </a:cubicBezTo>
                  <a:lnTo>
                    <a:pt x="9144" y="25904"/>
                  </a:lnTo>
                  <a:lnTo>
                    <a:pt x="9088" y="25867"/>
                  </a:lnTo>
                  <a:lnTo>
                    <a:pt x="9088" y="25867"/>
                  </a:lnTo>
                  <a:cubicBezTo>
                    <a:pt x="9134" y="25928"/>
                    <a:pt x="9142" y="25943"/>
                    <a:pt x="9145" y="25943"/>
                  </a:cubicBezTo>
                  <a:cubicBezTo>
                    <a:pt x="9148" y="25943"/>
                    <a:pt x="9149" y="25934"/>
                    <a:pt x="9162" y="25930"/>
                  </a:cubicBezTo>
                  <a:lnTo>
                    <a:pt x="9162" y="25930"/>
                  </a:lnTo>
                  <a:cubicBezTo>
                    <a:pt x="9156" y="25921"/>
                    <a:pt x="9150" y="25912"/>
                    <a:pt x="9144" y="25904"/>
                  </a:cubicBezTo>
                  <a:lnTo>
                    <a:pt x="9144" y="25904"/>
                  </a:lnTo>
                  <a:lnTo>
                    <a:pt x="9180" y="25928"/>
                  </a:lnTo>
                  <a:cubicBezTo>
                    <a:pt x="9172" y="25928"/>
                    <a:pt x="9166" y="25928"/>
                    <a:pt x="9162" y="25930"/>
                  </a:cubicBezTo>
                  <a:lnTo>
                    <a:pt x="9162" y="25930"/>
                  </a:lnTo>
                  <a:cubicBezTo>
                    <a:pt x="9168" y="25939"/>
                    <a:pt x="9174" y="25949"/>
                    <a:pt x="9180" y="25958"/>
                  </a:cubicBezTo>
                  <a:lnTo>
                    <a:pt x="9240" y="26019"/>
                  </a:lnTo>
                  <a:cubicBezTo>
                    <a:pt x="9295" y="26114"/>
                    <a:pt x="9356" y="26210"/>
                    <a:pt x="9423" y="26303"/>
                  </a:cubicBezTo>
                  <a:lnTo>
                    <a:pt x="9423" y="26303"/>
                  </a:lnTo>
                  <a:cubicBezTo>
                    <a:pt x="9425" y="26388"/>
                    <a:pt x="9454" y="26448"/>
                    <a:pt x="9483" y="26535"/>
                  </a:cubicBezTo>
                  <a:cubicBezTo>
                    <a:pt x="9362" y="26596"/>
                    <a:pt x="9544" y="26900"/>
                    <a:pt x="9483" y="26900"/>
                  </a:cubicBezTo>
                  <a:cubicBezTo>
                    <a:pt x="9483" y="26931"/>
                    <a:pt x="9483" y="26991"/>
                    <a:pt x="9514" y="27052"/>
                  </a:cubicBezTo>
                  <a:cubicBezTo>
                    <a:pt x="9514" y="27113"/>
                    <a:pt x="9544" y="27174"/>
                    <a:pt x="9605" y="27235"/>
                  </a:cubicBezTo>
                  <a:cubicBezTo>
                    <a:pt x="9605" y="27295"/>
                    <a:pt x="9631" y="27368"/>
                    <a:pt x="9675" y="27428"/>
                  </a:cubicBezTo>
                  <a:lnTo>
                    <a:pt x="9675" y="27428"/>
                  </a:lnTo>
                  <a:cubicBezTo>
                    <a:pt x="9424" y="27132"/>
                    <a:pt x="9200" y="26840"/>
                    <a:pt x="9058" y="26779"/>
                  </a:cubicBezTo>
                  <a:lnTo>
                    <a:pt x="8815" y="26535"/>
                  </a:lnTo>
                  <a:lnTo>
                    <a:pt x="8815" y="26535"/>
                  </a:lnTo>
                  <a:cubicBezTo>
                    <a:pt x="8918" y="26649"/>
                    <a:pt x="8941" y="26682"/>
                    <a:pt x="8930" y="26682"/>
                  </a:cubicBezTo>
                  <a:cubicBezTo>
                    <a:pt x="8916" y="26682"/>
                    <a:pt x="8838" y="26618"/>
                    <a:pt x="8823" y="26618"/>
                  </a:cubicBezTo>
                  <a:cubicBezTo>
                    <a:pt x="8818" y="26618"/>
                    <a:pt x="8822" y="26628"/>
                    <a:pt x="8845" y="26657"/>
                  </a:cubicBezTo>
                  <a:cubicBezTo>
                    <a:pt x="8755" y="26567"/>
                    <a:pt x="8648" y="26409"/>
                    <a:pt x="8661" y="26409"/>
                  </a:cubicBezTo>
                  <a:lnTo>
                    <a:pt x="8661" y="26409"/>
                  </a:lnTo>
                  <a:cubicBezTo>
                    <a:pt x="8666" y="26409"/>
                    <a:pt x="8685" y="26428"/>
                    <a:pt x="8724" y="26475"/>
                  </a:cubicBezTo>
                  <a:lnTo>
                    <a:pt x="8724" y="26505"/>
                  </a:lnTo>
                  <a:cubicBezTo>
                    <a:pt x="8815" y="26505"/>
                    <a:pt x="8359" y="26049"/>
                    <a:pt x="8389" y="26049"/>
                  </a:cubicBezTo>
                  <a:cubicBezTo>
                    <a:pt x="7812" y="25411"/>
                    <a:pt x="7265" y="24742"/>
                    <a:pt x="6717" y="24104"/>
                  </a:cubicBezTo>
                  <a:lnTo>
                    <a:pt x="6717" y="24104"/>
                  </a:lnTo>
                  <a:lnTo>
                    <a:pt x="6748" y="24195"/>
                  </a:lnTo>
                  <a:lnTo>
                    <a:pt x="6566" y="23982"/>
                  </a:lnTo>
                  <a:cubicBezTo>
                    <a:pt x="6551" y="23954"/>
                    <a:pt x="6544" y="23932"/>
                    <a:pt x="6552" y="23932"/>
                  </a:cubicBezTo>
                  <a:cubicBezTo>
                    <a:pt x="6561" y="23932"/>
                    <a:pt x="6591" y="23961"/>
                    <a:pt x="6657" y="24043"/>
                  </a:cubicBezTo>
                  <a:cubicBezTo>
                    <a:pt x="6596" y="23952"/>
                    <a:pt x="6505" y="23861"/>
                    <a:pt x="6414" y="23800"/>
                  </a:cubicBezTo>
                  <a:cubicBezTo>
                    <a:pt x="6343" y="23702"/>
                    <a:pt x="6326" y="23670"/>
                    <a:pt x="6336" y="23670"/>
                  </a:cubicBezTo>
                  <a:lnTo>
                    <a:pt x="6336" y="23670"/>
                  </a:lnTo>
                  <a:cubicBezTo>
                    <a:pt x="6350" y="23670"/>
                    <a:pt x="6418" y="23738"/>
                    <a:pt x="6458" y="23780"/>
                  </a:cubicBezTo>
                  <a:lnTo>
                    <a:pt x="6458" y="23780"/>
                  </a:lnTo>
                  <a:lnTo>
                    <a:pt x="6353" y="23648"/>
                  </a:lnTo>
                  <a:lnTo>
                    <a:pt x="6353" y="23678"/>
                  </a:lnTo>
                  <a:cubicBezTo>
                    <a:pt x="6262" y="23617"/>
                    <a:pt x="6170" y="23526"/>
                    <a:pt x="6079" y="23405"/>
                  </a:cubicBezTo>
                  <a:cubicBezTo>
                    <a:pt x="5988" y="23283"/>
                    <a:pt x="6018" y="23283"/>
                    <a:pt x="6018" y="23283"/>
                  </a:cubicBezTo>
                  <a:cubicBezTo>
                    <a:pt x="6018" y="23283"/>
                    <a:pt x="6018" y="23253"/>
                    <a:pt x="5958" y="23222"/>
                  </a:cubicBezTo>
                  <a:lnTo>
                    <a:pt x="5714" y="22918"/>
                  </a:lnTo>
                  <a:lnTo>
                    <a:pt x="5806" y="23070"/>
                  </a:lnTo>
                  <a:cubicBezTo>
                    <a:pt x="5720" y="22985"/>
                    <a:pt x="5650" y="22885"/>
                    <a:pt x="5637" y="22885"/>
                  </a:cubicBezTo>
                  <a:lnTo>
                    <a:pt x="5637" y="22885"/>
                  </a:lnTo>
                  <a:cubicBezTo>
                    <a:pt x="5631" y="22885"/>
                    <a:pt x="5635" y="22903"/>
                    <a:pt x="5654" y="22949"/>
                  </a:cubicBezTo>
                  <a:cubicBezTo>
                    <a:pt x="5532" y="22736"/>
                    <a:pt x="4803" y="21885"/>
                    <a:pt x="4742" y="21763"/>
                  </a:cubicBezTo>
                  <a:cubicBezTo>
                    <a:pt x="4567" y="21588"/>
                    <a:pt x="4420" y="21413"/>
                    <a:pt x="4274" y="21238"/>
                  </a:cubicBezTo>
                  <a:lnTo>
                    <a:pt x="4274" y="21238"/>
                  </a:lnTo>
                  <a:cubicBezTo>
                    <a:pt x="4287" y="21258"/>
                    <a:pt x="4289" y="21274"/>
                    <a:pt x="4281" y="21274"/>
                  </a:cubicBezTo>
                  <a:cubicBezTo>
                    <a:pt x="4267" y="21274"/>
                    <a:pt x="4229" y="21237"/>
                    <a:pt x="4164" y="21125"/>
                  </a:cubicBezTo>
                  <a:lnTo>
                    <a:pt x="4164" y="21125"/>
                  </a:lnTo>
                  <a:cubicBezTo>
                    <a:pt x="4168" y="21126"/>
                    <a:pt x="4171" y="21127"/>
                    <a:pt x="4173" y="21127"/>
                  </a:cubicBezTo>
                  <a:cubicBezTo>
                    <a:pt x="4227" y="21127"/>
                    <a:pt x="3940" y="20809"/>
                    <a:pt x="3841" y="20629"/>
                  </a:cubicBezTo>
                  <a:lnTo>
                    <a:pt x="3841" y="20629"/>
                  </a:lnTo>
                  <a:cubicBezTo>
                    <a:pt x="3841" y="20630"/>
                    <a:pt x="3841" y="20630"/>
                    <a:pt x="3840" y="20630"/>
                  </a:cubicBezTo>
                  <a:cubicBezTo>
                    <a:pt x="3827" y="20630"/>
                    <a:pt x="3542" y="20252"/>
                    <a:pt x="3510" y="20252"/>
                  </a:cubicBezTo>
                  <a:lnTo>
                    <a:pt x="3510" y="20252"/>
                  </a:lnTo>
                  <a:cubicBezTo>
                    <a:pt x="3504" y="20252"/>
                    <a:pt x="3508" y="20268"/>
                    <a:pt x="3526" y="20304"/>
                  </a:cubicBezTo>
                  <a:cubicBezTo>
                    <a:pt x="3435" y="20152"/>
                    <a:pt x="3556" y="20274"/>
                    <a:pt x="3465" y="20152"/>
                  </a:cubicBezTo>
                  <a:cubicBezTo>
                    <a:pt x="3161" y="19788"/>
                    <a:pt x="2857" y="19332"/>
                    <a:pt x="2492" y="18845"/>
                  </a:cubicBezTo>
                  <a:lnTo>
                    <a:pt x="2492" y="18845"/>
                  </a:lnTo>
                  <a:cubicBezTo>
                    <a:pt x="2492" y="18845"/>
                    <a:pt x="2506" y="18899"/>
                    <a:pt x="2488" y="18899"/>
                  </a:cubicBezTo>
                  <a:cubicBezTo>
                    <a:pt x="2479" y="18899"/>
                    <a:pt x="2462" y="18886"/>
                    <a:pt x="2432" y="18845"/>
                  </a:cubicBezTo>
                  <a:lnTo>
                    <a:pt x="2310" y="18572"/>
                  </a:lnTo>
                  <a:cubicBezTo>
                    <a:pt x="2219" y="18511"/>
                    <a:pt x="2189" y="18541"/>
                    <a:pt x="2097" y="18359"/>
                  </a:cubicBezTo>
                  <a:lnTo>
                    <a:pt x="2097" y="18359"/>
                  </a:lnTo>
                  <a:cubicBezTo>
                    <a:pt x="2107" y="18379"/>
                    <a:pt x="2114" y="18386"/>
                    <a:pt x="2118" y="18386"/>
                  </a:cubicBezTo>
                  <a:cubicBezTo>
                    <a:pt x="2124" y="18386"/>
                    <a:pt x="2118" y="18359"/>
                    <a:pt x="2097" y="18359"/>
                  </a:cubicBezTo>
                  <a:cubicBezTo>
                    <a:pt x="1763" y="17873"/>
                    <a:pt x="1429" y="17417"/>
                    <a:pt x="1094" y="16930"/>
                  </a:cubicBezTo>
                  <a:cubicBezTo>
                    <a:pt x="760" y="16444"/>
                    <a:pt x="486" y="15927"/>
                    <a:pt x="274" y="15411"/>
                  </a:cubicBezTo>
                  <a:lnTo>
                    <a:pt x="274" y="15411"/>
                  </a:lnTo>
                  <a:cubicBezTo>
                    <a:pt x="284" y="15453"/>
                    <a:pt x="287" y="15469"/>
                    <a:pt x="285" y="15469"/>
                  </a:cubicBezTo>
                  <a:cubicBezTo>
                    <a:pt x="280" y="15469"/>
                    <a:pt x="261" y="15429"/>
                    <a:pt x="233" y="15381"/>
                  </a:cubicBezTo>
                  <a:lnTo>
                    <a:pt x="233" y="15381"/>
                  </a:lnTo>
                  <a:cubicBezTo>
                    <a:pt x="229" y="15370"/>
                    <a:pt x="224" y="15360"/>
                    <a:pt x="221" y="15351"/>
                  </a:cubicBezTo>
                  <a:lnTo>
                    <a:pt x="221" y="15351"/>
                  </a:lnTo>
                  <a:lnTo>
                    <a:pt x="225" y="15369"/>
                  </a:lnTo>
                  <a:lnTo>
                    <a:pt x="225" y="15369"/>
                  </a:lnTo>
                  <a:cubicBezTo>
                    <a:pt x="221" y="15363"/>
                    <a:pt x="217" y="15356"/>
                    <a:pt x="213" y="15350"/>
                  </a:cubicBezTo>
                  <a:lnTo>
                    <a:pt x="213" y="15350"/>
                  </a:lnTo>
                  <a:cubicBezTo>
                    <a:pt x="224" y="15372"/>
                    <a:pt x="223" y="15378"/>
                    <a:pt x="217" y="15378"/>
                  </a:cubicBezTo>
                  <a:cubicBezTo>
                    <a:pt x="210" y="15378"/>
                    <a:pt x="198" y="15371"/>
                    <a:pt x="190" y="15371"/>
                  </a:cubicBezTo>
                  <a:cubicBezTo>
                    <a:pt x="186" y="15371"/>
                    <a:pt x="182" y="15373"/>
                    <a:pt x="182" y="15380"/>
                  </a:cubicBezTo>
                  <a:cubicBezTo>
                    <a:pt x="182" y="15350"/>
                    <a:pt x="152" y="15289"/>
                    <a:pt x="152" y="15259"/>
                  </a:cubicBezTo>
                  <a:cubicBezTo>
                    <a:pt x="152" y="15228"/>
                    <a:pt x="152" y="15198"/>
                    <a:pt x="152" y="15167"/>
                  </a:cubicBezTo>
                  <a:cubicBezTo>
                    <a:pt x="152" y="15107"/>
                    <a:pt x="182" y="15046"/>
                    <a:pt x="213" y="14985"/>
                  </a:cubicBezTo>
                  <a:cubicBezTo>
                    <a:pt x="213" y="14955"/>
                    <a:pt x="304" y="14864"/>
                    <a:pt x="395" y="14833"/>
                  </a:cubicBezTo>
                  <a:cubicBezTo>
                    <a:pt x="517" y="14772"/>
                    <a:pt x="608" y="14742"/>
                    <a:pt x="638" y="14742"/>
                  </a:cubicBezTo>
                  <a:cubicBezTo>
                    <a:pt x="590" y="14742"/>
                    <a:pt x="561" y="14742"/>
                    <a:pt x="520" y="14757"/>
                  </a:cubicBezTo>
                  <a:lnTo>
                    <a:pt x="520" y="14757"/>
                  </a:lnTo>
                  <a:cubicBezTo>
                    <a:pt x="544" y="14742"/>
                    <a:pt x="529" y="14729"/>
                    <a:pt x="495" y="14729"/>
                  </a:cubicBezTo>
                  <a:cubicBezTo>
                    <a:pt x="476" y="14729"/>
                    <a:pt x="452" y="14733"/>
                    <a:pt x="426" y="14742"/>
                  </a:cubicBezTo>
                  <a:cubicBezTo>
                    <a:pt x="353" y="14742"/>
                    <a:pt x="260" y="14781"/>
                    <a:pt x="226" y="14781"/>
                  </a:cubicBezTo>
                  <a:cubicBezTo>
                    <a:pt x="218" y="14781"/>
                    <a:pt x="213" y="14778"/>
                    <a:pt x="213" y="14772"/>
                  </a:cubicBezTo>
                  <a:cubicBezTo>
                    <a:pt x="61" y="14864"/>
                    <a:pt x="0" y="15046"/>
                    <a:pt x="0" y="15198"/>
                  </a:cubicBezTo>
                  <a:cubicBezTo>
                    <a:pt x="30" y="15411"/>
                    <a:pt x="91" y="15563"/>
                    <a:pt x="213" y="15745"/>
                  </a:cubicBezTo>
                  <a:cubicBezTo>
                    <a:pt x="220" y="15767"/>
                    <a:pt x="222" y="15775"/>
                    <a:pt x="221" y="15775"/>
                  </a:cubicBezTo>
                  <a:cubicBezTo>
                    <a:pt x="218" y="15775"/>
                    <a:pt x="197" y="15730"/>
                    <a:pt x="187" y="15730"/>
                  </a:cubicBezTo>
                  <a:cubicBezTo>
                    <a:pt x="184" y="15730"/>
                    <a:pt x="182" y="15734"/>
                    <a:pt x="182" y="15745"/>
                  </a:cubicBezTo>
                  <a:cubicBezTo>
                    <a:pt x="274" y="15836"/>
                    <a:pt x="334" y="15988"/>
                    <a:pt x="395" y="16110"/>
                  </a:cubicBezTo>
                  <a:cubicBezTo>
                    <a:pt x="699" y="16626"/>
                    <a:pt x="821" y="16839"/>
                    <a:pt x="1185" y="17417"/>
                  </a:cubicBezTo>
                  <a:lnTo>
                    <a:pt x="1185" y="17356"/>
                  </a:lnTo>
                  <a:cubicBezTo>
                    <a:pt x="1246" y="17417"/>
                    <a:pt x="1277" y="17508"/>
                    <a:pt x="1307" y="17569"/>
                  </a:cubicBezTo>
                  <a:cubicBezTo>
                    <a:pt x="1322" y="17583"/>
                    <a:pt x="1330" y="17589"/>
                    <a:pt x="1333" y="17589"/>
                  </a:cubicBezTo>
                  <a:cubicBezTo>
                    <a:pt x="1353" y="17589"/>
                    <a:pt x="1157" y="17313"/>
                    <a:pt x="1193" y="17313"/>
                  </a:cubicBezTo>
                  <a:cubicBezTo>
                    <a:pt x="1197" y="17313"/>
                    <a:pt x="1205" y="17317"/>
                    <a:pt x="1216" y="17326"/>
                  </a:cubicBezTo>
                  <a:cubicBezTo>
                    <a:pt x="1277" y="17538"/>
                    <a:pt x="1793" y="18177"/>
                    <a:pt x="1824" y="18298"/>
                  </a:cubicBezTo>
                  <a:cubicBezTo>
                    <a:pt x="1862" y="18355"/>
                    <a:pt x="1873" y="18370"/>
                    <a:pt x="1875" y="18370"/>
                  </a:cubicBezTo>
                  <a:cubicBezTo>
                    <a:pt x="1878" y="18370"/>
                    <a:pt x="1867" y="18348"/>
                    <a:pt x="1874" y="18348"/>
                  </a:cubicBezTo>
                  <a:lnTo>
                    <a:pt x="1874" y="18348"/>
                  </a:lnTo>
                  <a:cubicBezTo>
                    <a:pt x="1880" y="18348"/>
                    <a:pt x="1898" y="18363"/>
                    <a:pt x="1945" y="18420"/>
                  </a:cubicBezTo>
                  <a:lnTo>
                    <a:pt x="1945" y="18481"/>
                  </a:lnTo>
                  <a:lnTo>
                    <a:pt x="2006" y="18511"/>
                  </a:lnTo>
                  <a:cubicBezTo>
                    <a:pt x="2079" y="18608"/>
                    <a:pt x="2113" y="18704"/>
                    <a:pt x="2108" y="18725"/>
                  </a:cubicBezTo>
                  <a:lnTo>
                    <a:pt x="2108" y="18725"/>
                  </a:lnTo>
                  <a:cubicBezTo>
                    <a:pt x="2081" y="18683"/>
                    <a:pt x="2056" y="18641"/>
                    <a:pt x="2037" y="18602"/>
                  </a:cubicBezTo>
                  <a:lnTo>
                    <a:pt x="2037" y="18602"/>
                  </a:lnTo>
                  <a:cubicBezTo>
                    <a:pt x="2037" y="18633"/>
                    <a:pt x="2097" y="18693"/>
                    <a:pt x="2097" y="18724"/>
                  </a:cubicBezTo>
                  <a:cubicBezTo>
                    <a:pt x="2101" y="18727"/>
                    <a:pt x="2103" y="18728"/>
                    <a:pt x="2105" y="18728"/>
                  </a:cubicBezTo>
                  <a:cubicBezTo>
                    <a:pt x="2107" y="18728"/>
                    <a:pt x="2108" y="18727"/>
                    <a:pt x="2108" y="18725"/>
                  </a:cubicBezTo>
                  <a:lnTo>
                    <a:pt x="2108" y="18725"/>
                  </a:lnTo>
                  <a:cubicBezTo>
                    <a:pt x="2185" y="18841"/>
                    <a:pt x="2281" y="18961"/>
                    <a:pt x="2334" y="19033"/>
                  </a:cubicBezTo>
                  <a:lnTo>
                    <a:pt x="2334" y="19033"/>
                  </a:lnTo>
                  <a:lnTo>
                    <a:pt x="2249" y="18906"/>
                  </a:lnTo>
                  <a:lnTo>
                    <a:pt x="2249" y="18906"/>
                  </a:lnTo>
                  <a:cubicBezTo>
                    <a:pt x="2644" y="19392"/>
                    <a:pt x="3070" y="20000"/>
                    <a:pt x="3465" y="20426"/>
                  </a:cubicBezTo>
                  <a:lnTo>
                    <a:pt x="3465" y="20396"/>
                  </a:lnTo>
                  <a:cubicBezTo>
                    <a:pt x="3739" y="20730"/>
                    <a:pt x="3678" y="20669"/>
                    <a:pt x="3982" y="21064"/>
                  </a:cubicBezTo>
                  <a:cubicBezTo>
                    <a:pt x="4073" y="21155"/>
                    <a:pt x="4134" y="21247"/>
                    <a:pt x="4225" y="21338"/>
                  </a:cubicBezTo>
                  <a:cubicBezTo>
                    <a:pt x="4212" y="21324"/>
                    <a:pt x="4205" y="21319"/>
                    <a:pt x="4203" y="21319"/>
                  </a:cubicBezTo>
                  <a:lnTo>
                    <a:pt x="4203" y="21319"/>
                  </a:lnTo>
                  <a:cubicBezTo>
                    <a:pt x="4191" y="21319"/>
                    <a:pt x="4285" y="21448"/>
                    <a:pt x="4259" y="21448"/>
                  </a:cubicBezTo>
                  <a:cubicBezTo>
                    <a:pt x="4253" y="21448"/>
                    <a:pt x="4243" y="21442"/>
                    <a:pt x="4225" y="21429"/>
                  </a:cubicBezTo>
                  <a:lnTo>
                    <a:pt x="4225" y="21429"/>
                  </a:lnTo>
                  <a:cubicBezTo>
                    <a:pt x="4347" y="21551"/>
                    <a:pt x="4468" y="21703"/>
                    <a:pt x="4620" y="21824"/>
                  </a:cubicBezTo>
                  <a:lnTo>
                    <a:pt x="4651" y="21885"/>
                  </a:lnTo>
                  <a:cubicBezTo>
                    <a:pt x="4742" y="21946"/>
                    <a:pt x="4833" y="22037"/>
                    <a:pt x="4894" y="22158"/>
                  </a:cubicBezTo>
                  <a:cubicBezTo>
                    <a:pt x="4868" y="22126"/>
                    <a:pt x="4857" y="22115"/>
                    <a:pt x="4855" y="22115"/>
                  </a:cubicBezTo>
                  <a:lnTo>
                    <a:pt x="4855" y="22115"/>
                  </a:lnTo>
                  <a:cubicBezTo>
                    <a:pt x="4848" y="22115"/>
                    <a:pt x="4904" y="22202"/>
                    <a:pt x="4887" y="22202"/>
                  </a:cubicBezTo>
                  <a:cubicBezTo>
                    <a:pt x="4881" y="22202"/>
                    <a:pt x="4865" y="22191"/>
                    <a:pt x="4833" y="22158"/>
                  </a:cubicBezTo>
                  <a:lnTo>
                    <a:pt x="4833" y="22158"/>
                  </a:lnTo>
                  <a:cubicBezTo>
                    <a:pt x="5107" y="22584"/>
                    <a:pt x="5350" y="22706"/>
                    <a:pt x="5441" y="22918"/>
                  </a:cubicBezTo>
                  <a:cubicBezTo>
                    <a:pt x="5466" y="22939"/>
                    <a:pt x="5479" y="22948"/>
                    <a:pt x="5483" y="22948"/>
                  </a:cubicBezTo>
                  <a:cubicBezTo>
                    <a:pt x="5507" y="22948"/>
                    <a:pt x="5246" y="22664"/>
                    <a:pt x="5269" y="22664"/>
                  </a:cubicBezTo>
                  <a:lnTo>
                    <a:pt x="5269" y="22664"/>
                  </a:lnTo>
                  <a:cubicBezTo>
                    <a:pt x="5272" y="22664"/>
                    <a:pt x="5278" y="22667"/>
                    <a:pt x="5289" y="22675"/>
                  </a:cubicBezTo>
                  <a:cubicBezTo>
                    <a:pt x="5277" y="22652"/>
                    <a:pt x="5276" y="22642"/>
                    <a:pt x="5281" y="22642"/>
                  </a:cubicBezTo>
                  <a:cubicBezTo>
                    <a:pt x="5305" y="22642"/>
                    <a:pt x="5458" y="22820"/>
                    <a:pt x="5532" y="22918"/>
                  </a:cubicBezTo>
                  <a:cubicBezTo>
                    <a:pt x="5654" y="23101"/>
                    <a:pt x="5775" y="23313"/>
                    <a:pt x="5897" y="23496"/>
                  </a:cubicBezTo>
                  <a:lnTo>
                    <a:pt x="5866" y="23435"/>
                  </a:lnTo>
                  <a:lnTo>
                    <a:pt x="5866" y="23435"/>
                  </a:lnTo>
                  <a:cubicBezTo>
                    <a:pt x="5958" y="23557"/>
                    <a:pt x="6049" y="23648"/>
                    <a:pt x="6170" y="23800"/>
                  </a:cubicBezTo>
                  <a:cubicBezTo>
                    <a:pt x="6262" y="23861"/>
                    <a:pt x="6322" y="23982"/>
                    <a:pt x="6383" y="23982"/>
                  </a:cubicBezTo>
                  <a:lnTo>
                    <a:pt x="6140" y="23709"/>
                  </a:lnTo>
                  <a:lnTo>
                    <a:pt x="6140" y="23709"/>
                  </a:lnTo>
                  <a:cubicBezTo>
                    <a:pt x="6322" y="23891"/>
                    <a:pt x="6505" y="24073"/>
                    <a:pt x="6657" y="24286"/>
                  </a:cubicBezTo>
                  <a:cubicBezTo>
                    <a:pt x="6612" y="24242"/>
                    <a:pt x="6568" y="24214"/>
                    <a:pt x="6536" y="24178"/>
                  </a:cubicBezTo>
                  <a:lnTo>
                    <a:pt x="6536" y="24178"/>
                  </a:lnTo>
                  <a:cubicBezTo>
                    <a:pt x="6586" y="24247"/>
                    <a:pt x="6637" y="24302"/>
                    <a:pt x="6687" y="24377"/>
                  </a:cubicBezTo>
                  <a:cubicBezTo>
                    <a:pt x="6657" y="24377"/>
                    <a:pt x="6383" y="24043"/>
                    <a:pt x="6231" y="23861"/>
                  </a:cubicBezTo>
                  <a:lnTo>
                    <a:pt x="6231" y="23861"/>
                  </a:lnTo>
                  <a:cubicBezTo>
                    <a:pt x="6258" y="23967"/>
                    <a:pt x="6473" y="24145"/>
                    <a:pt x="6441" y="24145"/>
                  </a:cubicBezTo>
                  <a:cubicBezTo>
                    <a:pt x="6437" y="24145"/>
                    <a:pt x="6428" y="24142"/>
                    <a:pt x="6414" y="24134"/>
                  </a:cubicBezTo>
                  <a:lnTo>
                    <a:pt x="6414" y="24134"/>
                  </a:lnTo>
                  <a:cubicBezTo>
                    <a:pt x="6566" y="24225"/>
                    <a:pt x="6657" y="24438"/>
                    <a:pt x="6900" y="24620"/>
                  </a:cubicBezTo>
                  <a:lnTo>
                    <a:pt x="6869" y="24620"/>
                  </a:lnTo>
                  <a:cubicBezTo>
                    <a:pt x="6900" y="24651"/>
                    <a:pt x="6961" y="24712"/>
                    <a:pt x="7021" y="24772"/>
                  </a:cubicBezTo>
                  <a:lnTo>
                    <a:pt x="6900" y="24681"/>
                  </a:lnTo>
                  <a:lnTo>
                    <a:pt x="6900" y="24681"/>
                  </a:lnTo>
                  <a:cubicBezTo>
                    <a:pt x="7052" y="24864"/>
                    <a:pt x="7173" y="25046"/>
                    <a:pt x="7325" y="25198"/>
                  </a:cubicBezTo>
                  <a:cubicBezTo>
                    <a:pt x="7021" y="24864"/>
                    <a:pt x="7265" y="25107"/>
                    <a:pt x="7173" y="24924"/>
                  </a:cubicBezTo>
                  <a:lnTo>
                    <a:pt x="7173" y="24924"/>
                  </a:lnTo>
                  <a:cubicBezTo>
                    <a:pt x="7508" y="25315"/>
                    <a:pt x="7356" y="25245"/>
                    <a:pt x="7659" y="25584"/>
                  </a:cubicBezTo>
                  <a:lnTo>
                    <a:pt x="7659" y="25584"/>
                  </a:lnTo>
                  <a:cubicBezTo>
                    <a:pt x="7632" y="25545"/>
                    <a:pt x="7611" y="25510"/>
                    <a:pt x="7613" y="25510"/>
                  </a:cubicBezTo>
                  <a:lnTo>
                    <a:pt x="7613" y="25510"/>
                  </a:lnTo>
                  <a:cubicBezTo>
                    <a:pt x="7614" y="25510"/>
                    <a:pt x="7619" y="25516"/>
                    <a:pt x="7629" y="25532"/>
                  </a:cubicBezTo>
                  <a:cubicBezTo>
                    <a:pt x="7672" y="25575"/>
                    <a:pt x="7714" y="25631"/>
                    <a:pt x="7751" y="25684"/>
                  </a:cubicBezTo>
                  <a:lnTo>
                    <a:pt x="7751" y="25684"/>
                  </a:lnTo>
                  <a:cubicBezTo>
                    <a:pt x="7716" y="25647"/>
                    <a:pt x="7686" y="25614"/>
                    <a:pt x="7659" y="25584"/>
                  </a:cubicBezTo>
                  <a:lnTo>
                    <a:pt x="7659" y="25584"/>
                  </a:lnTo>
                  <a:cubicBezTo>
                    <a:pt x="7688" y="25625"/>
                    <a:pt x="7725" y="25671"/>
                    <a:pt x="7751" y="25684"/>
                  </a:cubicBezTo>
                  <a:lnTo>
                    <a:pt x="7751" y="25684"/>
                  </a:lnTo>
                  <a:cubicBezTo>
                    <a:pt x="7751" y="25684"/>
                    <a:pt x="7751" y="25684"/>
                    <a:pt x="7751" y="25684"/>
                  </a:cubicBezTo>
                  <a:lnTo>
                    <a:pt x="7751" y="25684"/>
                  </a:lnTo>
                  <a:cubicBezTo>
                    <a:pt x="7751" y="25684"/>
                    <a:pt x="7751" y="25684"/>
                    <a:pt x="7751" y="25684"/>
                  </a:cubicBezTo>
                  <a:cubicBezTo>
                    <a:pt x="7751" y="25684"/>
                    <a:pt x="7751" y="25684"/>
                    <a:pt x="7751" y="25684"/>
                  </a:cubicBezTo>
                  <a:lnTo>
                    <a:pt x="7751" y="25684"/>
                  </a:lnTo>
                  <a:cubicBezTo>
                    <a:pt x="7792" y="25746"/>
                    <a:pt x="7826" y="25804"/>
                    <a:pt x="7842" y="25836"/>
                  </a:cubicBezTo>
                  <a:cubicBezTo>
                    <a:pt x="7932" y="25926"/>
                    <a:pt x="7971" y="25955"/>
                    <a:pt x="7985" y="25955"/>
                  </a:cubicBezTo>
                  <a:cubicBezTo>
                    <a:pt x="7990" y="25955"/>
                    <a:pt x="7991" y="25949"/>
                    <a:pt x="7989" y="25941"/>
                  </a:cubicBezTo>
                  <a:lnTo>
                    <a:pt x="7989" y="25941"/>
                  </a:lnTo>
                  <a:cubicBezTo>
                    <a:pt x="8043" y="26022"/>
                    <a:pt x="8106" y="26040"/>
                    <a:pt x="8237" y="26171"/>
                  </a:cubicBezTo>
                  <a:cubicBezTo>
                    <a:pt x="8511" y="26505"/>
                    <a:pt x="8328" y="26201"/>
                    <a:pt x="8602" y="26535"/>
                  </a:cubicBezTo>
                  <a:lnTo>
                    <a:pt x="8450" y="26414"/>
                  </a:lnTo>
                  <a:lnTo>
                    <a:pt x="8602" y="26596"/>
                  </a:lnTo>
                  <a:lnTo>
                    <a:pt x="8572" y="26596"/>
                  </a:lnTo>
                  <a:cubicBezTo>
                    <a:pt x="8693" y="26718"/>
                    <a:pt x="8815" y="26839"/>
                    <a:pt x="8936" y="26991"/>
                  </a:cubicBezTo>
                  <a:cubicBezTo>
                    <a:pt x="8930" y="26978"/>
                    <a:pt x="8932" y="26972"/>
                    <a:pt x="8940" y="26972"/>
                  </a:cubicBezTo>
                  <a:cubicBezTo>
                    <a:pt x="8970" y="26972"/>
                    <a:pt x="9078" y="27048"/>
                    <a:pt x="9149" y="27143"/>
                  </a:cubicBezTo>
                  <a:cubicBezTo>
                    <a:pt x="9240" y="27265"/>
                    <a:pt x="9058" y="27113"/>
                    <a:pt x="9271" y="27326"/>
                  </a:cubicBezTo>
                  <a:cubicBezTo>
                    <a:pt x="9180" y="27265"/>
                    <a:pt x="9119" y="27204"/>
                    <a:pt x="9088" y="27113"/>
                  </a:cubicBezTo>
                  <a:cubicBezTo>
                    <a:pt x="9058" y="27113"/>
                    <a:pt x="8997" y="27083"/>
                    <a:pt x="8997" y="27083"/>
                  </a:cubicBezTo>
                  <a:lnTo>
                    <a:pt x="8997" y="27083"/>
                  </a:lnTo>
                  <a:cubicBezTo>
                    <a:pt x="9119" y="27204"/>
                    <a:pt x="9210" y="27356"/>
                    <a:pt x="9332" y="27447"/>
                  </a:cubicBezTo>
                  <a:cubicBezTo>
                    <a:pt x="9301" y="27417"/>
                    <a:pt x="9271" y="27386"/>
                    <a:pt x="9271" y="27356"/>
                  </a:cubicBezTo>
                  <a:lnTo>
                    <a:pt x="9271" y="27356"/>
                  </a:lnTo>
                  <a:lnTo>
                    <a:pt x="9575" y="27660"/>
                  </a:lnTo>
                  <a:cubicBezTo>
                    <a:pt x="9588" y="27686"/>
                    <a:pt x="9590" y="27695"/>
                    <a:pt x="9585" y="27695"/>
                  </a:cubicBezTo>
                  <a:cubicBezTo>
                    <a:pt x="9579" y="27695"/>
                    <a:pt x="9562" y="27678"/>
                    <a:pt x="9545" y="27661"/>
                  </a:cubicBezTo>
                  <a:lnTo>
                    <a:pt x="9545" y="27661"/>
                  </a:lnTo>
                  <a:cubicBezTo>
                    <a:pt x="9605" y="27721"/>
                    <a:pt x="9636" y="27752"/>
                    <a:pt x="9727" y="27873"/>
                  </a:cubicBezTo>
                  <a:cubicBezTo>
                    <a:pt x="9696" y="27842"/>
                    <a:pt x="9696" y="27873"/>
                    <a:pt x="9544" y="27751"/>
                  </a:cubicBezTo>
                  <a:lnTo>
                    <a:pt x="9544" y="27751"/>
                  </a:lnTo>
                  <a:lnTo>
                    <a:pt x="9848" y="28025"/>
                  </a:lnTo>
                  <a:cubicBezTo>
                    <a:pt x="9848" y="28052"/>
                    <a:pt x="9949" y="28181"/>
                    <a:pt x="9944" y="28181"/>
                  </a:cubicBezTo>
                  <a:cubicBezTo>
                    <a:pt x="9944" y="28181"/>
                    <a:pt x="9942" y="28180"/>
                    <a:pt x="9939" y="28177"/>
                  </a:cubicBezTo>
                  <a:lnTo>
                    <a:pt x="9939" y="28177"/>
                  </a:lnTo>
                  <a:cubicBezTo>
                    <a:pt x="10034" y="28272"/>
                    <a:pt x="10165" y="28390"/>
                    <a:pt x="10301" y="28525"/>
                  </a:cubicBezTo>
                  <a:lnTo>
                    <a:pt x="10301" y="28525"/>
                  </a:lnTo>
                  <a:cubicBezTo>
                    <a:pt x="10325" y="28565"/>
                    <a:pt x="10348" y="28602"/>
                    <a:pt x="10335" y="28602"/>
                  </a:cubicBezTo>
                  <a:cubicBezTo>
                    <a:pt x="10517" y="28845"/>
                    <a:pt x="10669" y="29089"/>
                    <a:pt x="10851" y="29332"/>
                  </a:cubicBezTo>
                  <a:lnTo>
                    <a:pt x="10851" y="29271"/>
                  </a:lnTo>
                  <a:lnTo>
                    <a:pt x="10912" y="29332"/>
                  </a:lnTo>
                  <a:cubicBezTo>
                    <a:pt x="10912" y="29362"/>
                    <a:pt x="10912" y="29377"/>
                    <a:pt x="10904" y="29377"/>
                  </a:cubicBezTo>
                  <a:cubicBezTo>
                    <a:pt x="10897" y="29377"/>
                    <a:pt x="10882" y="29362"/>
                    <a:pt x="10851" y="29332"/>
                  </a:cubicBezTo>
                  <a:lnTo>
                    <a:pt x="10851" y="29332"/>
                  </a:lnTo>
                  <a:cubicBezTo>
                    <a:pt x="10882" y="29393"/>
                    <a:pt x="10973" y="29423"/>
                    <a:pt x="10973" y="29423"/>
                  </a:cubicBezTo>
                  <a:cubicBezTo>
                    <a:pt x="10990" y="29449"/>
                    <a:pt x="10990" y="29458"/>
                    <a:pt x="10982" y="29458"/>
                  </a:cubicBezTo>
                  <a:cubicBezTo>
                    <a:pt x="10966" y="29458"/>
                    <a:pt x="10912" y="29418"/>
                    <a:pt x="10908" y="29418"/>
                  </a:cubicBezTo>
                  <a:lnTo>
                    <a:pt x="10908" y="29418"/>
                  </a:lnTo>
                  <a:cubicBezTo>
                    <a:pt x="10907" y="29418"/>
                    <a:pt x="10909" y="29419"/>
                    <a:pt x="10912" y="29423"/>
                  </a:cubicBezTo>
                  <a:lnTo>
                    <a:pt x="10942" y="29453"/>
                  </a:lnTo>
                  <a:cubicBezTo>
                    <a:pt x="11003" y="29484"/>
                    <a:pt x="11034" y="29514"/>
                    <a:pt x="11064" y="29545"/>
                  </a:cubicBezTo>
                  <a:cubicBezTo>
                    <a:pt x="11064" y="29605"/>
                    <a:pt x="11094" y="29605"/>
                    <a:pt x="11064" y="29605"/>
                  </a:cubicBezTo>
                  <a:cubicBezTo>
                    <a:pt x="11034" y="29605"/>
                    <a:pt x="11064" y="29636"/>
                    <a:pt x="11064" y="29636"/>
                  </a:cubicBezTo>
                  <a:lnTo>
                    <a:pt x="11338" y="29697"/>
                  </a:lnTo>
                  <a:lnTo>
                    <a:pt x="11338" y="29666"/>
                  </a:lnTo>
                  <a:cubicBezTo>
                    <a:pt x="11375" y="29703"/>
                    <a:pt x="11391" y="29717"/>
                    <a:pt x="11395" y="29717"/>
                  </a:cubicBezTo>
                  <a:cubicBezTo>
                    <a:pt x="11402" y="29717"/>
                    <a:pt x="11369" y="29670"/>
                    <a:pt x="11358" y="29649"/>
                  </a:cubicBezTo>
                  <a:lnTo>
                    <a:pt x="11358" y="29649"/>
                  </a:lnTo>
                  <a:cubicBezTo>
                    <a:pt x="11384" y="29669"/>
                    <a:pt x="11393" y="29692"/>
                    <a:pt x="11397" y="29692"/>
                  </a:cubicBezTo>
                  <a:cubicBezTo>
                    <a:pt x="11398" y="29692"/>
                    <a:pt x="11398" y="29686"/>
                    <a:pt x="11398" y="29669"/>
                  </a:cubicBezTo>
                  <a:lnTo>
                    <a:pt x="11398" y="29669"/>
                  </a:lnTo>
                  <a:cubicBezTo>
                    <a:pt x="11398" y="29669"/>
                    <a:pt x="11398" y="29669"/>
                    <a:pt x="11399" y="29669"/>
                  </a:cubicBezTo>
                  <a:lnTo>
                    <a:pt x="11399" y="29669"/>
                  </a:lnTo>
                  <a:cubicBezTo>
                    <a:pt x="11403" y="29728"/>
                    <a:pt x="11522" y="29844"/>
                    <a:pt x="11609" y="29937"/>
                  </a:cubicBezTo>
                  <a:lnTo>
                    <a:pt x="11609" y="29937"/>
                  </a:lnTo>
                  <a:cubicBezTo>
                    <a:pt x="11610" y="29938"/>
                    <a:pt x="11611" y="29939"/>
                    <a:pt x="11611" y="29940"/>
                  </a:cubicBezTo>
                  <a:cubicBezTo>
                    <a:pt x="11612" y="29940"/>
                    <a:pt x="11613" y="29941"/>
                    <a:pt x="11614" y="29941"/>
                  </a:cubicBezTo>
                  <a:lnTo>
                    <a:pt x="11614" y="29941"/>
                  </a:lnTo>
                  <a:cubicBezTo>
                    <a:pt x="11664" y="29995"/>
                    <a:pt x="11702" y="30040"/>
                    <a:pt x="11702" y="30061"/>
                  </a:cubicBezTo>
                  <a:cubicBezTo>
                    <a:pt x="11794" y="30092"/>
                    <a:pt x="11854" y="30152"/>
                    <a:pt x="11885" y="30213"/>
                  </a:cubicBezTo>
                  <a:cubicBezTo>
                    <a:pt x="11885" y="30199"/>
                    <a:pt x="11891" y="30185"/>
                    <a:pt x="11901" y="30180"/>
                  </a:cubicBezTo>
                  <a:lnTo>
                    <a:pt x="11901" y="30180"/>
                  </a:lnTo>
                  <a:cubicBezTo>
                    <a:pt x="11914" y="30192"/>
                    <a:pt x="11927" y="30205"/>
                    <a:pt x="11939" y="30217"/>
                  </a:cubicBezTo>
                  <a:lnTo>
                    <a:pt x="11939" y="30217"/>
                  </a:lnTo>
                  <a:cubicBezTo>
                    <a:pt x="11923" y="30231"/>
                    <a:pt x="11934" y="30252"/>
                    <a:pt x="11954" y="30279"/>
                  </a:cubicBezTo>
                  <a:lnTo>
                    <a:pt x="11954" y="30279"/>
                  </a:lnTo>
                  <a:cubicBezTo>
                    <a:pt x="11951" y="30277"/>
                    <a:pt x="11948" y="30276"/>
                    <a:pt x="11946" y="30274"/>
                  </a:cubicBezTo>
                  <a:lnTo>
                    <a:pt x="11946" y="30274"/>
                  </a:lnTo>
                  <a:lnTo>
                    <a:pt x="12016" y="30362"/>
                  </a:lnTo>
                  <a:lnTo>
                    <a:pt x="12016" y="30362"/>
                  </a:lnTo>
                  <a:cubicBezTo>
                    <a:pt x="12023" y="30373"/>
                    <a:pt x="12028" y="30385"/>
                    <a:pt x="12032" y="30396"/>
                  </a:cubicBezTo>
                  <a:lnTo>
                    <a:pt x="12032" y="30396"/>
                  </a:lnTo>
                  <a:cubicBezTo>
                    <a:pt x="11926" y="30304"/>
                    <a:pt x="11848" y="30221"/>
                    <a:pt x="11837" y="30221"/>
                  </a:cubicBezTo>
                  <a:lnTo>
                    <a:pt x="11837" y="30221"/>
                  </a:lnTo>
                  <a:cubicBezTo>
                    <a:pt x="11831" y="30221"/>
                    <a:pt x="11845" y="30245"/>
                    <a:pt x="11885" y="30304"/>
                  </a:cubicBezTo>
                  <a:cubicBezTo>
                    <a:pt x="11886" y="30304"/>
                    <a:pt x="11888" y="30303"/>
                    <a:pt x="11890" y="30303"/>
                  </a:cubicBezTo>
                  <a:cubicBezTo>
                    <a:pt x="11912" y="30303"/>
                    <a:pt x="11967" y="30351"/>
                    <a:pt x="12036" y="30419"/>
                  </a:cubicBezTo>
                  <a:lnTo>
                    <a:pt x="12036" y="30419"/>
                  </a:lnTo>
                  <a:cubicBezTo>
                    <a:pt x="12037" y="30422"/>
                    <a:pt x="12037" y="30424"/>
                    <a:pt x="12037" y="30426"/>
                  </a:cubicBezTo>
                  <a:cubicBezTo>
                    <a:pt x="12037" y="30424"/>
                    <a:pt x="12037" y="30422"/>
                    <a:pt x="12037" y="30420"/>
                  </a:cubicBezTo>
                  <a:lnTo>
                    <a:pt x="12037" y="30420"/>
                  </a:lnTo>
                  <a:cubicBezTo>
                    <a:pt x="12180" y="30560"/>
                    <a:pt x="12383" y="30784"/>
                    <a:pt x="12491" y="30858"/>
                  </a:cubicBezTo>
                  <a:lnTo>
                    <a:pt x="12491" y="30858"/>
                  </a:lnTo>
                  <a:cubicBezTo>
                    <a:pt x="12511" y="30877"/>
                    <a:pt x="12532" y="30895"/>
                    <a:pt x="12553" y="30912"/>
                  </a:cubicBezTo>
                  <a:cubicBezTo>
                    <a:pt x="12574" y="30912"/>
                    <a:pt x="12567" y="30899"/>
                    <a:pt x="12569" y="30899"/>
                  </a:cubicBezTo>
                  <a:lnTo>
                    <a:pt x="12569" y="30899"/>
                  </a:lnTo>
                  <a:cubicBezTo>
                    <a:pt x="12570" y="30899"/>
                    <a:pt x="12574" y="30902"/>
                    <a:pt x="12584" y="30912"/>
                  </a:cubicBezTo>
                  <a:lnTo>
                    <a:pt x="12608" y="30949"/>
                  </a:lnTo>
                  <a:lnTo>
                    <a:pt x="12553" y="30912"/>
                  </a:lnTo>
                  <a:lnTo>
                    <a:pt x="12553" y="30912"/>
                  </a:lnTo>
                  <a:cubicBezTo>
                    <a:pt x="12719" y="31133"/>
                    <a:pt x="12734" y="31053"/>
                    <a:pt x="12918" y="31242"/>
                  </a:cubicBezTo>
                  <a:lnTo>
                    <a:pt x="12918" y="31242"/>
                  </a:lnTo>
                  <a:lnTo>
                    <a:pt x="12918" y="31233"/>
                  </a:lnTo>
                  <a:lnTo>
                    <a:pt x="12918" y="31233"/>
                  </a:lnTo>
                  <a:cubicBezTo>
                    <a:pt x="12923" y="31237"/>
                    <a:pt x="12928" y="31241"/>
                    <a:pt x="12933" y="31245"/>
                  </a:cubicBezTo>
                  <a:lnTo>
                    <a:pt x="12933" y="31245"/>
                  </a:lnTo>
                  <a:lnTo>
                    <a:pt x="12945" y="31270"/>
                  </a:lnTo>
                  <a:lnTo>
                    <a:pt x="12945" y="31270"/>
                  </a:lnTo>
                  <a:cubicBezTo>
                    <a:pt x="12936" y="31260"/>
                    <a:pt x="12927" y="31251"/>
                    <a:pt x="12918" y="31242"/>
                  </a:cubicBezTo>
                  <a:lnTo>
                    <a:pt x="12918" y="31242"/>
                  </a:lnTo>
                  <a:lnTo>
                    <a:pt x="12918" y="31247"/>
                  </a:lnTo>
                  <a:lnTo>
                    <a:pt x="12949" y="31277"/>
                  </a:lnTo>
                  <a:lnTo>
                    <a:pt x="12949" y="31277"/>
                  </a:lnTo>
                  <a:lnTo>
                    <a:pt x="12945" y="31270"/>
                  </a:lnTo>
                  <a:lnTo>
                    <a:pt x="12945" y="31270"/>
                  </a:lnTo>
                  <a:cubicBezTo>
                    <a:pt x="12956" y="31282"/>
                    <a:pt x="12967" y="31294"/>
                    <a:pt x="12979" y="31308"/>
                  </a:cubicBezTo>
                  <a:cubicBezTo>
                    <a:pt x="13045" y="31373"/>
                    <a:pt x="13095" y="31423"/>
                    <a:pt x="13095" y="31423"/>
                  </a:cubicBezTo>
                  <a:lnTo>
                    <a:pt x="13095" y="31423"/>
                  </a:lnTo>
                  <a:lnTo>
                    <a:pt x="13283" y="31611"/>
                  </a:lnTo>
                  <a:cubicBezTo>
                    <a:pt x="13313" y="31642"/>
                    <a:pt x="13321" y="31657"/>
                    <a:pt x="13313" y="31657"/>
                  </a:cubicBezTo>
                  <a:cubicBezTo>
                    <a:pt x="13306" y="31657"/>
                    <a:pt x="13283" y="31642"/>
                    <a:pt x="13253" y="31612"/>
                  </a:cubicBezTo>
                  <a:lnTo>
                    <a:pt x="13253" y="31612"/>
                  </a:lnTo>
                  <a:lnTo>
                    <a:pt x="13515" y="31874"/>
                  </a:lnTo>
                  <a:lnTo>
                    <a:pt x="13515" y="31874"/>
                  </a:lnTo>
                  <a:cubicBezTo>
                    <a:pt x="13519" y="31862"/>
                    <a:pt x="13526" y="31855"/>
                    <a:pt x="13526" y="31855"/>
                  </a:cubicBezTo>
                  <a:cubicBezTo>
                    <a:pt x="13557" y="31855"/>
                    <a:pt x="13557" y="31855"/>
                    <a:pt x="13587" y="31885"/>
                  </a:cubicBezTo>
                  <a:lnTo>
                    <a:pt x="13546" y="31905"/>
                  </a:lnTo>
                  <a:lnTo>
                    <a:pt x="13546" y="31905"/>
                  </a:lnTo>
                  <a:lnTo>
                    <a:pt x="13557" y="31915"/>
                  </a:lnTo>
                  <a:lnTo>
                    <a:pt x="13698" y="32017"/>
                  </a:lnTo>
                  <a:lnTo>
                    <a:pt x="13678" y="32037"/>
                  </a:lnTo>
                  <a:cubicBezTo>
                    <a:pt x="13681" y="32036"/>
                    <a:pt x="13683" y="32035"/>
                    <a:pt x="13685" y="32035"/>
                  </a:cubicBezTo>
                  <a:lnTo>
                    <a:pt x="13685" y="32035"/>
                  </a:lnTo>
                  <a:cubicBezTo>
                    <a:pt x="13695" y="32035"/>
                    <a:pt x="13669" y="32072"/>
                    <a:pt x="13628" y="32123"/>
                  </a:cubicBezTo>
                  <a:lnTo>
                    <a:pt x="13628" y="32123"/>
                  </a:lnTo>
                  <a:cubicBezTo>
                    <a:pt x="13624" y="32125"/>
                    <a:pt x="13621" y="32126"/>
                    <a:pt x="13617" y="32128"/>
                  </a:cubicBezTo>
                  <a:cubicBezTo>
                    <a:pt x="13587" y="32189"/>
                    <a:pt x="13557" y="32189"/>
                    <a:pt x="13496" y="32189"/>
                  </a:cubicBezTo>
                  <a:cubicBezTo>
                    <a:pt x="13465" y="32189"/>
                    <a:pt x="13405" y="32189"/>
                    <a:pt x="13344" y="32219"/>
                  </a:cubicBezTo>
                  <a:lnTo>
                    <a:pt x="13465" y="32219"/>
                  </a:lnTo>
                  <a:cubicBezTo>
                    <a:pt x="13455" y="32230"/>
                    <a:pt x="13428" y="32233"/>
                    <a:pt x="13397" y="32233"/>
                  </a:cubicBezTo>
                  <a:cubicBezTo>
                    <a:pt x="13334" y="32233"/>
                    <a:pt x="13253" y="32219"/>
                    <a:pt x="13253" y="32219"/>
                  </a:cubicBezTo>
                  <a:cubicBezTo>
                    <a:pt x="13222" y="32219"/>
                    <a:pt x="13283" y="32189"/>
                    <a:pt x="13283" y="32189"/>
                  </a:cubicBezTo>
                  <a:lnTo>
                    <a:pt x="13283" y="32189"/>
                  </a:lnTo>
                  <a:cubicBezTo>
                    <a:pt x="13131" y="32219"/>
                    <a:pt x="13283" y="32250"/>
                    <a:pt x="13161" y="32280"/>
                  </a:cubicBezTo>
                  <a:cubicBezTo>
                    <a:pt x="13161" y="32280"/>
                    <a:pt x="13161" y="32250"/>
                    <a:pt x="13101" y="32250"/>
                  </a:cubicBezTo>
                  <a:cubicBezTo>
                    <a:pt x="13070" y="32250"/>
                    <a:pt x="12949" y="32371"/>
                    <a:pt x="12827" y="32371"/>
                  </a:cubicBezTo>
                  <a:cubicBezTo>
                    <a:pt x="12827" y="32402"/>
                    <a:pt x="12888" y="32402"/>
                    <a:pt x="12827" y="32432"/>
                  </a:cubicBezTo>
                  <a:cubicBezTo>
                    <a:pt x="12766" y="32463"/>
                    <a:pt x="12614" y="32463"/>
                    <a:pt x="12584" y="32523"/>
                  </a:cubicBezTo>
                  <a:cubicBezTo>
                    <a:pt x="12523" y="32554"/>
                    <a:pt x="12401" y="32615"/>
                    <a:pt x="12401" y="32645"/>
                  </a:cubicBezTo>
                  <a:cubicBezTo>
                    <a:pt x="12391" y="32638"/>
                    <a:pt x="12379" y="32635"/>
                    <a:pt x="12365" y="32635"/>
                  </a:cubicBezTo>
                  <a:cubicBezTo>
                    <a:pt x="12277" y="32635"/>
                    <a:pt x="12131" y="32757"/>
                    <a:pt x="12066" y="32757"/>
                  </a:cubicBezTo>
                  <a:cubicBezTo>
                    <a:pt x="12052" y="32757"/>
                    <a:pt x="12042" y="32751"/>
                    <a:pt x="12037" y="32736"/>
                  </a:cubicBezTo>
                  <a:lnTo>
                    <a:pt x="11885" y="32827"/>
                  </a:lnTo>
                  <a:cubicBezTo>
                    <a:pt x="11824" y="32858"/>
                    <a:pt x="11763" y="32888"/>
                    <a:pt x="11733" y="32949"/>
                  </a:cubicBezTo>
                  <a:cubicBezTo>
                    <a:pt x="11611" y="32949"/>
                    <a:pt x="11520" y="33010"/>
                    <a:pt x="11429" y="33101"/>
                  </a:cubicBezTo>
                  <a:cubicBezTo>
                    <a:pt x="11277" y="33131"/>
                    <a:pt x="11155" y="33192"/>
                    <a:pt x="11034" y="33253"/>
                  </a:cubicBezTo>
                  <a:cubicBezTo>
                    <a:pt x="10882" y="33344"/>
                    <a:pt x="10608" y="33374"/>
                    <a:pt x="10608" y="33496"/>
                  </a:cubicBezTo>
                  <a:lnTo>
                    <a:pt x="10487" y="33587"/>
                  </a:lnTo>
                  <a:cubicBezTo>
                    <a:pt x="10528" y="33562"/>
                    <a:pt x="10547" y="33553"/>
                    <a:pt x="10554" y="33553"/>
                  </a:cubicBezTo>
                  <a:cubicBezTo>
                    <a:pt x="10571" y="33553"/>
                    <a:pt x="10503" y="33618"/>
                    <a:pt x="10547" y="33618"/>
                  </a:cubicBezTo>
                  <a:cubicBezTo>
                    <a:pt x="10527" y="33618"/>
                    <a:pt x="10466" y="33631"/>
                    <a:pt x="10446" y="33631"/>
                  </a:cubicBezTo>
                  <a:cubicBezTo>
                    <a:pt x="10436" y="33631"/>
                    <a:pt x="10436" y="33628"/>
                    <a:pt x="10456" y="33618"/>
                  </a:cubicBezTo>
                  <a:cubicBezTo>
                    <a:pt x="10456" y="33605"/>
                    <a:pt x="10448" y="33600"/>
                    <a:pt x="10436" y="33600"/>
                  </a:cubicBezTo>
                  <a:cubicBezTo>
                    <a:pt x="10396" y="33600"/>
                    <a:pt x="10306" y="33653"/>
                    <a:pt x="10280" y="33653"/>
                  </a:cubicBezTo>
                  <a:cubicBezTo>
                    <a:pt x="10276" y="33653"/>
                    <a:pt x="10274" y="33651"/>
                    <a:pt x="10274" y="33648"/>
                  </a:cubicBezTo>
                  <a:cubicBezTo>
                    <a:pt x="10000" y="33800"/>
                    <a:pt x="9727" y="33922"/>
                    <a:pt x="9483" y="34074"/>
                  </a:cubicBezTo>
                  <a:lnTo>
                    <a:pt x="9544" y="34074"/>
                  </a:lnTo>
                  <a:lnTo>
                    <a:pt x="9453" y="34134"/>
                  </a:lnTo>
                  <a:cubicBezTo>
                    <a:pt x="9392" y="34134"/>
                    <a:pt x="9392" y="34104"/>
                    <a:pt x="9453" y="34074"/>
                  </a:cubicBezTo>
                  <a:cubicBezTo>
                    <a:pt x="9392" y="34074"/>
                    <a:pt x="9362" y="34165"/>
                    <a:pt x="9362" y="34165"/>
                  </a:cubicBezTo>
                  <a:cubicBezTo>
                    <a:pt x="9337" y="34177"/>
                    <a:pt x="9324" y="34182"/>
                    <a:pt x="9318" y="34182"/>
                  </a:cubicBezTo>
                  <a:cubicBezTo>
                    <a:pt x="9304" y="34182"/>
                    <a:pt x="9333" y="34155"/>
                    <a:pt x="9352" y="34139"/>
                  </a:cubicBezTo>
                  <a:lnTo>
                    <a:pt x="9352" y="34139"/>
                  </a:lnTo>
                  <a:lnTo>
                    <a:pt x="9301" y="34165"/>
                  </a:lnTo>
                  <a:cubicBezTo>
                    <a:pt x="9271" y="34195"/>
                    <a:pt x="9240" y="34225"/>
                    <a:pt x="9210" y="34256"/>
                  </a:cubicBezTo>
                  <a:lnTo>
                    <a:pt x="9119" y="34256"/>
                  </a:lnTo>
                  <a:lnTo>
                    <a:pt x="8997" y="34317"/>
                  </a:lnTo>
                  <a:lnTo>
                    <a:pt x="9058" y="34317"/>
                  </a:lnTo>
                  <a:cubicBezTo>
                    <a:pt x="9028" y="34347"/>
                    <a:pt x="8967" y="34377"/>
                    <a:pt x="9028" y="34377"/>
                  </a:cubicBezTo>
                  <a:cubicBezTo>
                    <a:pt x="8936" y="34377"/>
                    <a:pt x="8632" y="34621"/>
                    <a:pt x="8572" y="34651"/>
                  </a:cubicBezTo>
                  <a:cubicBezTo>
                    <a:pt x="8511" y="34712"/>
                    <a:pt x="8450" y="34742"/>
                    <a:pt x="8359" y="34803"/>
                  </a:cubicBezTo>
                  <a:cubicBezTo>
                    <a:pt x="8375" y="34795"/>
                    <a:pt x="8389" y="34791"/>
                    <a:pt x="8399" y="34791"/>
                  </a:cubicBezTo>
                  <a:cubicBezTo>
                    <a:pt x="8427" y="34791"/>
                    <a:pt x="8426" y="34819"/>
                    <a:pt x="8359" y="34864"/>
                  </a:cubicBezTo>
                  <a:cubicBezTo>
                    <a:pt x="8359" y="34839"/>
                    <a:pt x="8350" y="34830"/>
                    <a:pt x="8335" y="34830"/>
                  </a:cubicBezTo>
                  <a:cubicBezTo>
                    <a:pt x="8295" y="34830"/>
                    <a:pt x="8212" y="34894"/>
                    <a:pt x="8146" y="34894"/>
                  </a:cubicBezTo>
                  <a:cubicBezTo>
                    <a:pt x="8207" y="34894"/>
                    <a:pt x="7964" y="35046"/>
                    <a:pt x="8055" y="35046"/>
                  </a:cubicBezTo>
                  <a:cubicBezTo>
                    <a:pt x="8035" y="35056"/>
                    <a:pt x="8028" y="35060"/>
                    <a:pt x="8026" y="35060"/>
                  </a:cubicBezTo>
                  <a:cubicBezTo>
                    <a:pt x="8021" y="35060"/>
                    <a:pt x="8035" y="35046"/>
                    <a:pt x="7994" y="35046"/>
                  </a:cubicBezTo>
                  <a:cubicBezTo>
                    <a:pt x="7873" y="35137"/>
                    <a:pt x="7690" y="35229"/>
                    <a:pt x="7538" y="35350"/>
                  </a:cubicBezTo>
                  <a:cubicBezTo>
                    <a:pt x="7538" y="35381"/>
                    <a:pt x="7538" y="35350"/>
                    <a:pt x="7538" y="35411"/>
                  </a:cubicBezTo>
                  <a:lnTo>
                    <a:pt x="7417" y="35441"/>
                  </a:lnTo>
                  <a:cubicBezTo>
                    <a:pt x="7386" y="35472"/>
                    <a:pt x="7417" y="35502"/>
                    <a:pt x="7325" y="35502"/>
                  </a:cubicBezTo>
                  <a:cubicBezTo>
                    <a:pt x="6991" y="35715"/>
                    <a:pt x="6748" y="36049"/>
                    <a:pt x="6353" y="36262"/>
                  </a:cubicBezTo>
                  <a:cubicBezTo>
                    <a:pt x="6365" y="36256"/>
                    <a:pt x="6371" y="36253"/>
                    <a:pt x="6373" y="36253"/>
                  </a:cubicBezTo>
                  <a:lnTo>
                    <a:pt x="6373" y="36253"/>
                  </a:lnTo>
                  <a:cubicBezTo>
                    <a:pt x="6382" y="36253"/>
                    <a:pt x="6328" y="36292"/>
                    <a:pt x="6353" y="36292"/>
                  </a:cubicBezTo>
                  <a:cubicBezTo>
                    <a:pt x="6363" y="36282"/>
                    <a:pt x="6370" y="36279"/>
                    <a:pt x="6374" y="36279"/>
                  </a:cubicBezTo>
                  <a:cubicBezTo>
                    <a:pt x="6383" y="36279"/>
                    <a:pt x="6383" y="36292"/>
                    <a:pt x="6383" y="36292"/>
                  </a:cubicBezTo>
                  <a:lnTo>
                    <a:pt x="6231" y="36384"/>
                  </a:lnTo>
                  <a:cubicBezTo>
                    <a:pt x="6231" y="36444"/>
                    <a:pt x="6110" y="36505"/>
                    <a:pt x="6110" y="36536"/>
                  </a:cubicBezTo>
                  <a:lnTo>
                    <a:pt x="6140" y="36505"/>
                  </a:lnTo>
                  <a:lnTo>
                    <a:pt x="6140" y="36505"/>
                  </a:lnTo>
                  <a:cubicBezTo>
                    <a:pt x="6128" y="36541"/>
                    <a:pt x="6144" y="36548"/>
                    <a:pt x="6169" y="36548"/>
                  </a:cubicBezTo>
                  <a:cubicBezTo>
                    <a:pt x="6190" y="36548"/>
                    <a:pt x="6217" y="36543"/>
                    <a:pt x="6241" y="36543"/>
                  </a:cubicBezTo>
                  <a:cubicBezTo>
                    <a:pt x="6263" y="36543"/>
                    <a:pt x="6283" y="36548"/>
                    <a:pt x="6292" y="36566"/>
                  </a:cubicBezTo>
                  <a:cubicBezTo>
                    <a:pt x="6321" y="36479"/>
                    <a:pt x="6489" y="36475"/>
                    <a:pt x="6557" y="36341"/>
                  </a:cubicBezTo>
                  <a:lnTo>
                    <a:pt x="6557" y="36341"/>
                  </a:lnTo>
                  <a:cubicBezTo>
                    <a:pt x="6553" y="36351"/>
                    <a:pt x="6550" y="36362"/>
                    <a:pt x="6554" y="36362"/>
                  </a:cubicBezTo>
                  <a:cubicBezTo>
                    <a:pt x="6556" y="36362"/>
                    <a:pt x="6559" y="36359"/>
                    <a:pt x="6566" y="36353"/>
                  </a:cubicBezTo>
                  <a:cubicBezTo>
                    <a:pt x="6566" y="36323"/>
                    <a:pt x="6596" y="36292"/>
                    <a:pt x="6657" y="36262"/>
                  </a:cubicBezTo>
                  <a:cubicBezTo>
                    <a:pt x="6803" y="36145"/>
                    <a:pt x="6921" y="36057"/>
                    <a:pt x="7064" y="35942"/>
                  </a:cubicBezTo>
                  <a:lnTo>
                    <a:pt x="7064" y="35942"/>
                  </a:lnTo>
                  <a:cubicBezTo>
                    <a:pt x="7063" y="35942"/>
                    <a:pt x="7062" y="35942"/>
                    <a:pt x="7061" y="35942"/>
                  </a:cubicBezTo>
                  <a:cubicBezTo>
                    <a:pt x="7055" y="35942"/>
                    <a:pt x="7052" y="35938"/>
                    <a:pt x="7052" y="35928"/>
                  </a:cubicBezTo>
                  <a:cubicBezTo>
                    <a:pt x="7113" y="35928"/>
                    <a:pt x="7325" y="35715"/>
                    <a:pt x="7386" y="35715"/>
                  </a:cubicBezTo>
                  <a:cubicBezTo>
                    <a:pt x="7417" y="35684"/>
                    <a:pt x="7409" y="35684"/>
                    <a:pt x="7401" y="35684"/>
                  </a:cubicBezTo>
                  <a:cubicBezTo>
                    <a:pt x="7394" y="35684"/>
                    <a:pt x="7386" y="35684"/>
                    <a:pt x="7417" y="35654"/>
                  </a:cubicBezTo>
                  <a:lnTo>
                    <a:pt x="7447" y="35654"/>
                  </a:lnTo>
                  <a:lnTo>
                    <a:pt x="7447" y="35624"/>
                  </a:lnTo>
                  <a:lnTo>
                    <a:pt x="7508" y="35624"/>
                  </a:lnTo>
                  <a:cubicBezTo>
                    <a:pt x="7508" y="35631"/>
                    <a:pt x="7506" y="35637"/>
                    <a:pt x="7503" y="35641"/>
                  </a:cubicBezTo>
                  <a:lnTo>
                    <a:pt x="7503" y="35641"/>
                  </a:lnTo>
                  <a:cubicBezTo>
                    <a:pt x="7542" y="35621"/>
                    <a:pt x="7581" y="35600"/>
                    <a:pt x="7620" y="35568"/>
                  </a:cubicBezTo>
                  <a:lnTo>
                    <a:pt x="7620" y="35568"/>
                  </a:lnTo>
                  <a:cubicBezTo>
                    <a:pt x="7613" y="35576"/>
                    <a:pt x="7606" y="35585"/>
                    <a:pt x="7599" y="35593"/>
                  </a:cubicBezTo>
                  <a:lnTo>
                    <a:pt x="7660" y="35533"/>
                  </a:lnTo>
                  <a:lnTo>
                    <a:pt x="7660" y="35533"/>
                  </a:lnTo>
                  <a:cubicBezTo>
                    <a:pt x="7647" y="35546"/>
                    <a:pt x="7633" y="35557"/>
                    <a:pt x="7620" y="35568"/>
                  </a:cubicBezTo>
                  <a:lnTo>
                    <a:pt x="7620" y="35568"/>
                  </a:lnTo>
                  <a:cubicBezTo>
                    <a:pt x="7747" y="35425"/>
                    <a:pt x="7972" y="35283"/>
                    <a:pt x="8116" y="35168"/>
                  </a:cubicBezTo>
                  <a:lnTo>
                    <a:pt x="8085" y="35168"/>
                  </a:lnTo>
                  <a:cubicBezTo>
                    <a:pt x="8207" y="35046"/>
                    <a:pt x="8207" y="35107"/>
                    <a:pt x="8328" y="34985"/>
                  </a:cubicBezTo>
                  <a:cubicBezTo>
                    <a:pt x="8359" y="34955"/>
                    <a:pt x="8389" y="34925"/>
                    <a:pt x="8420" y="34894"/>
                  </a:cubicBezTo>
                  <a:lnTo>
                    <a:pt x="8420" y="34894"/>
                  </a:lnTo>
                  <a:cubicBezTo>
                    <a:pt x="8404" y="34909"/>
                    <a:pt x="8427" y="34909"/>
                    <a:pt x="8450" y="34909"/>
                  </a:cubicBezTo>
                  <a:cubicBezTo>
                    <a:pt x="8473" y="34909"/>
                    <a:pt x="8496" y="34909"/>
                    <a:pt x="8480" y="34925"/>
                  </a:cubicBezTo>
                  <a:cubicBezTo>
                    <a:pt x="8602" y="34803"/>
                    <a:pt x="8541" y="34864"/>
                    <a:pt x="8602" y="34773"/>
                  </a:cubicBezTo>
                  <a:lnTo>
                    <a:pt x="8632" y="34773"/>
                  </a:lnTo>
                  <a:cubicBezTo>
                    <a:pt x="8663" y="34712"/>
                    <a:pt x="8693" y="34681"/>
                    <a:pt x="8724" y="34681"/>
                  </a:cubicBezTo>
                  <a:cubicBezTo>
                    <a:pt x="8710" y="34688"/>
                    <a:pt x="8705" y="34691"/>
                    <a:pt x="8706" y="34691"/>
                  </a:cubicBezTo>
                  <a:cubicBezTo>
                    <a:pt x="8707" y="34691"/>
                    <a:pt x="8725" y="34684"/>
                    <a:pt x="8735" y="34684"/>
                  </a:cubicBezTo>
                  <a:cubicBezTo>
                    <a:pt x="8744" y="34684"/>
                    <a:pt x="8746" y="34689"/>
                    <a:pt x="8724" y="34712"/>
                  </a:cubicBezTo>
                  <a:cubicBezTo>
                    <a:pt x="8906" y="34651"/>
                    <a:pt x="8936" y="34560"/>
                    <a:pt x="9028" y="34560"/>
                  </a:cubicBezTo>
                  <a:cubicBezTo>
                    <a:pt x="9035" y="34538"/>
                    <a:pt x="9030" y="34530"/>
                    <a:pt x="9019" y="34530"/>
                  </a:cubicBezTo>
                  <a:cubicBezTo>
                    <a:pt x="8988" y="34530"/>
                    <a:pt x="8906" y="34594"/>
                    <a:pt x="8903" y="34594"/>
                  </a:cubicBezTo>
                  <a:cubicBezTo>
                    <a:pt x="8902" y="34594"/>
                    <a:pt x="8903" y="34593"/>
                    <a:pt x="8906" y="34590"/>
                  </a:cubicBezTo>
                  <a:cubicBezTo>
                    <a:pt x="8876" y="34590"/>
                    <a:pt x="8936" y="34499"/>
                    <a:pt x="8997" y="34469"/>
                  </a:cubicBezTo>
                  <a:cubicBezTo>
                    <a:pt x="9012" y="34461"/>
                    <a:pt x="9028" y="34459"/>
                    <a:pt x="9044" y="34459"/>
                  </a:cubicBezTo>
                  <a:cubicBezTo>
                    <a:pt x="9060" y="34459"/>
                    <a:pt x="9077" y="34461"/>
                    <a:pt x="9096" y="34461"/>
                  </a:cubicBezTo>
                  <a:cubicBezTo>
                    <a:pt x="9134" y="34461"/>
                    <a:pt x="9180" y="34453"/>
                    <a:pt x="9240" y="34408"/>
                  </a:cubicBezTo>
                  <a:lnTo>
                    <a:pt x="9240" y="34408"/>
                  </a:lnTo>
                  <a:lnTo>
                    <a:pt x="9210" y="34438"/>
                  </a:lnTo>
                  <a:cubicBezTo>
                    <a:pt x="9271" y="34408"/>
                    <a:pt x="9332" y="34377"/>
                    <a:pt x="9362" y="34347"/>
                  </a:cubicBezTo>
                  <a:cubicBezTo>
                    <a:pt x="9362" y="34286"/>
                    <a:pt x="9423" y="34286"/>
                    <a:pt x="9423" y="34256"/>
                  </a:cubicBezTo>
                  <a:lnTo>
                    <a:pt x="9423" y="34256"/>
                  </a:lnTo>
                  <a:lnTo>
                    <a:pt x="9301" y="34317"/>
                  </a:lnTo>
                  <a:cubicBezTo>
                    <a:pt x="9362" y="34286"/>
                    <a:pt x="9423" y="34195"/>
                    <a:pt x="9514" y="34165"/>
                  </a:cubicBezTo>
                  <a:lnTo>
                    <a:pt x="9514" y="34165"/>
                  </a:lnTo>
                  <a:cubicBezTo>
                    <a:pt x="9514" y="34195"/>
                    <a:pt x="9483" y="34195"/>
                    <a:pt x="9483" y="34225"/>
                  </a:cubicBezTo>
                  <a:cubicBezTo>
                    <a:pt x="9510" y="34225"/>
                    <a:pt x="9558" y="34159"/>
                    <a:pt x="9571" y="34159"/>
                  </a:cubicBezTo>
                  <a:cubicBezTo>
                    <a:pt x="9573" y="34159"/>
                    <a:pt x="9575" y="34160"/>
                    <a:pt x="9575" y="34165"/>
                  </a:cubicBezTo>
                  <a:cubicBezTo>
                    <a:pt x="9575" y="34225"/>
                    <a:pt x="9453" y="34256"/>
                    <a:pt x="9392" y="34317"/>
                  </a:cubicBezTo>
                  <a:cubicBezTo>
                    <a:pt x="9415" y="34317"/>
                    <a:pt x="9455" y="34265"/>
                    <a:pt x="9474" y="34265"/>
                  </a:cubicBezTo>
                  <a:cubicBezTo>
                    <a:pt x="9480" y="34265"/>
                    <a:pt x="9483" y="34271"/>
                    <a:pt x="9483" y="34286"/>
                  </a:cubicBezTo>
                  <a:cubicBezTo>
                    <a:pt x="9514" y="34195"/>
                    <a:pt x="9605" y="34225"/>
                    <a:pt x="9666" y="34134"/>
                  </a:cubicBezTo>
                  <a:lnTo>
                    <a:pt x="9666" y="34165"/>
                  </a:lnTo>
                  <a:cubicBezTo>
                    <a:pt x="9696" y="34134"/>
                    <a:pt x="9696" y="34104"/>
                    <a:pt x="9727" y="34104"/>
                  </a:cubicBezTo>
                  <a:lnTo>
                    <a:pt x="9696" y="34165"/>
                  </a:lnTo>
                  <a:cubicBezTo>
                    <a:pt x="9757" y="34104"/>
                    <a:pt x="9848" y="34104"/>
                    <a:pt x="9909" y="34043"/>
                  </a:cubicBezTo>
                  <a:lnTo>
                    <a:pt x="9909" y="34043"/>
                  </a:lnTo>
                  <a:cubicBezTo>
                    <a:pt x="9858" y="34074"/>
                    <a:pt x="9835" y="34084"/>
                    <a:pt x="9823" y="34084"/>
                  </a:cubicBezTo>
                  <a:cubicBezTo>
                    <a:pt x="9801" y="34084"/>
                    <a:pt x="9828" y="34043"/>
                    <a:pt x="9787" y="34043"/>
                  </a:cubicBezTo>
                  <a:cubicBezTo>
                    <a:pt x="9863" y="33982"/>
                    <a:pt x="9894" y="33982"/>
                    <a:pt x="9932" y="33982"/>
                  </a:cubicBezTo>
                  <a:cubicBezTo>
                    <a:pt x="9970" y="33982"/>
                    <a:pt x="10015" y="33982"/>
                    <a:pt x="10122" y="33922"/>
                  </a:cubicBezTo>
                  <a:cubicBezTo>
                    <a:pt x="10102" y="33922"/>
                    <a:pt x="10054" y="33949"/>
                    <a:pt x="10034" y="33949"/>
                  </a:cubicBezTo>
                  <a:cubicBezTo>
                    <a:pt x="10024" y="33949"/>
                    <a:pt x="10020" y="33942"/>
                    <a:pt x="10031" y="33922"/>
                  </a:cubicBezTo>
                  <a:cubicBezTo>
                    <a:pt x="10061" y="33922"/>
                    <a:pt x="10122" y="33891"/>
                    <a:pt x="10152" y="33891"/>
                  </a:cubicBezTo>
                  <a:cubicBezTo>
                    <a:pt x="10274" y="33830"/>
                    <a:pt x="10091" y="33830"/>
                    <a:pt x="10152" y="33830"/>
                  </a:cubicBezTo>
                  <a:cubicBezTo>
                    <a:pt x="10213" y="33830"/>
                    <a:pt x="10213" y="33800"/>
                    <a:pt x="10274" y="33770"/>
                  </a:cubicBezTo>
                  <a:cubicBezTo>
                    <a:pt x="10426" y="33709"/>
                    <a:pt x="10274" y="33709"/>
                    <a:pt x="10426" y="33648"/>
                  </a:cubicBezTo>
                  <a:lnTo>
                    <a:pt x="10426" y="33648"/>
                  </a:lnTo>
                  <a:lnTo>
                    <a:pt x="10365" y="33709"/>
                  </a:lnTo>
                  <a:lnTo>
                    <a:pt x="10365" y="33709"/>
                  </a:lnTo>
                  <a:lnTo>
                    <a:pt x="10426" y="33678"/>
                  </a:lnTo>
                  <a:lnTo>
                    <a:pt x="10426" y="33709"/>
                  </a:lnTo>
                  <a:cubicBezTo>
                    <a:pt x="10487" y="33648"/>
                    <a:pt x="10547" y="33618"/>
                    <a:pt x="10608" y="33618"/>
                  </a:cubicBezTo>
                  <a:cubicBezTo>
                    <a:pt x="10578" y="33618"/>
                    <a:pt x="10608" y="33526"/>
                    <a:pt x="10669" y="33526"/>
                  </a:cubicBezTo>
                  <a:cubicBezTo>
                    <a:pt x="10689" y="33526"/>
                    <a:pt x="10669" y="33553"/>
                    <a:pt x="10680" y="33553"/>
                  </a:cubicBezTo>
                  <a:cubicBezTo>
                    <a:pt x="10686" y="33553"/>
                    <a:pt x="10699" y="33547"/>
                    <a:pt x="10730" y="33526"/>
                  </a:cubicBezTo>
                  <a:lnTo>
                    <a:pt x="10730" y="33526"/>
                  </a:lnTo>
                  <a:cubicBezTo>
                    <a:pt x="10730" y="33557"/>
                    <a:pt x="10669" y="33557"/>
                    <a:pt x="10669" y="33587"/>
                  </a:cubicBezTo>
                  <a:lnTo>
                    <a:pt x="10669" y="33618"/>
                  </a:lnTo>
                  <a:cubicBezTo>
                    <a:pt x="10699" y="33587"/>
                    <a:pt x="10760" y="33557"/>
                    <a:pt x="10821" y="33526"/>
                  </a:cubicBezTo>
                  <a:lnTo>
                    <a:pt x="10760" y="33526"/>
                  </a:lnTo>
                  <a:lnTo>
                    <a:pt x="10882" y="33435"/>
                  </a:lnTo>
                  <a:cubicBezTo>
                    <a:pt x="10912" y="33435"/>
                    <a:pt x="10851" y="33466"/>
                    <a:pt x="10882" y="33466"/>
                  </a:cubicBezTo>
                  <a:cubicBezTo>
                    <a:pt x="10908" y="33466"/>
                    <a:pt x="10956" y="33399"/>
                    <a:pt x="10969" y="33399"/>
                  </a:cubicBezTo>
                  <a:cubicBezTo>
                    <a:pt x="10972" y="33399"/>
                    <a:pt x="10973" y="33400"/>
                    <a:pt x="10973" y="33405"/>
                  </a:cubicBezTo>
                  <a:cubicBezTo>
                    <a:pt x="10973" y="33424"/>
                    <a:pt x="10973" y="33442"/>
                    <a:pt x="10959" y="33461"/>
                  </a:cubicBezTo>
                  <a:lnTo>
                    <a:pt x="10959" y="33461"/>
                  </a:lnTo>
                  <a:lnTo>
                    <a:pt x="11034" y="33405"/>
                  </a:lnTo>
                  <a:lnTo>
                    <a:pt x="11094" y="33405"/>
                  </a:lnTo>
                  <a:cubicBezTo>
                    <a:pt x="11186" y="33374"/>
                    <a:pt x="11246" y="33283"/>
                    <a:pt x="11368" y="33253"/>
                  </a:cubicBezTo>
                  <a:cubicBezTo>
                    <a:pt x="11368" y="33234"/>
                    <a:pt x="11368" y="33227"/>
                    <a:pt x="11375" y="33224"/>
                  </a:cubicBezTo>
                  <a:lnTo>
                    <a:pt x="11375" y="33224"/>
                  </a:lnTo>
                  <a:cubicBezTo>
                    <a:pt x="11384" y="33228"/>
                    <a:pt x="11398" y="33241"/>
                    <a:pt x="11398" y="33283"/>
                  </a:cubicBezTo>
                  <a:lnTo>
                    <a:pt x="11429" y="33222"/>
                  </a:lnTo>
                  <a:lnTo>
                    <a:pt x="11398" y="33222"/>
                  </a:lnTo>
                  <a:cubicBezTo>
                    <a:pt x="11490" y="33192"/>
                    <a:pt x="11581" y="33162"/>
                    <a:pt x="11672" y="33101"/>
                  </a:cubicBezTo>
                  <a:lnTo>
                    <a:pt x="11733" y="33101"/>
                  </a:lnTo>
                  <a:cubicBezTo>
                    <a:pt x="11824" y="33040"/>
                    <a:pt x="11702" y="33070"/>
                    <a:pt x="11763" y="33010"/>
                  </a:cubicBezTo>
                  <a:cubicBezTo>
                    <a:pt x="11794" y="32989"/>
                    <a:pt x="11810" y="32983"/>
                    <a:pt x="11821" y="32983"/>
                  </a:cubicBezTo>
                  <a:cubicBezTo>
                    <a:pt x="11841" y="32983"/>
                    <a:pt x="11834" y="33010"/>
                    <a:pt x="11854" y="33010"/>
                  </a:cubicBezTo>
                  <a:cubicBezTo>
                    <a:pt x="11915" y="32949"/>
                    <a:pt x="12006" y="32888"/>
                    <a:pt x="12067" y="32888"/>
                  </a:cubicBezTo>
                  <a:lnTo>
                    <a:pt x="12098" y="32858"/>
                  </a:lnTo>
                  <a:cubicBezTo>
                    <a:pt x="12098" y="32888"/>
                    <a:pt x="12098" y="32918"/>
                    <a:pt x="12098" y="32918"/>
                  </a:cubicBezTo>
                  <a:lnTo>
                    <a:pt x="12158" y="32918"/>
                  </a:lnTo>
                  <a:cubicBezTo>
                    <a:pt x="12098" y="33010"/>
                    <a:pt x="12037" y="33010"/>
                    <a:pt x="12098" y="33010"/>
                  </a:cubicBezTo>
                  <a:cubicBezTo>
                    <a:pt x="12098" y="32949"/>
                    <a:pt x="12341" y="32888"/>
                    <a:pt x="12341" y="32827"/>
                  </a:cubicBezTo>
                  <a:lnTo>
                    <a:pt x="12371" y="32827"/>
                  </a:lnTo>
                  <a:cubicBezTo>
                    <a:pt x="12493" y="32797"/>
                    <a:pt x="12432" y="32736"/>
                    <a:pt x="12553" y="32706"/>
                  </a:cubicBezTo>
                  <a:cubicBezTo>
                    <a:pt x="12569" y="32691"/>
                    <a:pt x="12584" y="32683"/>
                    <a:pt x="12591" y="32683"/>
                  </a:cubicBezTo>
                  <a:cubicBezTo>
                    <a:pt x="12599" y="32683"/>
                    <a:pt x="12599" y="32691"/>
                    <a:pt x="12584" y="32706"/>
                  </a:cubicBezTo>
                  <a:lnTo>
                    <a:pt x="12675" y="32645"/>
                  </a:lnTo>
                  <a:cubicBezTo>
                    <a:pt x="12685" y="32635"/>
                    <a:pt x="12692" y="32631"/>
                    <a:pt x="12695" y="32631"/>
                  </a:cubicBezTo>
                  <a:cubicBezTo>
                    <a:pt x="12698" y="32631"/>
                    <a:pt x="12699" y="32634"/>
                    <a:pt x="12697" y="32636"/>
                  </a:cubicBezTo>
                  <a:lnTo>
                    <a:pt x="12697" y="32636"/>
                  </a:lnTo>
                  <a:lnTo>
                    <a:pt x="12763" y="32610"/>
                  </a:lnTo>
                  <a:lnTo>
                    <a:pt x="12763" y="32610"/>
                  </a:lnTo>
                  <a:cubicBezTo>
                    <a:pt x="12779" y="32615"/>
                    <a:pt x="12797" y="32615"/>
                    <a:pt x="12797" y="32615"/>
                  </a:cubicBezTo>
                  <a:lnTo>
                    <a:pt x="12776" y="32604"/>
                  </a:lnTo>
                  <a:lnTo>
                    <a:pt x="12776" y="32604"/>
                  </a:lnTo>
                  <a:lnTo>
                    <a:pt x="12827" y="32584"/>
                  </a:lnTo>
                  <a:cubicBezTo>
                    <a:pt x="12827" y="32554"/>
                    <a:pt x="12857" y="32554"/>
                    <a:pt x="12888" y="32523"/>
                  </a:cubicBezTo>
                  <a:cubicBezTo>
                    <a:pt x="12918" y="32523"/>
                    <a:pt x="12888" y="32554"/>
                    <a:pt x="12888" y="32554"/>
                  </a:cubicBezTo>
                  <a:lnTo>
                    <a:pt x="12949" y="32493"/>
                  </a:lnTo>
                  <a:cubicBezTo>
                    <a:pt x="13009" y="32493"/>
                    <a:pt x="12949" y="32554"/>
                    <a:pt x="12888" y="32554"/>
                  </a:cubicBezTo>
                  <a:cubicBezTo>
                    <a:pt x="12905" y="32560"/>
                    <a:pt x="12918" y="32562"/>
                    <a:pt x="12929" y="32562"/>
                  </a:cubicBezTo>
                  <a:cubicBezTo>
                    <a:pt x="12974" y="32562"/>
                    <a:pt x="12978" y="32518"/>
                    <a:pt x="13101" y="32493"/>
                  </a:cubicBezTo>
                  <a:lnTo>
                    <a:pt x="13101" y="32493"/>
                  </a:lnTo>
                  <a:lnTo>
                    <a:pt x="13040" y="32523"/>
                  </a:lnTo>
                  <a:cubicBezTo>
                    <a:pt x="13060" y="32533"/>
                    <a:pt x="13080" y="32537"/>
                    <a:pt x="13102" y="32537"/>
                  </a:cubicBezTo>
                  <a:cubicBezTo>
                    <a:pt x="13144" y="32537"/>
                    <a:pt x="13192" y="32523"/>
                    <a:pt x="13253" y="32523"/>
                  </a:cubicBezTo>
                  <a:cubicBezTo>
                    <a:pt x="13222" y="32493"/>
                    <a:pt x="13070" y="32523"/>
                    <a:pt x="13131" y="32463"/>
                  </a:cubicBezTo>
                  <a:cubicBezTo>
                    <a:pt x="13161" y="32463"/>
                    <a:pt x="13222" y="32432"/>
                    <a:pt x="13222" y="32432"/>
                  </a:cubicBezTo>
                  <a:cubicBezTo>
                    <a:pt x="13253" y="32432"/>
                    <a:pt x="13283" y="32432"/>
                    <a:pt x="13344" y="32402"/>
                  </a:cubicBezTo>
                  <a:lnTo>
                    <a:pt x="13344" y="32432"/>
                  </a:lnTo>
                  <a:cubicBezTo>
                    <a:pt x="13405" y="32402"/>
                    <a:pt x="13374" y="32402"/>
                    <a:pt x="13405" y="32371"/>
                  </a:cubicBezTo>
                  <a:cubicBezTo>
                    <a:pt x="13417" y="32365"/>
                    <a:pt x="13428" y="32360"/>
                    <a:pt x="13438" y="32357"/>
                  </a:cubicBezTo>
                  <a:lnTo>
                    <a:pt x="13438" y="32357"/>
                  </a:lnTo>
                  <a:cubicBezTo>
                    <a:pt x="13424" y="32375"/>
                    <a:pt x="13412" y="32390"/>
                    <a:pt x="13405" y="32402"/>
                  </a:cubicBezTo>
                  <a:lnTo>
                    <a:pt x="13455" y="32351"/>
                  </a:lnTo>
                  <a:lnTo>
                    <a:pt x="13455" y="32351"/>
                  </a:lnTo>
                  <a:cubicBezTo>
                    <a:pt x="13458" y="32351"/>
                    <a:pt x="13462" y="32350"/>
                    <a:pt x="13465" y="32349"/>
                  </a:cubicBezTo>
                  <a:lnTo>
                    <a:pt x="13465" y="32349"/>
                  </a:lnTo>
                  <a:cubicBezTo>
                    <a:pt x="13229" y="32625"/>
                    <a:pt x="13263" y="32700"/>
                    <a:pt x="13009" y="33010"/>
                  </a:cubicBezTo>
                  <a:cubicBezTo>
                    <a:pt x="13028" y="32973"/>
                    <a:pt x="13035" y="32913"/>
                    <a:pt x="13004" y="32913"/>
                  </a:cubicBezTo>
                  <a:cubicBezTo>
                    <a:pt x="12984" y="32913"/>
                    <a:pt x="12947" y="32938"/>
                    <a:pt x="12888" y="33010"/>
                  </a:cubicBezTo>
                  <a:cubicBezTo>
                    <a:pt x="12766" y="33283"/>
                    <a:pt x="12614" y="33526"/>
                    <a:pt x="12462" y="33770"/>
                  </a:cubicBezTo>
                  <a:lnTo>
                    <a:pt x="12401" y="33800"/>
                  </a:lnTo>
                  <a:lnTo>
                    <a:pt x="12219" y="34043"/>
                  </a:lnTo>
                  <a:cubicBezTo>
                    <a:pt x="12310" y="33891"/>
                    <a:pt x="12584" y="33405"/>
                    <a:pt x="12736" y="33162"/>
                  </a:cubicBezTo>
                  <a:lnTo>
                    <a:pt x="12736" y="33162"/>
                  </a:lnTo>
                  <a:cubicBezTo>
                    <a:pt x="12645" y="33222"/>
                    <a:pt x="12584" y="33314"/>
                    <a:pt x="12523" y="33374"/>
                  </a:cubicBezTo>
                  <a:cubicBezTo>
                    <a:pt x="12515" y="33383"/>
                    <a:pt x="12510" y="33387"/>
                    <a:pt x="12508" y="33387"/>
                  </a:cubicBezTo>
                  <a:cubicBezTo>
                    <a:pt x="12498" y="33387"/>
                    <a:pt x="12552" y="33304"/>
                    <a:pt x="12602" y="33242"/>
                  </a:cubicBezTo>
                  <a:lnTo>
                    <a:pt x="12602" y="33242"/>
                  </a:lnTo>
                  <a:lnTo>
                    <a:pt x="12249" y="33648"/>
                  </a:lnTo>
                  <a:cubicBezTo>
                    <a:pt x="12310" y="33648"/>
                    <a:pt x="12006" y="34013"/>
                    <a:pt x="12037" y="34013"/>
                  </a:cubicBezTo>
                  <a:lnTo>
                    <a:pt x="12401" y="33526"/>
                  </a:lnTo>
                  <a:lnTo>
                    <a:pt x="12401" y="33526"/>
                  </a:lnTo>
                  <a:cubicBezTo>
                    <a:pt x="12462" y="33526"/>
                    <a:pt x="12249" y="33861"/>
                    <a:pt x="11976" y="34165"/>
                  </a:cubicBezTo>
                  <a:cubicBezTo>
                    <a:pt x="11964" y="34183"/>
                    <a:pt x="11956" y="34190"/>
                    <a:pt x="11953" y="34190"/>
                  </a:cubicBezTo>
                  <a:cubicBezTo>
                    <a:pt x="11937" y="34190"/>
                    <a:pt x="11976" y="34074"/>
                    <a:pt x="11976" y="34074"/>
                  </a:cubicBezTo>
                  <a:lnTo>
                    <a:pt x="11976" y="34074"/>
                  </a:lnTo>
                  <a:cubicBezTo>
                    <a:pt x="11885" y="34195"/>
                    <a:pt x="11794" y="34317"/>
                    <a:pt x="11702" y="34408"/>
                  </a:cubicBezTo>
                  <a:lnTo>
                    <a:pt x="11794" y="34256"/>
                  </a:lnTo>
                  <a:lnTo>
                    <a:pt x="11794" y="34256"/>
                  </a:lnTo>
                  <a:cubicBezTo>
                    <a:pt x="11642" y="34438"/>
                    <a:pt x="11611" y="34590"/>
                    <a:pt x="11398" y="34773"/>
                  </a:cubicBezTo>
                  <a:cubicBezTo>
                    <a:pt x="11338" y="34833"/>
                    <a:pt x="11186" y="34955"/>
                    <a:pt x="11186" y="34985"/>
                  </a:cubicBezTo>
                  <a:cubicBezTo>
                    <a:pt x="11228" y="34954"/>
                    <a:pt x="11270" y="34940"/>
                    <a:pt x="11306" y="34940"/>
                  </a:cubicBezTo>
                  <a:cubicBezTo>
                    <a:pt x="11374" y="34940"/>
                    <a:pt x="11418" y="34987"/>
                    <a:pt x="11398" y="35046"/>
                  </a:cubicBezTo>
                  <a:cubicBezTo>
                    <a:pt x="11387" y="35058"/>
                    <a:pt x="11335" y="35110"/>
                    <a:pt x="11269" y="35174"/>
                  </a:cubicBezTo>
                  <a:lnTo>
                    <a:pt x="11269" y="35174"/>
                  </a:lnTo>
                  <a:lnTo>
                    <a:pt x="11246" y="35107"/>
                  </a:lnTo>
                  <a:lnTo>
                    <a:pt x="11216" y="35168"/>
                  </a:lnTo>
                  <a:lnTo>
                    <a:pt x="11255" y="35187"/>
                  </a:lnTo>
                  <a:lnTo>
                    <a:pt x="11255" y="35187"/>
                  </a:lnTo>
                  <a:cubicBezTo>
                    <a:pt x="11260" y="35183"/>
                    <a:pt x="11264" y="35178"/>
                    <a:pt x="11269" y="35174"/>
                  </a:cubicBezTo>
                  <a:lnTo>
                    <a:pt x="11269" y="35174"/>
                  </a:lnTo>
                  <a:lnTo>
                    <a:pt x="11277" y="35198"/>
                  </a:lnTo>
                  <a:lnTo>
                    <a:pt x="11277" y="35198"/>
                  </a:lnTo>
                  <a:lnTo>
                    <a:pt x="11255" y="35187"/>
                  </a:lnTo>
                  <a:lnTo>
                    <a:pt x="11255" y="35187"/>
                  </a:lnTo>
                  <a:cubicBezTo>
                    <a:pt x="11150" y="35289"/>
                    <a:pt x="11014" y="35418"/>
                    <a:pt x="10942" y="35472"/>
                  </a:cubicBezTo>
                  <a:cubicBezTo>
                    <a:pt x="10926" y="35484"/>
                    <a:pt x="10917" y="35489"/>
                    <a:pt x="10912" y="35489"/>
                  </a:cubicBezTo>
                  <a:cubicBezTo>
                    <a:pt x="10885" y="35489"/>
                    <a:pt x="10990" y="35344"/>
                    <a:pt x="10976" y="35316"/>
                  </a:cubicBezTo>
                  <a:lnTo>
                    <a:pt x="10976" y="35316"/>
                  </a:lnTo>
                  <a:cubicBezTo>
                    <a:pt x="11003" y="35290"/>
                    <a:pt x="11003" y="35289"/>
                    <a:pt x="11003" y="35289"/>
                  </a:cubicBezTo>
                  <a:lnTo>
                    <a:pt x="11003" y="35289"/>
                  </a:lnTo>
                  <a:lnTo>
                    <a:pt x="10970" y="35312"/>
                  </a:lnTo>
                  <a:lnTo>
                    <a:pt x="10970" y="35312"/>
                  </a:lnTo>
                  <a:cubicBezTo>
                    <a:pt x="10969" y="35312"/>
                    <a:pt x="10968" y="35312"/>
                    <a:pt x="10967" y="35312"/>
                  </a:cubicBezTo>
                  <a:cubicBezTo>
                    <a:pt x="10962" y="35312"/>
                    <a:pt x="10954" y="35314"/>
                    <a:pt x="10942" y="35320"/>
                  </a:cubicBezTo>
                  <a:cubicBezTo>
                    <a:pt x="10940" y="35325"/>
                    <a:pt x="10938" y="35330"/>
                    <a:pt x="10935" y="35335"/>
                  </a:cubicBezTo>
                  <a:lnTo>
                    <a:pt x="10935" y="35335"/>
                  </a:lnTo>
                  <a:lnTo>
                    <a:pt x="10912" y="35350"/>
                  </a:lnTo>
                  <a:lnTo>
                    <a:pt x="10929" y="35350"/>
                  </a:lnTo>
                  <a:cubicBezTo>
                    <a:pt x="10911" y="35392"/>
                    <a:pt x="10907" y="35416"/>
                    <a:pt x="10882" y="35441"/>
                  </a:cubicBezTo>
                  <a:cubicBezTo>
                    <a:pt x="10866" y="35457"/>
                    <a:pt x="10859" y="35460"/>
                    <a:pt x="10854" y="35460"/>
                  </a:cubicBezTo>
                  <a:cubicBezTo>
                    <a:pt x="10849" y="35460"/>
                    <a:pt x="10847" y="35457"/>
                    <a:pt x="10844" y="35457"/>
                  </a:cubicBezTo>
                  <a:cubicBezTo>
                    <a:pt x="10836" y="35457"/>
                    <a:pt x="10821" y="35472"/>
                    <a:pt x="10760" y="35563"/>
                  </a:cubicBezTo>
                  <a:cubicBezTo>
                    <a:pt x="10760" y="35583"/>
                    <a:pt x="10726" y="35627"/>
                    <a:pt x="10690" y="35668"/>
                  </a:cubicBezTo>
                  <a:lnTo>
                    <a:pt x="10690" y="35668"/>
                  </a:lnTo>
                  <a:cubicBezTo>
                    <a:pt x="10576" y="35837"/>
                    <a:pt x="10543" y="35841"/>
                    <a:pt x="10395" y="36019"/>
                  </a:cubicBezTo>
                  <a:cubicBezTo>
                    <a:pt x="10401" y="36013"/>
                    <a:pt x="10405" y="36010"/>
                    <a:pt x="10407" y="36010"/>
                  </a:cubicBezTo>
                  <a:lnTo>
                    <a:pt x="10407" y="36010"/>
                  </a:lnTo>
                  <a:cubicBezTo>
                    <a:pt x="10427" y="36010"/>
                    <a:pt x="10292" y="36249"/>
                    <a:pt x="10183" y="36414"/>
                  </a:cubicBezTo>
                  <a:cubicBezTo>
                    <a:pt x="10183" y="36408"/>
                    <a:pt x="10180" y="36405"/>
                    <a:pt x="10176" y="36405"/>
                  </a:cubicBezTo>
                  <a:cubicBezTo>
                    <a:pt x="10161" y="36405"/>
                    <a:pt x="10122" y="36444"/>
                    <a:pt x="10122" y="36444"/>
                  </a:cubicBezTo>
                  <a:cubicBezTo>
                    <a:pt x="9818" y="36748"/>
                    <a:pt x="9666" y="36931"/>
                    <a:pt x="9392" y="37235"/>
                  </a:cubicBezTo>
                  <a:cubicBezTo>
                    <a:pt x="9369" y="37258"/>
                    <a:pt x="9291" y="37355"/>
                    <a:pt x="9271" y="37355"/>
                  </a:cubicBezTo>
                  <a:cubicBezTo>
                    <a:pt x="9265" y="37355"/>
                    <a:pt x="9264" y="37346"/>
                    <a:pt x="9271" y="37326"/>
                  </a:cubicBezTo>
                  <a:lnTo>
                    <a:pt x="9271" y="37326"/>
                  </a:lnTo>
                  <a:cubicBezTo>
                    <a:pt x="9253" y="37360"/>
                    <a:pt x="9226" y="37405"/>
                    <a:pt x="9201" y="37447"/>
                  </a:cubicBezTo>
                  <a:lnTo>
                    <a:pt x="9201" y="37447"/>
                  </a:lnTo>
                  <a:cubicBezTo>
                    <a:pt x="9215" y="37427"/>
                    <a:pt x="9228" y="37407"/>
                    <a:pt x="9240" y="37387"/>
                  </a:cubicBezTo>
                  <a:lnTo>
                    <a:pt x="9240" y="37387"/>
                  </a:lnTo>
                  <a:cubicBezTo>
                    <a:pt x="9299" y="37416"/>
                    <a:pt x="9134" y="37668"/>
                    <a:pt x="8906" y="37983"/>
                  </a:cubicBezTo>
                  <a:lnTo>
                    <a:pt x="8906" y="37983"/>
                  </a:lnTo>
                  <a:lnTo>
                    <a:pt x="8906" y="37964"/>
                  </a:lnTo>
                  <a:lnTo>
                    <a:pt x="9058" y="37751"/>
                  </a:lnTo>
                  <a:lnTo>
                    <a:pt x="9058" y="37751"/>
                  </a:lnTo>
                  <a:cubicBezTo>
                    <a:pt x="9058" y="37751"/>
                    <a:pt x="8997" y="37782"/>
                    <a:pt x="8967" y="37843"/>
                  </a:cubicBezTo>
                  <a:cubicBezTo>
                    <a:pt x="8912" y="37925"/>
                    <a:pt x="8882" y="37983"/>
                    <a:pt x="8899" y="37993"/>
                  </a:cubicBezTo>
                  <a:lnTo>
                    <a:pt x="8899" y="37993"/>
                  </a:lnTo>
                  <a:cubicBezTo>
                    <a:pt x="8901" y="37990"/>
                    <a:pt x="8904" y="37986"/>
                    <a:pt x="8906" y="37983"/>
                  </a:cubicBezTo>
                  <a:lnTo>
                    <a:pt x="8906" y="37983"/>
                  </a:lnTo>
                  <a:lnTo>
                    <a:pt x="8906" y="37995"/>
                  </a:lnTo>
                  <a:cubicBezTo>
                    <a:pt x="8903" y="37995"/>
                    <a:pt x="8901" y="37994"/>
                    <a:pt x="8899" y="37993"/>
                  </a:cubicBezTo>
                  <a:lnTo>
                    <a:pt x="8899" y="37993"/>
                  </a:lnTo>
                  <a:cubicBezTo>
                    <a:pt x="8891" y="38003"/>
                    <a:pt x="8883" y="38014"/>
                    <a:pt x="8876" y="38025"/>
                  </a:cubicBezTo>
                  <a:cubicBezTo>
                    <a:pt x="8776" y="38139"/>
                    <a:pt x="8743" y="38166"/>
                    <a:pt x="8733" y="38166"/>
                  </a:cubicBezTo>
                  <a:cubicBezTo>
                    <a:pt x="8724" y="38166"/>
                    <a:pt x="8734" y="38142"/>
                    <a:pt x="8729" y="38142"/>
                  </a:cubicBezTo>
                  <a:lnTo>
                    <a:pt x="8729" y="38142"/>
                  </a:lnTo>
                  <a:cubicBezTo>
                    <a:pt x="8728" y="38142"/>
                    <a:pt x="8727" y="38144"/>
                    <a:pt x="8724" y="38147"/>
                  </a:cubicBezTo>
                  <a:cubicBezTo>
                    <a:pt x="8298" y="38633"/>
                    <a:pt x="8450" y="38633"/>
                    <a:pt x="8055" y="38998"/>
                  </a:cubicBezTo>
                  <a:cubicBezTo>
                    <a:pt x="8009" y="39043"/>
                    <a:pt x="7988" y="39059"/>
                    <a:pt x="7980" y="39059"/>
                  </a:cubicBezTo>
                  <a:cubicBezTo>
                    <a:pt x="7962" y="39059"/>
                    <a:pt x="7996" y="38994"/>
                    <a:pt x="7975" y="38994"/>
                  </a:cubicBezTo>
                  <a:cubicBezTo>
                    <a:pt x="7972" y="38994"/>
                    <a:pt x="7969" y="38995"/>
                    <a:pt x="7964" y="38998"/>
                  </a:cubicBezTo>
                  <a:cubicBezTo>
                    <a:pt x="8146" y="38785"/>
                    <a:pt x="8268" y="38694"/>
                    <a:pt x="8389" y="38542"/>
                  </a:cubicBezTo>
                  <a:lnTo>
                    <a:pt x="8389" y="38542"/>
                  </a:lnTo>
                  <a:lnTo>
                    <a:pt x="8207" y="38724"/>
                  </a:lnTo>
                  <a:cubicBezTo>
                    <a:pt x="8277" y="38631"/>
                    <a:pt x="8329" y="38555"/>
                    <a:pt x="8390" y="38484"/>
                  </a:cubicBezTo>
                  <a:lnTo>
                    <a:pt x="8390" y="38484"/>
                  </a:lnTo>
                  <a:cubicBezTo>
                    <a:pt x="8198" y="38699"/>
                    <a:pt x="7712" y="39283"/>
                    <a:pt x="7417" y="39606"/>
                  </a:cubicBezTo>
                  <a:cubicBezTo>
                    <a:pt x="7362" y="39660"/>
                    <a:pt x="7284" y="39762"/>
                    <a:pt x="7311" y="39762"/>
                  </a:cubicBezTo>
                  <a:cubicBezTo>
                    <a:pt x="7314" y="39762"/>
                    <a:pt x="7319" y="39761"/>
                    <a:pt x="7325" y="39757"/>
                  </a:cubicBezTo>
                  <a:lnTo>
                    <a:pt x="7417" y="39636"/>
                  </a:lnTo>
                  <a:cubicBezTo>
                    <a:pt x="7432" y="39625"/>
                    <a:pt x="7441" y="39620"/>
                    <a:pt x="7445" y="39620"/>
                  </a:cubicBezTo>
                  <a:cubicBezTo>
                    <a:pt x="7467" y="39620"/>
                    <a:pt x="7376" y="39739"/>
                    <a:pt x="7357" y="39763"/>
                  </a:cubicBezTo>
                  <a:lnTo>
                    <a:pt x="7357" y="39763"/>
                  </a:lnTo>
                  <a:cubicBezTo>
                    <a:pt x="7362" y="39758"/>
                    <a:pt x="7371" y="39746"/>
                    <a:pt x="7386" y="39727"/>
                  </a:cubicBezTo>
                  <a:lnTo>
                    <a:pt x="7386" y="39727"/>
                  </a:lnTo>
                  <a:cubicBezTo>
                    <a:pt x="7265" y="39940"/>
                    <a:pt x="7113" y="40122"/>
                    <a:pt x="6930" y="40305"/>
                  </a:cubicBezTo>
                  <a:lnTo>
                    <a:pt x="6888" y="40305"/>
                  </a:lnTo>
                  <a:cubicBezTo>
                    <a:pt x="6803" y="40393"/>
                    <a:pt x="6719" y="40483"/>
                    <a:pt x="6687" y="40548"/>
                  </a:cubicBezTo>
                  <a:lnTo>
                    <a:pt x="6839" y="40396"/>
                  </a:lnTo>
                  <a:lnTo>
                    <a:pt x="6839" y="40396"/>
                  </a:lnTo>
                  <a:cubicBezTo>
                    <a:pt x="6786" y="40470"/>
                    <a:pt x="6737" y="40540"/>
                    <a:pt x="6687" y="40609"/>
                  </a:cubicBezTo>
                  <a:lnTo>
                    <a:pt x="6717" y="40609"/>
                  </a:lnTo>
                  <a:cubicBezTo>
                    <a:pt x="6637" y="40715"/>
                    <a:pt x="6558" y="40822"/>
                    <a:pt x="6519" y="40826"/>
                  </a:cubicBezTo>
                  <a:lnTo>
                    <a:pt x="6519" y="40826"/>
                  </a:lnTo>
                  <a:cubicBezTo>
                    <a:pt x="6578" y="40755"/>
                    <a:pt x="6633" y="40683"/>
                    <a:pt x="6687" y="40609"/>
                  </a:cubicBezTo>
                  <a:lnTo>
                    <a:pt x="6687" y="40609"/>
                  </a:lnTo>
                  <a:cubicBezTo>
                    <a:pt x="6657" y="40609"/>
                    <a:pt x="6596" y="40730"/>
                    <a:pt x="6505" y="40821"/>
                  </a:cubicBezTo>
                  <a:cubicBezTo>
                    <a:pt x="6508" y="40825"/>
                    <a:pt x="6512" y="40826"/>
                    <a:pt x="6516" y="40826"/>
                  </a:cubicBezTo>
                  <a:cubicBezTo>
                    <a:pt x="6517" y="40826"/>
                    <a:pt x="6518" y="40826"/>
                    <a:pt x="6519" y="40826"/>
                  </a:cubicBezTo>
                  <a:lnTo>
                    <a:pt x="6519" y="40826"/>
                  </a:lnTo>
                  <a:cubicBezTo>
                    <a:pt x="6511" y="40835"/>
                    <a:pt x="6504" y="40843"/>
                    <a:pt x="6496" y="40852"/>
                  </a:cubicBezTo>
                  <a:lnTo>
                    <a:pt x="6505" y="40852"/>
                  </a:lnTo>
                  <a:cubicBezTo>
                    <a:pt x="6455" y="40901"/>
                    <a:pt x="6426" y="40951"/>
                    <a:pt x="6417" y="40951"/>
                  </a:cubicBezTo>
                  <a:cubicBezTo>
                    <a:pt x="6415" y="40951"/>
                    <a:pt x="6414" y="40948"/>
                    <a:pt x="6414" y="40943"/>
                  </a:cubicBezTo>
                  <a:lnTo>
                    <a:pt x="6415" y="40941"/>
                  </a:lnTo>
                  <a:lnTo>
                    <a:pt x="6415" y="40941"/>
                  </a:lnTo>
                  <a:cubicBezTo>
                    <a:pt x="6404" y="40952"/>
                    <a:pt x="6394" y="40963"/>
                    <a:pt x="6383" y="40973"/>
                  </a:cubicBezTo>
                  <a:cubicBezTo>
                    <a:pt x="6505" y="40913"/>
                    <a:pt x="6444" y="40943"/>
                    <a:pt x="6596" y="40821"/>
                  </a:cubicBezTo>
                  <a:lnTo>
                    <a:pt x="6596" y="40821"/>
                  </a:lnTo>
                  <a:cubicBezTo>
                    <a:pt x="6585" y="40828"/>
                    <a:pt x="6578" y="40831"/>
                    <a:pt x="6574" y="40831"/>
                  </a:cubicBezTo>
                  <a:cubicBezTo>
                    <a:pt x="6529" y="40831"/>
                    <a:pt x="6880" y="40453"/>
                    <a:pt x="6855" y="40453"/>
                  </a:cubicBezTo>
                  <a:lnTo>
                    <a:pt x="6855" y="40453"/>
                  </a:lnTo>
                  <a:cubicBezTo>
                    <a:pt x="6853" y="40453"/>
                    <a:pt x="6847" y="40456"/>
                    <a:pt x="6838" y="40463"/>
                  </a:cubicBezTo>
                  <a:lnTo>
                    <a:pt x="6838" y="40463"/>
                  </a:lnTo>
                  <a:cubicBezTo>
                    <a:pt x="6973" y="40349"/>
                    <a:pt x="7064" y="40234"/>
                    <a:pt x="7234" y="40092"/>
                  </a:cubicBezTo>
                  <a:cubicBezTo>
                    <a:pt x="7226" y="40092"/>
                    <a:pt x="7214" y="40094"/>
                    <a:pt x="7206" y="40094"/>
                  </a:cubicBezTo>
                  <a:cubicBezTo>
                    <a:pt x="7186" y="40094"/>
                    <a:pt x="7186" y="40079"/>
                    <a:pt x="7295" y="39970"/>
                  </a:cubicBezTo>
                  <a:cubicBezTo>
                    <a:pt x="7295" y="39970"/>
                    <a:pt x="7324" y="39941"/>
                    <a:pt x="7325" y="39940"/>
                  </a:cubicBezTo>
                  <a:lnTo>
                    <a:pt x="7325" y="39940"/>
                  </a:lnTo>
                  <a:cubicBezTo>
                    <a:pt x="7295" y="39970"/>
                    <a:pt x="7265" y="39970"/>
                    <a:pt x="7234" y="40001"/>
                  </a:cubicBezTo>
                  <a:cubicBezTo>
                    <a:pt x="7295" y="39909"/>
                    <a:pt x="7508" y="39636"/>
                    <a:pt x="7569" y="39545"/>
                  </a:cubicBezTo>
                  <a:cubicBezTo>
                    <a:pt x="7594" y="39519"/>
                    <a:pt x="7606" y="39510"/>
                    <a:pt x="7609" y="39510"/>
                  </a:cubicBezTo>
                  <a:lnTo>
                    <a:pt x="7609" y="39510"/>
                  </a:lnTo>
                  <a:cubicBezTo>
                    <a:pt x="7616" y="39510"/>
                    <a:pt x="7589" y="39550"/>
                    <a:pt x="7593" y="39550"/>
                  </a:cubicBezTo>
                  <a:cubicBezTo>
                    <a:pt x="7594" y="39550"/>
                    <a:pt x="7595" y="39548"/>
                    <a:pt x="7599" y="39545"/>
                  </a:cubicBezTo>
                  <a:lnTo>
                    <a:pt x="7721" y="39393"/>
                  </a:lnTo>
                  <a:cubicBezTo>
                    <a:pt x="7741" y="39393"/>
                    <a:pt x="7842" y="39285"/>
                    <a:pt x="7853" y="39285"/>
                  </a:cubicBezTo>
                  <a:lnTo>
                    <a:pt x="7853" y="39285"/>
                  </a:lnTo>
                  <a:cubicBezTo>
                    <a:pt x="7859" y="39285"/>
                    <a:pt x="7842" y="39312"/>
                    <a:pt x="7781" y="39393"/>
                  </a:cubicBezTo>
                  <a:lnTo>
                    <a:pt x="7964" y="39180"/>
                  </a:lnTo>
                  <a:cubicBezTo>
                    <a:pt x="8085" y="39058"/>
                    <a:pt x="8176" y="38937"/>
                    <a:pt x="8298" y="38815"/>
                  </a:cubicBezTo>
                  <a:cubicBezTo>
                    <a:pt x="8369" y="38745"/>
                    <a:pt x="8439" y="38620"/>
                    <a:pt x="8439" y="38609"/>
                  </a:cubicBezTo>
                  <a:lnTo>
                    <a:pt x="8439" y="38609"/>
                  </a:lnTo>
                  <a:lnTo>
                    <a:pt x="8693" y="38299"/>
                  </a:lnTo>
                  <a:cubicBezTo>
                    <a:pt x="8967" y="37964"/>
                    <a:pt x="9240" y="37599"/>
                    <a:pt x="9575" y="37265"/>
                  </a:cubicBezTo>
                  <a:cubicBezTo>
                    <a:pt x="9666" y="37143"/>
                    <a:pt x="9757" y="37022"/>
                    <a:pt x="9909" y="36840"/>
                  </a:cubicBezTo>
                  <a:lnTo>
                    <a:pt x="9970" y="36840"/>
                  </a:lnTo>
                  <a:cubicBezTo>
                    <a:pt x="10091" y="36688"/>
                    <a:pt x="10335" y="36414"/>
                    <a:pt x="10365" y="36353"/>
                  </a:cubicBezTo>
                  <a:cubicBezTo>
                    <a:pt x="10669" y="36080"/>
                    <a:pt x="10912" y="35745"/>
                    <a:pt x="11186" y="35441"/>
                  </a:cubicBezTo>
                  <a:lnTo>
                    <a:pt x="11186" y="35411"/>
                  </a:lnTo>
                  <a:cubicBezTo>
                    <a:pt x="11307" y="35229"/>
                    <a:pt x="11459" y="35077"/>
                    <a:pt x="11611" y="34864"/>
                  </a:cubicBezTo>
                  <a:lnTo>
                    <a:pt x="11581" y="34864"/>
                  </a:lnTo>
                  <a:cubicBezTo>
                    <a:pt x="11733" y="34651"/>
                    <a:pt x="12006" y="34377"/>
                    <a:pt x="12249" y="34104"/>
                  </a:cubicBezTo>
                  <a:lnTo>
                    <a:pt x="12249" y="34104"/>
                  </a:lnTo>
                  <a:cubicBezTo>
                    <a:pt x="12219" y="34165"/>
                    <a:pt x="12158" y="34195"/>
                    <a:pt x="12128" y="34256"/>
                  </a:cubicBezTo>
                  <a:cubicBezTo>
                    <a:pt x="12462" y="33922"/>
                    <a:pt x="12705" y="33496"/>
                    <a:pt x="13009" y="33222"/>
                  </a:cubicBezTo>
                  <a:cubicBezTo>
                    <a:pt x="13040" y="33131"/>
                    <a:pt x="13101" y="33070"/>
                    <a:pt x="13161" y="33010"/>
                  </a:cubicBezTo>
                  <a:lnTo>
                    <a:pt x="13192" y="32979"/>
                  </a:lnTo>
                  <a:cubicBezTo>
                    <a:pt x="13229" y="32942"/>
                    <a:pt x="13279" y="32892"/>
                    <a:pt x="13325" y="32838"/>
                  </a:cubicBezTo>
                  <a:lnTo>
                    <a:pt x="13325" y="32838"/>
                  </a:lnTo>
                  <a:lnTo>
                    <a:pt x="13161" y="33101"/>
                  </a:lnTo>
                  <a:cubicBezTo>
                    <a:pt x="13192" y="33101"/>
                    <a:pt x="12949" y="33466"/>
                    <a:pt x="13009" y="33466"/>
                  </a:cubicBezTo>
                  <a:lnTo>
                    <a:pt x="13283" y="32949"/>
                  </a:lnTo>
                  <a:lnTo>
                    <a:pt x="13283" y="32949"/>
                  </a:lnTo>
                  <a:cubicBezTo>
                    <a:pt x="13222" y="33192"/>
                    <a:pt x="13131" y="33435"/>
                    <a:pt x="12979" y="33618"/>
                  </a:cubicBezTo>
                  <a:cubicBezTo>
                    <a:pt x="12967" y="33636"/>
                    <a:pt x="12958" y="33643"/>
                    <a:pt x="12952" y="33643"/>
                  </a:cubicBezTo>
                  <a:cubicBezTo>
                    <a:pt x="12929" y="33643"/>
                    <a:pt x="12949" y="33527"/>
                    <a:pt x="12949" y="33526"/>
                  </a:cubicBezTo>
                  <a:lnTo>
                    <a:pt x="12949" y="33526"/>
                  </a:lnTo>
                  <a:cubicBezTo>
                    <a:pt x="12888" y="33648"/>
                    <a:pt x="12827" y="33770"/>
                    <a:pt x="12736" y="33891"/>
                  </a:cubicBezTo>
                  <a:lnTo>
                    <a:pt x="12827" y="33739"/>
                  </a:lnTo>
                  <a:lnTo>
                    <a:pt x="12827" y="33739"/>
                  </a:lnTo>
                  <a:cubicBezTo>
                    <a:pt x="12705" y="33922"/>
                    <a:pt x="12614" y="34104"/>
                    <a:pt x="12493" y="34286"/>
                  </a:cubicBezTo>
                  <a:cubicBezTo>
                    <a:pt x="12462" y="34347"/>
                    <a:pt x="12341" y="34469"/>
                    <a:pt x="12341" y="34499"/>
                  </a:cubicBezTo>
                  <a:cubicBezTo>
                    <a:pt x="12379" y="34461"/>
                    <a:pt x="12422" y="34444"/>
                    <a:pt x="12458" y="34444"/>
                  </a:cubicBezTo>
                  <a:cubicBezTo>
                    <a:pt x="12507" y="34444"/>
                    <a:pt x="12541" y="34476"/>
                    <a:pt x="12523" y="34529"/>
                  </a:cubicBezTo>
                  <a:cubicBezTo>
                    <a:pt x="12523" y="34560"/>
                    <a:pt x="12280" y="34894"/>
                    <a:pt x="12189" y="35016"/>
                  </a:cubicBezTo>
                  <a:cubicBezTo>
                    <a:pt x="12174" y="35027"/>
                    <a:pt x="12164" y="35032"/>
                    <a:pt x="12157" y="35032"/>
                  </a:cubicBezTo>
                  <a:cubicBezTo>
                    <a:pt x="12114" y="35032"/>
                    <a:pt x="12205" y="34848"/>
                    <a:pt x="12181" y="34848"/>
                  </a:cubicBezTo>
                  <a:cubicBezTo>
                    <a:pt x="12176" y="34848"/>
                    <a:pt x="12169" y="34853"/>
                    <a:pt x="12158" y="34864"/>
                  </a:cubicBezTo>
                  <a:cubicBezTo>
                    <a:pt x="12128" y="34925"/>
                    <a:pt x="12128" y="34955"/>
                    <a:pt x="12098" y="34985"/>
                  </a:cubicBezTo>
                  <a:cubicBezTo>
                    <a:pt x="12075" y="35020"/>
                    <a:pt x="12069" y="35024"/>
                    <a:pt x="12066" y="35024"/>
                  </a:cubicBezTo>
                  <a:cubicBezTo>
                    <a:pt x="12065" y="35024"/>
                    <a:pt x="12064" y="35023"/>
                    <a:pt x="12063" y="35023"/>
                  </a:cubicBezTo>
                  <a:cubicBezTo>
                    <a:pt x="12060" y="35023"/>
                    <a:pt x="12052" y="35031"/>
                    <a:pt x="12006" y="35107"/>
                  </a:cubicBezTo>
                  <a:cubicBezTo>
                    <a:pt x="12006" y="35151"/>
                    <a:pt x="11880" y="35321"/>
                    <a:pt x="11889" y="35321"/>
                  </a:cubicBezTo>
                  <a:cubicBezTo>
                    <a:pt x="11893" y="35321"/>
                    <a:pt x="11917" y="35296"/>
                    <a:pt x="11976" y="35229"/>
                  </a:cubicBezTo>
                  <a:lnTo>
                    <a:pt x="11976" y="35229"/>
                  </a:lnTo>
                  <a:cubicBezTo>
                    <a:pt x="11854" y="35381"/>
                    <a:pt x="11854" y="35381"/>
                    <a:pt x="11733" y="35593"/>
                  </a:cubicBezTo>
                  <a:cubicBezTo>
                    <a:pt x="11738" y="35588"/>
                    <a:pt x="11742" y="35585"/>
                    <a:pt x="11745" y="35585"/>
                  </a:cubicBezTo>
                  <a:lnTo>
                    <a:pt x="11745" y="35585"/>
                  </a:lnTo>
                  <a:cubicBezTo>
                    <a:pt x="11772" y="35585"/>
                    <a:pt x="11664" y="35850"/>
                    <a:pt x="11581" y="35988"/>
                  </a:cubicBezTo>
                  <a:cubicBezTo>
                    <a:pt x="11581" y="35988"/>
                    <a:pt x="11520" y="36049"/>
                    <a:pt x="11520" y="36049"/>
                  </a:cubicBezTo>
                  <a:cubicBezTo>
                    <a:pt x="11307" y="36384"/>
                    <a:pt x="11186" y="36566"/>
                    <a:pt x="10973" y="36900"/>
                  </a:cubicBezTo>
                  <a:cubicBezTo>
                    <a:pt x="10949" y="36924"/>
                    <a:pt x="10889" y="37020"/>
                    <a:pt x="10878" y="37020"/>
                  </a:cubicBezTo>
                  <a:cubicBezTo>
                    <a:pt x="10874" y="37020"/>
                    <a:pt x="10875" y="37012"/>
                    <a:pt x="10882" y="36992"/>
                  </a:cubicBezTo>
                  <a:lnTo>
                    <a:pt x="10882" y="36992"/>
                  </a:lnTo>
                  <a:cubicBezTo>
                    <a:pt x="10874" y="37015"/>
                    <a:pt x="10864" y="37036"/>
                    <a:pt x="10854" y="37056"/>
                  </a:cubicBezTo>
                  <a:lnTo>
                    <a:pt x="10854" y="37056"/>
                  </a:lnTo>
                  <a:cubicBezTo>
                    <a:pt x="10853" y="37054"/>
                    <a:pt x="10852" y="37053"/>
                    <a:pt x="10851" y="37052"/>
                  </a:cubicBezTo>
                  <a:lnTo>
                    <a:pt x="10851" y="37052"/>
                  </a:lnTo>
                  <a:cubicBezTo>
                    <a:pt x="10843" y="37068"/>
                    <a:pt x="10835" y="37084"/>
                    <a:pt x="10827" y="37100"/>
                  </a:cubicBezTo>
                  <a:lnTo>
                    <a:pt x="10827" y="37100"/>
                  </a:lnTo>
                  <a:cubicBezTo>
                    <a:pt x="10836" y="37086"/>
                    <a:pt x="10845" y="37071"/>
                    <a:pt x="10854" y="37056"/>
                  </a:cubicBezTo>
                  <a:lnTo>
                    <a:pt x="10854" y="37056"/>
                  </a:lnTo>
                  <a:cubicBezTo>
                    <a:pt x="10874" y="37099"/>
                    <a:pt x="10755" y="37367"/>
                    <a:pt x="10578" y="37721"/>
                  </a:cubicBezTo>
                  <a:cubicBezTo>
                    <a:pt x="10501" y="37837"/>
                    <a:pt x="10467" y="37871"/>
                    <a:pt x="10454" y="37876"/>
                  </a:cubicBezTo>
                  <a:lnTo>
                    <a:pt x="10454" y="37876"/>
                  </a:lnTo>
                  <a:cubicBezTo>
                    <a:pt x="10122" y="38359"/>
                    <a:pt x="10243" y="38330"/>
                    <a:pt x="9939" y="38754"/>
                  </a:cubicBezTo>
                  <a:cubicBezTo>
                    <a:pt x="9903" y="38800"/>
                    <a:pt x="9885" y="38816"/>
                    <a:pt x="9877" y="38816"/>
                  </a:cubicBezTo>
                  <a:cubicBezTo>
                    <a:pt x="9861" y="38816"/>
                    <a:pt x="9884" y="38751"/>
                    <a:pt x="9860" y="38751"/>
                  </a:cubicBezTo>
                  <a:cubicBezTo>
                    <a:pt x="9857" y="38751"/>
                    <a:pt x="9853" y="38752"/>
                    <a:pt x="9848" y="38754"/>
                  </a:cubicBezTo>
                  <a:cubicBezTo>
                    <a:pt x="9936" y="38614"/>
                    <a:pt x="10004" y="38524"/>
                    <a:pt x="10063" y="38444"/>
                  </a:cubicBezTo>
                  <a:lnTo>
                    <a:pt x="10063" y="38444"/>
                  </a:lnTo>
                  <a:cubicBezTo>
                    <a:pt x="10062" y="38446"/>
                    <a:pt x="10062" y="38448"/>
                    <a:pt x="10061" y="38450"/>
                  </a:cubicBezTo>
                  <a:lnTo>
                    <a:pt x="10094" y="38401"/>
                  </a:lnTo>
                  <a:lnTo>
                    <a:pt x="10094" y="38401"/>
                  </a:lnTo>
                  <a:cubicBezTo>
                    <a:pt x="10084" y="38415"/>
                    <a:pt x="10073" y="38429"/>
                    <a:pt x="10063" y="38444"/>
                  </a:cubicBezTo>
                  <a:lnTo>
                    <a:pt x="10063" y="38444"/>
                  </a:lnTo>
                  <a:cubicBezTo>
                    <a:pt x="10071" y="38412"/>
                    <a:pt x="10082" y="38382"/>
                    <a:pt x="10094" y="38354"/>
                  </a:cubicBezTo>
                  <a:lnTo>
                    <a:pt x="10094" y="38354"/>
                  </a:lnTo>
                  <a:cubicBezTo>
                    <a:pt x="9910" y="38638"/>
                    <a:pt x="9625" y="39123"/>
                    <a:pt x="9423" y="39393"/>
                  </a:cubicBezTo>
                  <a:cubicBezTo>
                    <a:pt x="9398" y="39467"/>
                    <a:pt x="9353" y="39561"/>
                    <a:pt x="9354" y="39561"/>
                  </a:cubicBezTo>
                  <a:cubicBezTo>
                    <a:pt x="9354" y="39561"/>
                    <a:pt x="9356" y="39556"/>
                    <a:pt x="9362" y="39545"/>
                  </a:cubicBezTo>
                  <a:lnTo>
                    <a:pt x="9453" y="39423"/>
                  </a:lnTo>
                  <a:cubicBezTo>
                    <a:pt x="9467" y="39405"/>
                    <a:pt x="9473" y="39398"/>
                    <a:pt x="9476" y="39398"/>
                  </a:cubicBezTo>
                  <a:lnTo>
                    <a:pt x="9476" y="39398"/>
                  </a:lnTo>
                  <a:cubicBezTo>
                    <a:pt x="9486" y="39398"/>
                    <a:pt x="9401" y="39552"/>
                    <a:pt x="9416" y="39552"/>
                  </a:cubicBezTo>
                  <a:cubicBezTo>
                    <a:pt x="9420" y="39552"/>
                    <a:pt x="9431" y="39541"/>
                    <a:pt x="9453" y="39514"/>
                  </a:cubicBezTo>
                  <a:lnTo>
                    <a:pt x="9453" y="39514"/>
                  </a:lnTo>
                  <a:cubicBezTo>
                    <a:pt x="9332" y="39727"/>
                    <a:pt x="9240" y="39940"/>
                    <a:pt x="9088" y="40122"/>
                  </a:cubicBezTo>
                  <a:lnTo>
                    <a:pt x="9058" y="40153"/>
                  </a:lnTo>
                  <a:cubicBezTo>
                    <a:pt x="9088" y="40092"/>
                    <a:pt x="9149" y="40031"/>
                    <a:pt x="9180" y="39940"/>
                  </a:cubicBezTo>
                  <a:lnTo>
                    <a:pt x="9180" y="39940"/>
                  </a:lnTo>
                  <a:cubicBezTo>
                    <a:pt x="9088" y="40092"/>
                    <a:pt x="8967" y="40244"/>
                    <a:pt x="8906" y="40426"/>
                  </a:cubicBezTo>
                  <a:lnTo>
                    <a:pt x="8950" y="40360"/>
                  </a:lnTo>
                  <a:lnTo>
                    <a:pt x="8950" y="40360"/>
                  </a:lnTo>
                  <a:cubicBezTo>
                    <a:pt x="8950" y="40365"/>
                    <a:pt x="8947" y="40375"/>
                    <a:pt x="8936" y="40396"/>
                  </a:cubicBezTo>
                  <a:lnTo>
                    <a:pt x="8945" y="40396"/>
                  </a:lnTo>
                  <a:cubicBezTo>
                    <a:pt x="8955" y="40377"/>
                    <a:pt x="8965" y="40358"/>
                    <a:pt x="8975" y="40340"/>
                  </a:cubicBezTo>
                  <a:lnTo>
                    <a:pt x="8975" y="40340"/>
                  </a:lnTo>
                  <a:cubicBezTo>
                    <a:pt x="8968" y="40346"/>
                    <a:pt x="8961" y="40351"/>
                    <a:pt x="8953" y="40356"/>
                  </a:cubicBezTo>
                  <a:lnTo>
                    <a:pt x="8953" y="40356"/>
                  </a:lnTo>
                  <a:lnTo>
                    <a:pt x="9028" y="40244"/>
                  </a:lnTo>
                  <a:lnTo>
                    <a:pt x="9028" y="40244"/>
                  </a:lnTo>
                  <a:cubicBezTo>
                    <a:pt x="9009" y="40276"/>
                    <a:pt x="8992" y="40308"/>
                    <a:pt x="8975" y="40340"/>
                  </a:cubicBezTo>
                  <a:lnTo>
                    <a:pt x="8975" y="40340"/>
                  </a:lnTo>
                  <a:cubicBezTo>
                    <a:pt x="9011" y="40308"/>
                    <a:pt x="9035" y="40267"/>
                    <a:pt x="9058" y="40244"/>
                  </a:cubicBezTo>
                  <a:lnTo>
                    <a:pt x="9058" y="40244"/>
                  </a:lnTo>
                  <a:lnTo>
                    <a:pt x="9012" y="40321"/>
                  </a:lnTo>
                  <a:lnTo>
                    <a:pt x="9012" y="40321"/>
                  </a:lnTo>
                  <a:cubicBezTo>
                    <a:pt x="9007" y="40325"/>
                    <a:pt x="9003" y="40330"/>
                    <a:pt x="8997" y="40335"/>
                  </a:cubicBezTo>
                  <a:cubicBezTo>
                    <a:pt x="9001" y="40332"/>
                    <a:pt x="9005" y="40329"/>
                    <a:pt x="9009" y="40325"/>
                  </a:cubicBezTo>
                  <a:lnTo>
                    <a:pt x="9009" y="40325"/>
                  </a:lnTo>
                  <a:lnTo>
                    <a:pt x="8967" y="40396"/>
                  </a:lnTo>
                  <a:lnTo>
                    <a:pt x="8945" y="40396"/>
                  </a:lnTo>
                  <a:cubicBezTo>
                    <a:pt x="8861" y="40558"/>
                    <a:pt x="8786" y="40720"/>
                    <a:pt x="8693" y="40882"/>
                  </a:cubicBezTo>
                  <a:cubicBezTo>
                    <a:pt x="8784" y="40791"/>
                    <a:pt x="8724" y="40821"/>
                    <a:pt x="8845" y="40700"/>
                  </a:cubicBezTo>
                  <a:lnTo>
                    <a:pt x="8845" y="40700"/>
                  </a:lnTo>
                  <a:cubicBezTo>
                    <a:pt x="8837" y="40706"/>
                    <a:pt x="8831" y="40709"/>
                    <a:pt x="8828" y="40709"/>
                  </a:cubicBezTo>
                  <a:cubicBezTo>
                    <a:pt x="8788" y="40709"/>
                    <a:pt x="9071" y="40302"/>
                    <a:pt x="9038" y="40302"/>
                  </a:cubicBezTo>
                  <a:lnTo>
                    <a:pt x="9038" y="40302"/>
                  </a:lnTo>
                  <a:cubicBezTo>
                    <a:pt x="9037" y="40302"/>
                    <a:pt x="9036" y="40302"/>
                    <a:pt x="9034" y="40303"/>
                  </a:cubicBezTo>
                  <a:lnTo>
                    <a:pt x="9034" y="40303"/>
                  </a:lnTo>
                  <a:cubicBezTo>
                    <a:pt x="9155" y="40192"/>
                    <a:pt x="9193" y="40076"/>
                    <a:pt x="9332" y="39909"/>
                  </a:cubicBezTo>
                  <a:lnTo>
                    <a:pt x="9332" y="39909"/>
                  </a:lnTo>
                  <a:cubicBezTo>
                    <a:pt x="9331" y="39910"/>
                    <a:pt x="9322" y="39919"/>
                    <a:pt x="9318" y="39919"/>
                  </a:cubicBezTo>
                  <a:cubicBezTo>
                    <a:pt x="9312" y="39919"/>
                    <a:pt x="9319" y="39897"/>
                    <a:pt x="9392" y="39788"/>
                  </a:cubicBezTo>
                  <a:lnTo>
                    <a:pt x="9392" y="39727"/>
                  </a:lnTo>
                  <a:lnTo>
                    <a:pt x="9332" y="39818"/>
                  </a:lnTo>
                  <a:cubicBezTo>
                    <a:pt x="9359" y="39736"/>
                    <a:pt x="9487" y="39478"/>
                    <a:pt x="9556" y="39362"/>
                  </a:cubicBezTo>
                  <a:lnTo>
                    <a:pt x="9544" y="39362"/>
                  </a:lnTo>
                  <a:cubicBezTo>
                    <a:pt x="9595" y="39277"/>
                    <a:pt x="9616" y="39247"/>
                    <a:pt x="9619" y="39247"/>
                  </a:cubicBezTo>
                  <a:lnTo>
                    <a:pt x="9619" y="39247"/>
                  </a:lnTo>
                  <a:cubicBezTo>
                    <a:pt x="9621" y="39247"/>
                    <a:pt x="9610" y="39272"/>
                    <a:pt x="9595" y="39303"/>
                  </a:cubicBezTo>
                  <a:lnTo>
                    <a:pt x="9595" y="39303"/>
                  </a:lnTo>
                  <a:cubicBezTo>
                    <a:pt x="9596" y="39302"/>
                    <a:pt x="9596" y="39302"/>
                    <a:pt x="9596" y="39302"/>
                  </a:cubicBezTo>
                  <a:lnTo>
                    <a:pt x="9596" y="39302"/>
                  </a:lnTo>
                  <a:cubicBezTo>
                    <a:pt x="9599" y="39302"/>
                    <a:pt x="9576" y="39347"/>
                    <a:pt x="9585" y="39347"/>
                  </a:cubicBezTo>
                  <a:cubicBezTo>
                    <a:pt x="9588" y="39347"/>
                    <a:pt x="9594" y="39343"/>
                    <a:pt x="9605" y="39332"/>
                  </a:cubicBezTo>
                  <a:lnTo>
                    <a:pt x="9666" y="39180"/>
                  </a:lnTo>
                  <a:cubicBezTo>
                    <a:pt x="9686" y="39180"/>
                    <a:pt x="9774" y="39072"/>
                    <a:pt x="9785" y="39072"/>
                  </a:cubicBezTo>
                  <a:lnTo>
                    <a:pt x="9785" y="39072"/>
                  </a:lnTo>
                  <a:cubicBezTo>
                    <a:pt x="9791" y="39072"/>
                    <a:pt x="9777" y="39099"/>
                    <a:pt x="9727" y="39180"/>
                  </a:cubicBezTo>
                  <a:lnTo>
                    <a:pt x="9879" y="38967"/>
                  </a:lnTo>
                  <a:cubicBezTo>
                    <a:pt x="9970" y="38815"/>
                    <a:pt x="10061" y="38694"/>
                    <a:pt x="10152" y="38542"/>
                  </a:cubicBezTo>
                  <a:cubicBezTo>
                    <a:pt x="10201" y="38468"/>
                    <a:pt x="10251" y="38334"/>
                    <a:pt x="10251" y="38334"/>
                  </a:cubicBezTo>
                  <a:lnTo>
                    <a:pt x="10251" y="38334"/>
                  </a:lnTo>
                  <a:cubicBezTo>
                    <a:pt x="10252" y="38334"/>
                    <a:pt x="10249" y="38342"/>
                    <a:pt x="10243" y="38359"/>
                  </a:cubicBezTo>
                  <a:lnTo>
                    <a:pt x="10456" y="37995"/>
                  </a:lnTo>
                  <a:cubicBezTo>
                    <a:pt x="10669" y="37660"/>
                    <a:pt x="10851" y="37295"/>
                    <a:pt x="11125" y="36900"/>
                  </a:cubicBezTo>
                  <a:cubicBezTo>
                    <a:pt x="11216" y="36748"/>
                    <a:pt x="11277" y="36596"/>
                    <a:pt x="11398" y="36475"/>
                  </a:cubicBezTo>
                  <a:lnTo>
                    <a:pt x="11429" y="36444"/>
                  </a:lnTo>
                  <a:cubicBezTo>
                    <a:pt x="11520" y="36323"/>
                    <a:pt x="11733" y="36019"/>
                    <a:pt x="11733" y="35928"/>
                  </a:cubicBezTo>
                  <a:cubicBezTo>
                    <a:pt x="11976" y="35624"/>
                    <a:pt x="12189" y="35289"/>
                    <a:pt x="12371" y="34955"/>
                  </a:cubicBezTo>
                  <a:lnTo>
                    <a:pt x="12371" y="34925"/>
                  </a:lnTo>
                  <a:cubicBezTo>
                    <a:pt x="12493" y="34773"/>
                    <a:pt x="12584" y="34590"/>
                    <a:pt x="12705" y="34347"/>
                  </a:cubicBezTo>
                  <a:lnTo>
                    <a:pt x="12675" y="34347"/>
                  </a:lnTo>
                  <a:cubicBezTo>
                    <a:pt x="12758" y="34182"/>
                    <a:pt x="12966" y="33916"/>
                    <a:pt x="13140" y="33641"/>
                  </a:cubicBezTo>
                  <a:lnTo>
                    <a:pt x="13140" y="33641"/>
                  </a:lnTo>
                  <a:cubicBezTo>
                    <a:pt x="13135" y="33654"/>
                    <a:pt x="13130" y="33666"/>
                    <a:pt x="13125" y="33678"/>
                  </a:cubicBezTo>
                  <a:lnTo>
                    <a:pt x="13125" y="33678"/>
                  </a:lnTo>
                  <a:cubicBezTo>
                    <a:pt x="13125" y="33678"/>
                    <a:pt x="13126" y="33677"/>
                    <a:pt x="13126" y="33677"/>
                  </a:cubicBezTo>
                  <a:lnTo>
                    <a:pt x="13126" y="33677"/>
                  </a:lnTo>
                  <a:cubicBezTo>
                    <a:pt x="13126" y="33677"/>
                    <a:pt x="13125" y="33678"/>
                    <a:pt x="13125" y="33678"/>
                  </a:cubicBezTo>
                  <a:lnTo>
                    <a:pt x="13125" y="33678"/>
                  </a:lnTo>
                  <a:cubicBezTo>
                    <a:pt x="13125" y="33678"/>
                    <a:pt x="13125" y="33678"/>
                    <a:pt x="13125" y="33678"/>
                  </a:cubicBezTo>
                  <a:lnTo>
                    <a:pt x="13125" y="33678"/>
                  </a:lnTo>
                  <a:cubicBezTo>
                    <a:pt x="13117" y="33688"/>
                    <a:pt x="13109" y="33699"/>
                    <a:pt x="13101" y="33709"/>
                  </a:cubicBezTo>
                  <a:cubicBezTo>
                    <a:pt x="13109" y="33701"/>
                    <a:pt x="13117" y="33690"/>
                    <a:pt x="13125" y="33678"/>
                  </a:cubicBezTo>
                  <a:lnTo>
                    <a:pt x="13125" y="33678"/>
                  </a:lnTo>
                  <a:cubicBezTo>
                    <a:pt x="13091" y="33767"/>
                    <a:pt x="13070" y="33840"/>
                    <a:pt x="13070" y="33891"/>
                  </a:cubicBezTo>
                  <a:lnTo>
                    <a:pt x="12949" y="34195"/>
                  </a:lnTo>
                  <a:cubicBezTo>
                    <a:pt x="13007" y="34069"/>
                    <a:pt x="13028" y="34029"/>
                    <a:pt x="13033" y="34029"/>
                  </a:cubicBezTo>
                  <a:lnTo>
                    <a:pt x="13033" y="34029"/>
                  </a:lnTo>
                  <a:cubicBezTo>
                    <a:pt x="13040" y="34029"/>
                    <a:pt x="13003" y="34136"/>
                    <a:pt x="13015" y="34136"/>
                  </a:cubicBezTo>
                  <a:cubicBezTo>
                    <a:pt x="13018" y="34136"/>
                    <a:pt x="13026" y="34127"/>
                    <a:pt x="13040" y="34104"/>
                  </a:cubicBezTo>
                  <a:lnTo>
                    <a:pt x="13040" y="34104"/>
                  </a:lnTo>
                  <a:cubicBezTo>
                    <a:pt x="12994" y="34217"/>
                    <a:pt x="12898" y="34382"/>
                    <a:pt x="12890" y="34382"/>
                  </a:cubicBezTo>
                  <a:cubicBezTo>
                    <a:pt x="12888" y="34382"/>
                    <a:pt x="12895" y="34363"/>
                    <a:pt x="12918" y="34317"/>
                  </a:cubicBezTo>
                  <a:lnTo>
                    <a:pt x="12918" y="34286"/>
                  </a:lnTo>
                  <a:cubicBezTo>
                    <a:pt x="12918" y="34280"/>
                    <a:pt x="12917" y="34277"/>
                    <a:pt x="12914" y="34277"/>
                  </a:cubicBezTo>
                  <a:cubicBezTo>
                    <a:pt x="12885" y="34277"/>
                    <a:pt x="12684" y="34743"/>
                    <a:pt x="12647" y="34743"/>
                  </a:cubicBezTo>
                  <a:cubicBezTo>
                    <a:pt x="12646" y="34743"/>
                    <a:pt x="12645" y="34743"/>
                    <a:pt x="12645" y="34742"/>
                  </a:cubicBezTo>
                  <a:cubicBezTo>
                    <a:pt x="12310" y="35533"/>
                    <a:pt x="11946" y="36292"/>
                    <a:pt x="11611" y="37022"/>
                  </a:cubicBezTo>
                  <a:lnTo>
                    <a:pt x="11702" y="36961"/>
                  </a:lnTo>
                  <a:lnTo>
                    <a:pt x="11702" y="36961"/>
                  </a:lnTo>
                  <a:lnTo>
                    <a:pt x="11581" y="37204"/>
                  </a:lnTo>
                  <a:cubicBezTo>
                    <a:pt x="11554" y="37231"/>
                    <a:pt x="11534" y="37251"/>
                    <a:pt x="11526" y="37251"/>
                  </a:cubicBezTo>
                  <a:cubicBezTo>
                    <a:pt x="11517" y="37251"/>
                    <a:pt x="11529" y="37216"/>
                    <a:pt x="11581" y="37113"/>
                  </a:cubicBezTo>
                  <a:lnTo>
                    <a:pt x="11581" y="37113"/>
                  </a:lnTo>
                  <a:cubicBezTo>
                    <a:pt x="11520" y="37204"/>
                    <a:pt x="11490" y="37326"/>
                    <a:pt x="11459" y="37417"/>
                  </a:cubicBezTo>
                  <a:cubicBezTo>
                    <a:pt x="11418" y="37515"/>
                    <a:pt x="11402" y="37550"/>
                    <a:pt x="11398" y="37550"/>
                  </a:cubicBezTo>
                  <a:cubicBezTo>
                    <a:pt x="11389" y="37550"/>
                    <a:pt x="11450" y="37368"/>
                    <a:pt x="11441" y="37368"/>
                  </a:cubicBezTo>
                  <a:lnTo>
                    <a:pt x="11441" y="37368"/>
                  </a:lnTo>
                  <a:cubicBezTo>
                    <a:pt x="11439" y="37368"/>
                    <a:pt x="11435" y="37373"/>
                    <a:pt x="11429" y="37387"/>
                  </a:cubicBezTo>
                  <a:lnTo>
                    <a:pt x="11368" y="37539"/>
                  </a:lnTo>
                  <a:lnTo>
                    <a:pt x="11368" y="37508"/>
                  </a:lnTo>
                  <a:cubicBezTo>
                    <a:pt x="11338" y="37630"/>
                    <a:pt x="11307" y="37751"/>
                    <a:pt x="11246" y="37873"/>
                  </a:cubicBezTo>
                  <a:cubicBezTo>
                    <a:pt x="11155" y="37995"/>
                    <a:pt x="11186" y="37934"/>
                    <a:pt x="11155" y="37995"/>
                  </a:cubicBezTo>
                  <a:cubicBezTo>
                    <a:pt x="11155" y="37995"/>
                    <a:pt x="11155" y="37995"/>
                    <a:pt x="11125" y="38086"/>
                  </a:cubicBezTo>
                  <a:lnTo>
                    <a:pt x="10973" y="38390"/>
                  </a:lnTo>
                  <a:lnTo>
                    <a:pt x="11064" y="38268"/>
                  </a:lnTo>
                  <a:lnTo>
                    <a:pt x="11064" y="38268"/>
                  </a:lnTo>
                  <a:cubicBezTo>
                    <a:pt x="11041" y="38381"/>
                    <a:pt x="10985" y="38495"/>
                    <a:pt x="10995" y="38495"/>
                  </a:cubicBezTo>
                  <a:cubicBezTo>
                    <a:pt x="10998" y="38495"/>
                    <a:pt x="11005" y="38487"/>
                    <a:pt x="11018" y="38471"/>
                  </a:cubicBezTo>
                  <a:lnTo>
                    <a:pt x="11018" y="38471"/>
                  </a:lnTo>
                  <a:cubicBezTo>
                    <a:pt x="10856" y="38698"/>
                    <a:pt x="10484" y="39640"/>
                    <a:pt x="10395" y="39757"/>
                  </a:cubicBezTo>
                  <a:cubicBezTo>
                    <a:pt x="10335" y="39970"/>
                    <a:pt x="10243" y="40213"/>
                    <a:pt x="10152" y="40426"/>
                  </a:cubicBezTo>
                  <a:cubicBezTo>
                    <a:pt x="10165" y="40401"/>
                    <a:pt x="10182" y="40381"/>
                    <a:pt x="10192" y="40381"/>
                  </a:cubicBezTo>
                  <a:cubicBezTo>
                    <a:pt x="10207" y="40381"/>
                    <a:pt x="10206" y="40422"/>
                    <a:pt x="10152" y="40548"/>
                  </a:cubicBezTo>
                  <a:cubicBezTo>
                    <a:pt x="10149" y="40534"/>
                    <a:pt x="10144" y="40528"/>
                    <a:pt x="10137" y="40528"/>
                  </a:cubicBezTo>
                  <a:cubicBezTo>
                    <a:pt x="10085" y="40528"/>
                    <a:pt x="9940" y="40894"/>
                    <a:pt x="9833" y="41045"/>
                  </a:cubicBezTo>
                  <a:lnTo>
                    <a:pt x="9833" y="41045"/>
                  </a:lnTo>
                  <a:cubicBezTo>
                    <a:pt x="9833" y="41044"/>
                    <a:pt x="9832" y="41044"/>
                    <a:pt x="9832" y="41044"/>
                  </a:cubicBezTo>
                  <a:lnTo>
                    <a:pt x="9832" y="41044"/>
                  </a:lnTo>
                  <a:cubicBezTo>
                    <a:pt x="9831" y="41044"/>
                    <a:pt x="9826" y="41050"/>
                    <a:pt x="9818" y="41065"/>
                  </a:cubicBezTo>
                  <a:cubicBezTo>
                    <a:pt x="9823" y="41058"/>
                    <a:pt x="9828" y="41052"/>
                    <a:pt x="9833" y="41045"/>
                  </a:cubicBezTo>
                  <a:lnTo>
                    <a:pt x="9833" y="41045"/>
                  </a:lnTo>
                  <a:cubicBezTo>
                    <a:pt x="9835" y="41062"/>
                    <a:pt x="9640" y="41478"/>
                    <a:pt x="9660" y="41478"/>
                  </a:cubicBezTo>
                  <a:cubicBezTo>
                    <a:pt x="9664" y="41478"/>
                    <a:pt x="9675" y="41463"/>
                    <a:pt x="9696" y="41429"/>
                  </a:cubicBezTo>
                  <a:lnTo>
                    <a:pt x="9696" y="41429"/>
                  </a:lnTo>
                  <a:cubicBezTo>
                    <a:pt x="9658" y="41505"/>
                    <a:pt x="9647" y="41518"/>
                    <a:pt x="9642" y="41518"/>
                  </a:cubicBezTo>
                  <a:cubicBezTo>
                    <a:pt x="9639" y="41518"/>
                    <a:pt x="9638" y="41514"/>
                    <a:pt x="9637" y="41514"/>
                  </a:cubicBezTo>
                  <a:cubicBezTo>
                    <a:pt x="9633" y="41514"/>
                    <a:pt x="9628" y="41525"/>
                    <a:pt x="9605" y="41581"/>
                  </a:cubicBezTo>
                  <a:cubicBezTo>
                    <a:pt x="9453" y="42007"/>
                    <a:pt x="9180" y="42493"/>
                    <a:pt x="8967" y="43010"/>
                  </a:cubicBezTo>
                  <a:cubicBezTo>
                    <a:pt x="8967" y="43010"/>
                    <a:pt x="8977" y="42990"/>
                    <a:pt x="8980" y="42990"/>
                  </a:cubicBezTo>
                  <a:lnTo>
                    <a:pt x="8980" y="42990"/>
                  </a:lnTo>
                  <a:cubicBezTo>
                    <a:pt x="8982" y="42990"/>
                    <a:pt x="8980" y="43001"/>
                    <a:pt x="8967" y="43040"/>
                  </a:cubicBezTo>
                  <a:lnTo>
                    <a:pt x="8784" y="43314"/>
                  </a:lnTo>
                  <a:cubicBezTo>
                    <a:pt x="8754" y="43405"/>
                    <a:pt x="8815" y="43435"/>
                    <a:pt x="8693" y="43587"/>
                  </a:cubicBezTo>
                  <a:cubicBezTo>
                    <a:pt x="8711" y="43570"/>
                    <a:pt x="8718" y="43552"/>
                    <a:pt x="8721" y="43552"/>
                  </a:cubicBezTo>
                  <a:cubicBezTo>
                    <a:pt x="8724" y="43552"/>
                    <a:pt x="8724" y="43562"/>
                    <a:pt x="8724" y="43587"/>
                  </a:cubicBezTo>
                  <a:cubicBezTo>
                    <a:pt x="8207" y="44590"/>
                    <a:pt x="7812" y="45685"/>
                    <a:pt x="7295" y="46657"/>
                  </a:cubicBezTo>
                  <a:cubicBezTo>
                    <a:pt x="7325" y="46617"/>
                    <a:pt x="7339" y="46600"/>
                    <a:pt x="7342" y="46600"/>
                  </a:cubicBezTo>
                  <a:lnTo>
                    <a:pt x="7342" y="46600"/>
                  </a:lnTo>
                  <a:cubicBezTo>
                    <a:pt x="7349" y="46600"/>
                    <a:pt x="7315" y="46667"/>
                    <a:pt x="7295" y="46748"/>
                  </a:cubicBezTo>
                  <a:cubicBezTo>
                    <a:pt x="7305" y="46718"/>
                    <a:pt x="7312" y="46708"/>
                    <a:pt x="7316" y="46708"/>
                  </a:cubicBezTo>
                  <a:cubicBezTo>
                    <a:pt x="7325" y="46708"/>
                    <a:pt x="7325" y="46748"/>
                    <a:pt x="7325" y="46748"/>
                  </a:cubicBezTo>
                  <a:cubicBezTo>
                    <a:pt x="7295" y="46840"/>
                    <a:pt x="7265" y="46900"/>
                    <a:pt x="7265" y="46992"/>
                  </a:cubicBezTo>
                  <a:cubicBezTo>
                    <a:pt x="7234" y="47113"/>
                    <a:pt x="7265" y="47235"/>
                    <a:pt x="7356" y="47296"/>
                  </a:cubicBezTo>
                  <a:lnTo>
                    <a:pt x="7417" y="47326"/>
                  </a:lnTo>
                  <a:cubicBezTo>
                    <a:pt x="7447" y="47341"/>
                    <a:pt x="7477" y="47349"/>
                    <a:pt x="7504" y="47349"/>
                  </a:cubicBezTo>
                  <a:cubicBezTo>
                    <a:pt x="7531" y="47349"/>
                    <a:pt x="7553" y="47341"/>
                    <a:pt x="7569" y="47326"/>
                  </a:cubicBezTo>
                  <a:cubicBezTo>
                    <a:pt x="7629" y="47296"/>
                    <a:pt x="7690" y="47235"/>
                    <a:pt x="7751" y="47204"/>
                  </a:cubicBezTo>
                  <a:cubicBezTo>
                    <a:pt x="7774" y="47181"/>
                    <a:pt x="7793" y="47154"/>
                    <a:pt x="7809" y="47125"/>
                  </a:cubicBezTo>
                  <a:lnTo>
                    <a:pt x="7809" y="47125"/>
                  </a:lnTo>
                  <a:cubicBezTo>
                    <a:pt x="7782" y="47158"/>
                    <a:pt x="7756" y="47187"/>
                    <a:pt x="7721" y="47204"/>
                  </a:cubicBezTo>
                  <a:cubicBezTo>
                    <a:pt x="7751" y="47174"/>
                    <a:pt x="7751" y="47174"/>
                    <a:pt x="7781" y="47144"/>
                  </a:cubicBezTo>
                  <a:lnTo>
                    <a:pt x="7819" y="47106"/>
                  </a:lnTo>
                  <a:lnTo>
                    <a:pt x="7819" y="47106"/>
                  </a:lnTo>
                  <a:cubicBezTo>
                    <a:pt x="7816" y="47112"/>
                    <a:pt x="7812" y="47119"/>
                    <a:pt x="7809" y="47125"/>
                  </a:cubicBezTo>
                  <a:lnTo>
                    <a:pt x="7809" y="47125"/>
                  </a:lnTo>
                  <a:cubicBezTo>
                    <a:pt x="7828" y="47102"/>
                    <a:pt x="7847" y="47077"/>
                    <a:pt x="7872" y="47053"/>
                  </a:cubicBezTo>
                  <a:lnTo>
                    <a:pt x="7872" y="47053"/>
                  </a:lnTo>
                  <a:lnTo>
                    <a:pt x="7819" y="47106"/>
                  </a:lnTo>
                  <a:lnTo>
                    <a:pt x="7819" y="47106"/>
                  </a:lnTo>
                  <a:cubicBezTo>
                    <a:pt x="7840" y="47065"/>
                    <a:pt x="7856" y="47024"/>
                    <a:pt x="7873" y="46992"/>
                  </a:cubicBezTo>
                  <a:lnTo>
                    <a:pt x="7873" y="46992"/>
                  </a:lnTo>
                  <a:cubicBezTo>
                    <a:pt x="7842" y="47022"/>
                    <a:pt x="7812" y="47083"/>
                    <a:pt x="7781" y="47113"/>
                  </a:cubicBezTo>
                  <a:cubicBezTo>
                    <a:pt x="7809" y="47072"/>
                    <a:pt x="7811" y="47056"/>
                    <a:pt x="7798" y="47056"/>
                  </a:cubicBezTo>
                  <a:cubicBezTo>
                    <a:pt x="7781" y="47056"/>
                    <a:pt x="7740" y="47080"/>
                    <a:pt x="7690" y="47113"/>
                  </a:cubicBezTo>
                  <a:cubicBezTo>
                    <a:pt x="7653" y="47151"/>
                    <a:pt x="7603" y="47177"/>
                    <a:pt x="7571" y="47177"/>
                  </a:cubicBezTo>
                  <a:cubicBezTo>
                    <a:pt x="7551" y="47177"/>
                    <a:pt x="7538" y="47167"/>
                    <a:pt x="7538" y="47144"/>
                  </a:cubicBezTo>
                  <a:cubicBezTo>
                    <a:pt x="7523" y="47159"/>
                    <a:pt x="7515" y="47166"/>
                    <a:pt x="7508" y="47166"/>
                  </a:cubicBezTo>
                  <a:cubicBezTo>
                    <a:pt x="7500" y="47166"/>
                    <a:pt x="7493" y="47159"/>
                    <a:pt x="7477" y="47144"/>
                  </a:cubicBezTo>
                  <a:cubicBezTo>
                    <a:pt x="7302" y="47056"/>
                    <a:pt x="7492" y="46800"/>
                    <a:pt x="7561" y="46510"/>
                  </a:cubicBezTo>
                  <a:lnTo>
                    <a:pt x="7561" y="46510"/>
                  </a:lnTo>
                  <a:cubicBezTo>
                    <a:pt x="7561" y="46510"/>
                    <a:pt x="7561" y="46510"/>
                    <a:pt x="7561" y="46510"/>
                  </a:cubicBezTo>
                  <a:cubicBezTo>
                    <a:pt x="7563" y="46510"/>
                    <a:pt x="7565" y="46509"/>
                    <a:pt x="7569" y="46505"/>
                  </a:cubicBezTo>
                  <a:cubicBezTo>
                    <a:pt x="7599" y="46384"/>
                    <a:pt x="7660" y="46262"/>
                    <a:pt x="7721" y="46141"/>
                  </a:cubicBezTo>
                  <a:cubicBezTo>
                    <a:pt x="7964" y="45624"/>
                    <a:pt x="8085" y="45411"/>
                    <a:pt x="8359" y="44803"/>
                  </a:cubicBezTo>
                  <a:lnTo>
                    <a:pt x="8359" y="44803"/>
                  </a:lnTo>
                  <a:lnTo>
                    <a:pt x="8328" y="44834"/>
                  </a:lnTo>
                  <a:cubicBezTo>
                    <a:pt x="8389" y="44712"/>
                    <a:pt x="8389" y="44682"/>
                    <a:pt x="8420" y="44651"/>
                  </a:cubicBezTo>
                  <a:cubicBezTo>
                    <a:pt x="8422" y="44637"/>
                    <a:pt x="8423" y="44627"/>
                    <a:pt x="8424" y="44620"/>
                  </a:cubicBezTo>
                  <a:lnTo>
                    <a:pt x="8424" y="44620"/>
                  </a:lnTo>
                  <a:cubicBezTo>
                    <a:pt x="8554" y="44350"/>
                    <a:pt x="8718" y="43927"/>
                    <a:pt x="8784" y="43861"/>
                  </a:cubicBezTo>
                  <a:cubicBezTo>
                    <a:pt x="8817" y="43785"/>
                    <a:pt x="8822" y="43767"/>
                    <a:pt x="8820" y="43767"/>
                  </a:cubicBezTo>
                  <a:lnTo>
                    <a:pt x="8820" y="43767"/>
                  </a:lnTo>
                  <a:cubicBezTo>
                    <a:pt x="8818" y="43767"/>
                    <a:pt x="8810" y="43782"/>
                    <a:pt x="8809" y="43782"/>
                  </a:cubicBezTo>
                  <a:cubicBezTo>
                    <a:pt x="8809" y="43782"/>
                    <a:pt x="8816" y="43767"/>
                    <a:pt x="8845" y="43709"/>
                  </a:cubicBezTo>
                  <a:lnTo>
                    <a:pt x="8876" y="43648"/>
                  </a:lnTo>
                  <a:lnTo>
                    <a:pt x="8876" y="43587"/>
                  </a:lnTo>
                  <a:cubicBezTo>
                    <a:pt x="8936" y="43466"/>
                    <a:pt x="8997" y="43405"/>
                    <a:pt x="8997" y="43405"/>
                  </a:cubicBezTo>
                  <a:lnTo>
                    <a:pt x="8997" y="43405"/>
                  </a:lnTo>
                  <a:cubicBezTo>
                    <a:pt x="8986" y="43427"/>
                    <a:pt x="8979" y="43445"/>
                    <a:pt x="8973" y="43460"/>
                  </a:cubicBezTo>
                  <a:lnTo>
                    <a:pt x="8973" y="43460"/>
                  </a:lnTo>
                  <a:cubicBezTo>
                    <a:pt x="9058" y="43300"/>
                    <a:pt x="9153" y="43063"/>
                    <a:pt x="9179" y="43010"/>
                  </a:cubicBezTo>
                  <a:lnTo>
                    <a:pt x="9179" y="43010"/>
                  </a:lnTo>
                  <a:lnTo>
                    <a:pt x="9088" y="43192"/>
                  </a:lnTo>
                  <a:lnTo>
                    <a:pt x="9088" y="43192"/>
                  </a:lnTo>
                  <a:cubicBezTo>
                    <a:pt x="9332" y="42645"/>
                    <a:pt x="9635" y="42007"/>
                    <a:pt x="9848" y="41460"/>
                  </a:cubicBezTo>
                  <a:lnTo>
                    <a:pt x="9848" y="41460"/>
                  </a:lnTo>
                  <a:lnTo>
                    <a:pt x="9818" y="41520"/>
                  </a:lnTo>
                  <a:cubicBezTo>
                    <a:pt x="9970" y="41095"/>
                    <a:pt x="9970" y="41186"/>
                    <a:pt x="10152" y="40761"/>
                  </a:cubicBezTo>
                  <a:cubicBezTo>
                    <a:pt x="10183" y="40639"/>
                    <a:pt x="10213" y="40517"/>
                    <a:pt x="10274" y="40426"/>
                  </a:cubicBezTo>
                  <a:lnTo>
                    <a:pt x="10274" y="40426"/>
                  </a:lnTo>
                  <a:cubicBezTo>
                    <a:pt x="10269" y="40446"/>
                    <a:pt x="10269" y="40453"/>
                    <a:pt x="10272" y="40453"/>
                  </a:cubicBezTo>
                  <a:cubicBezTo>
                    <a:pt x="10283" y="40453"/>
                    <a:pt x="10345" y="40325"/>
                    <a:pt x="10349" y="40325"/>
                  </a:cubicBezTo>
                  <a:lnTo>
                    <a:pt x="10349" y="40325"/>
                  </a:lnTo>
                  <a:cubicBezTo>
                    <a:pt x="10350" y="40325"/>
                    <a:pt x="10346" y="40336"/>
                    <a:pt x="10335" y="40365"/>
                  </a:cubicBezTo>
                  <a:cubicBezTo>
                    <a:pt x="10426" y="40213"/>
                    <a:pt x="10487" y="40031"/>
                    <a:pt x="10517" y="39849"/>
                  </a:cubicBezTo>
                  <a:lnTo>
                    <a:pt x="10547" y="39788"/>
                  </a:lnTo>
                  <a:cubicBezTo>
                    <a:pt x="10573" y="39687"/>
                    <a:pt x="10598" y="39607"/>
                    <a:pt x="10640" y="39513"/>
                  </a:cubicBezTo>
                  <a:lnTo>
                    <a:pt x="10640" y="39513"/>
                  </a:lnTo>
                  <a:cubicBezTo>
                    <a:pt x="10647" y="39504"/>
                    <a:pt x="10670" y="39465"/>
                    <a:pt x="10680" y="39465"/>
                  </a:cubicBezTo>
                  <a:lnTo>
                    <a:pt x="10680" y="39465"/>
                  </a:lnTo>
                  <a:cubicBezTo>
                    <a:pt x="10686" y="39465"/>
                    <a:pt x="10686" y="39484"/>
                    <a:pt x="10669" y="39545"/>
                  </a:cubicBezTo>
                  <a:cubicBezTo>
                    <a:pt x="10912" y="39089"/>
                    <a:pt x="10942" y="38846"/>
                    <a:pt x="11094" y="38663"/>
                  </a:cubicBezTo>
                  <a:cubicBezTo>
                    <a:pt x="11099" y="38624"/>
                    <a:pt x="11097" y="38607"/>
                    <a:pt x="11090" y="38607"/>
                  </a:cubicBezTo>
                  <a:cubicBezTo>
                    <a:pt x="11057" y="38607"/>
                    <a:pt x="10920" y="38952"/>
                    <a:pt x="10910" y="38952"/>
                  </a:cubicBezTo>
                  <a:cubicBezTo>
                    <a:pt x="10909" y="38952"/>
                    <a:pt x="10909" y="38948"/>
                    <a:pt x="10912" y="38937"/>
                  </a:cubicBezTo>
                  <a:lnTo>
                    <a:pt x="10912" y="38937"/>
                  </a:lnTo>
                  <a:cubicBezTo>
                    <a:pt x="10904" y="38948"/>
                    <a:pt x="10900" y="38954"/>
                    <a:pt x="10897" y="38954"/>
                  </a:cubicBezTo>
                  <a:cubicBezTo>
                    <a:pt x="10881" y="38954"/>
                    <a:pt x="10981" y="38709"/>
                    <a:pt x="11034" y="38602"/>
                  </a:cubicBezTo>
                  <a:cubicBezTo>
                    <a:pt x="11155" y="38390"/>
                    <a:pt x="11277" y="38207"/>
                    <a:pt x="11368" y="37995"/>
                  </a:cubicBezTo>
                  <a:lnTo>
                    <a:pt x="11368" y="37995"/>
                  </a:lnTo>
                  <a:lnTo>
                    <a:pt x="11338" y="38086"/>
                  </a:lnTo>
                  <a:cubicBezTo>
                    <a:pt x="11398" y="37964"/>
                    <a:pt x="11429" y="37812"/>
                    <a:pt x="11550" y="37660"/>
                  </a:cubicBezTo>
                  <a:cubicBezTo>
                    <a:pt x="11550" y="37539"/>
                    <a:pt x="11642" y="37417"/>
                    <a:pt x="11611" y="37387"/>
                  </a:cubicBezTo>
                  <a:lnTo>
                    <a:pt x="11611" y="37387"/>
                  </a:lnTo>
                  <a:lnTo>
                    <a:pt x="11459" y="37721"/>
                  </a:lnTo>
                  <a:cubicBezTo>
                    <a:pt x="11550" y="37478"/>
                    <a:pt x="11642" y="37235"/>
                    <a:pt x="11733" y="37022"/>
                  </a:cubicBezTo>
                  <a:lnTo>
                    <a:pt x="11733" y="37022"/>
                  </a:lnTo>
                  <a:cubicBezTo>
                    <a:pt x="11733" y="37083"/>
                    <a:pt x="11702" y="37143"/>
                    <a:pt x="11672" y="37204"/>
                  </a:cubicBezTo>
                  <a:cubicBezTo>
                    <a:pt x="11733" y="37143"/>
                    <a:pt x="11763" y="37052"/>
                    <a:pt x="11794" y="36961"/>
                  </a:cubicBezTo>
                  <a:lnTo>
                    <a:pt x="11794" y="36961"/>
                  </a:lnTo>
                  <a:cubicBezTo>
                    <a:pt x="11763" y="37068"/>
                    <a:pt x="11732" y="37168"/>
                    <a:pt x="11698" y="37267"/>
                  </a:cubicBezTo>
                  <a:lnTo>
                    <a:pt x="11698" y="37267"/>
                  </a:lnTo>
                  <a:cubicBezTo>
                    <a:pt x="11701" y="37267"/>
                    <a:pt x="11702" y="37276"/>
                    <a:pt x="11702" y="37295"/>
                  </a:cubicBezTo>
                  <a:cubicBezTo>
                    <a:pt x="11733" y="37143"/>
                    <a:pt x="11885" y="36931"/>
                    <a:pt x="11946" y="36688"/>
                  </a:cubicBezTo>
                  <a:lnTo>
                    <a:pt x="11976" y="36718"/>
                  </a:lnTo>
                  <a:cubicBezTo>
                    <a:pt x="11976" y="36627"/>
                    <a:pt x="12006" y="36566"/>
                    <a:pt x="12037" y="36505"/>
                  </a:cubicBezTo>
                  <a:lnTo>
                    <a:pt x="12037" y="36505"/>
                  </a:lnTo>
                  <a:lnTo>
                    <a:pt x="12006" y="36657"/>
                  </a:lnTo>
                  <a:cubicBezTo>
                    <a:pt x="12045" y="36523"/>
                    <a:pt x="12107" y="36401"/>
                    <a:pt x="12171" y="36283"/>
                  </a:cubicBezTo>
                  <a:lnTo>
                    <a:pt x="12171" y="36283"/>
                  </a:lnTo>
                  <a:cubicBezTo>
                    <a:pt x="12171" y="36284"/>
                    <a:pt x="12172" y="36284"/>
                    <a:pt x="12172" y="36284"/>
                  </a:cubicBezTo>
                  <a:cubicBezTo>
                    <a:pt x="12180" y="36284"/>
                    <a:pt x="12202" y="36248"/>
                    <a:pt x="12280" y="36080"/>
                  </a:cubicBezTo>
                  <a:lnTo>
                    <a:pt x="12280" y="36080"/>
                  </a:lnTo>
                  <a:cubicBezTo>
                    <a:pt x="12246" y="36147"/>
                    <a:pt x="12208" y="36214"/>
                    <a:pt x="12171" y="36283"/>
                  </a:cubicBezTo>
                  <a:lnTo>
                    <a:pt x="12171" y="36283"/>
                  </a:lnTo>
                  <a:cubicBezTo>
                    <a:pt x="12167" y="36280"/>
                    <a:pt x="12169" y="36263"/>
                    <a:pt x="12165" y="36263"/>
                  </a:cubicBezTo>
                  <a:cubicBezTo>
                    <a:pt x="12161" y="36263"/>
                    <a:pt x="12151" y="36276"/>
                    <a:pt x="12128" y="36323"/>
                  </a:cubicBezTo>
                  <a:cubicBezTo>
                    <a:pt x="12310" y="35806"/>
                    <a:pt x="12310" y="36049"/>
                    <a:pt x="12553" y="35502"/>
                  </a:cubicBezTo>
                  <a:lnTo>
                    <a:pt x="12553" y="35502"/>
                  </a:lnTo>
                  <a:cubicBezTo>
                    <a:pt x="12529" y="35551"/>
                    <a:pt x="12445" y="35679"/>
                    <a:pt x="12430" y="35679"/>
                  </a:cubicBezTo>
                  <a:cubicBezTo>
                    <a:pt x="12426" y="35679"/>
                    <a:pt x="12426" y="35672"/>
                    <a:pt x="12432" y="35654"/>
                  </a:cubicBezTo>
                  <a:cubicBezTo>
                    <a:pt x="12493" y="35533"/>
                    <a:pt x="12553" y="35411"/>
                    <a:pt x="12614" y="35350"/>
                  </a:cubicBezTo>
                  <a:cubicBezTo>
                    <a:pt x="12668" y="35221"/>
                    <a:pt x="12672" y="35183"/>
                    <a:pt x="12659" y="35183"/>
                  </a:cubicBezTo>
                  <a:cubicBezTo>
                    <a:pt x="12651" y="35183"/>
                    <a:pt x="12634" y="35200"/>
                    <a:pt x="12620" y="35218"/>
                  </a:cubicBezTo>
                  <a:lnTo>
                    <a:pt x="12620" y="35218"/>
                  </a:lnTo>
                  <a:cubicBezTo>
                    <a:pt x="12675" y="35103"/>
                    <a:pt x="12677" y="35041"/>
                    <a:pt x="12736" y="34864"/>
                  </a:cubicBezTo>
                  <a:lnTo>
                    <a:pt x="12766" y="34864"/>
                  </a:lnTo>
                  <a:cubicBezTo>
                    <a:pt x="12949" y="34469"/>
                    <a:pt x="12766" y="34742"/>
                    <a:pt x="12949" y="34377"/>
                  </a:cubicBezTo>
                  <a:lnTo>
                    <a:pt x="12949" y="34377"/>
                  </a:lnTo>
                  <a:lnTo>
                    <a:pt x="12918" y="34560"/>
                  </a:lnTo>
                  <a:lnTo>
                    <a:pt x="12979" y="34347"/>
                  </a:lnTo>
                  <a:lnTo>
                    <a:pt x="12979" y="34408"/>
                  </a:lnTo>
                  <a:cubicBezTo>
                    <a:pt x="13040" y="34226"/>
                    <a:pt x="13101" y="34074"/>
                    <a:pt x="13192" y="33891"/>
                  </a:cubicBezTo>
                  <a:lnTo>
                    <a:pt x="13192" y="33891"/>
                  </a:lnTo>
                  <a:cubicBezTo>
                    <a:pt x="13185" y="33904"/>
                    <a:pt x="13180" y="33910"/>
                    <a:pt x="13177" y="33910"/>
                  </a:cubicBezTo>
                  <a:cubicBezTo>
                    <a:pt x="13165" y="33910"/>
                    <a:pt x="13180" y="33823"/>
                    <a:pt x="13253" y="33678"/>
                  </a:cubicBezTo>
                  <a:cubicBezTo>
                    <a:pt x="13273" y="33638"/>
                    <a:pt x="13280" y="33631"/>
                    <a:pt x="13284" y="33631"/>
                  </a:cubicBezTo>
                  <a:cubicBezTo>
                    <a:pt x="13286" y="33631"/>
                    <a:pt x="13288" y="33633"/>
                    <a:pt x="13291" y="33633"/>
                  </a:cubicBezTo>
                  <a:cubicBezTo>
                    <a:pt x="13298" y="33633"/>
                    <a:pt x="13313" y="33618"/>
                    <a:pt x="13374" y="33496"/>
                  </a:cubicBezTo>
                  <a:lnTo>
                    <a:pt x="13374" y="33496"/>
                  </a:lnTo>
                  <a:cubicBezTo>
                    <a:pt x="13344" y="33587"/>
                    <a:pt x="13313" y="33648"/>
                    <a:pt x="13253" y="33739"/>
                  </a:cubicBezTo>
                  <a:lnTo>
                    <a:pt x="13253" y="33800"/>
                  </a:lnTo>
                  <a:cubicBezTo>
                    <a:pt x="13334" y="33692"/>
                    <a:pt x="13391" y="33511"/>
                    <a:pt x="13445" y="33408"/>
                  </a:cubicBezTo>
                  <a:lnTo>
                    <a:pt x="13445" y="33408"/>
                  </a:lnTo>
                  <a:cubicBezTo>
                    <a:pt x="13453" y="33452"/>
                    <a:pt x="13472" y="33489"/>
                    <a:pt x="13435" y="33526"/>
                  </a:cubicBezTo>
                  <a:cubicBezTo>
                    <a:pt x="13435" y="33526"/>
                    <a:pt x="13435" y="33496"/>
                    <a:pt x="13435" y="33496"/>
                  </a:cubicBezTo>
                  <a:cubicBezTo>
                    <a:pt x="13435" y="33548"/>
                    <a:pt x="13390" y="33624"/>
                    <a:pt x="13377" y="33624"/>
                  </a:cubicBezTo>
                  <a:cubicBezTo>
                    <a:pt x="13375" y="33624"/>
                    <a:pt x="13374" y="33622"/>
                    <a:pt x="13374" y="33618"/>
                  </a:cubicBezTo>
                  <a:cubicBezTo>
                    <a:pt x="13344" y="33739"/>
                    <a:pt x="13283" y="34013"/>
                    <a:pt x="13313" y="34043"/>
                  </a:cubicBezTo>
                  <a:cubicBezTo>
                    <a:pt x="13313" y="34043"/>
                    <a:pt x="13283" y="34013"/>
                    <a:pt x="13253" y="34013"/>
                  </a:cubicBezTo>
                  <a:lnTo>
                    <a:pt x="13344" y="34286"/>
                  </a:lnTo>
                  <a:cubicBezTo>
                    <a:pt x="13313" y="34256"/>
                    <a:pt x="13222" y="34317"/>
                    <a:pt x="13222" y="34195"/>
                  </a:cubicBezTo>
                  <a:cubicBezTo>
                    <a:pt x="13192" y="34225"/>
                    <a:pt x="13192" y="34286"/>
                    <a:pt x="13192" y="34317"/>
                  </a:cubicBezTo>
                  <a:cubicBezTo>
                    <a:pt x="13192" y="34317"/>
                    <a:pt x="13219" y="34303"/>
                    <a:pt x="13237" y="34303"/>
                  </a:cubicBezTo>
                  <a:cubicBezTo>
                    <a:pt x="13246" y="34303"/>
                    <a:pt x="13253" y="34307"/>
                    <a:pt x="13253" y="34317"/>
                  </a:cubicBezTo>
                  <a:cubicBezTo>
                    <a:pt x="13224" y="34375"/>
                    <a:pt x="13195" y="34405"/>
                    <a:pt x="13165" y="34461"/>
                  </a:cubicBezTo>
                  <a:lnTo>
                    <a:pt x="13165" y="34461"/>
                  </a:lnTo>
                  <a:cubicBezTo>
                    <a:pt x="13166" y="34460"/>
                    <a:pt x="13167" y="34460"/>
                    <a:pt x="13167" y="34460"/>
                  </a:cubicBezTo>
                  <a:cubicBezTo>
                    <a:pt x="13182" y="34460"/>
                    <a:pt x="13222" y="34505"/>
                    <a:pt x="13222" y="34529"/>
                  </a:cubicBezTo>
                  <a:cubicBezTo>
                    <a:pt x="13192" y="34529"/>
                    <a:pt x="13161" y="34529"/>
                    <a:pt x="13161" y="34499"/>
                  </a:cubicBezTo>
                  <a:lnTo>
                    <a:pt x="13161" y="34651"/>
                  </a:lnTo>
                  <a:cubicBezTo>
                    <a:pt x="13161" y="34641"/>
                    <a:pt x="13155" y="34638"/>
                    <a:pt x="13146" y="34638"/>
                  </a:cubicBezTo>
                  <a:cubicBezTo>
                    <a:pt x="13128" y="34638"/>
                    <a:pt x="13101" y="34651"/>
                    <a:pt x="13101" y="34651"/>
                  </a:cubicBezTo>
                  <a:cubicBezTo>
                    <a:pt x="13131" y="34651"/>
                    <a:pt x="13070" y="34742"/>
                    <a:pt x="13070" y="34803"/>
                  </a:cubicBezTo>
                  <a:lnTo>
                    <a:pt x="13101" y="34742"/>
                  </a:lnTo>
                  <a:lnTo>
                    <a:pt x="13101" y="34742"/>
                  </a:lnTo>
                  <a:cubicBezTo>
                    <a:pt x="13040" y="34864"/>
                    <a:pt x="13131" y="34894"/>
                    <a:pt x="13101" y="35046"/>
                  </a:cubicBezTo>
                  <a:cubicBezTo>
                    <a:pt x="13101" y="35028"/>
                    <a:pt x="13078" y="34998"/>
                    <a:pt x="13054" y="34998"/>
                  </a:cubicBezTo>
                  <a:cubicBezTo>
                    <a:pt x="13038" y="34998"/>
                    <a:pt x="13021" y="35010"/>
                    <a:pt x="13009" y="35046"/>
                  </a:cubicBezTo>
                  <a:cubicBezTo>
                    <a:pt x="13070" y="35137"/>
                    <a:pt x="13131" y="35229"/>
                    <a:pt x="13131" y="35350"/>
                  </a:cubicBezTo>
                  <a:lnTo>
                    <a:pt x="13101" y="35350"/>
                  </a:lnTo>
                  <a:lnTo>
                    <a:pt x="13101" y="35472"/>
                  </a:lnTo>
                  <a:cubicBezTo>
                    <a:pt x="13070" y="35350"/>
                    <a:pt x="13009" y="35229"/>
                    <a:pt x="12979" y="35107"/>
                  </a:cubicBezTo>
                  <a:cubicBezTo>
                    <a:pt x="12949" y="35168"/>
                    <a:pt x="12949" y="35168"/>
                    <a:pt x="12949" y="35198"/>
                  </a:cubicBezTo>
                  <a:lnTo>
                    <a:pt x="12949" y="35137"/>
                  </a:lnTo>
                  <a:lnTo>
                    <a:pt x="12918" y="35320"/>
                  </a:lnTo>
                  <a:cubicBezTo>
                    <a:pt x="12949" y="35320"/>
                    <a:pt x="12918" y="35472"/>
                    <a:pt x="12949" y="35472"/>
                  </a:cubicBezTo>
                  <a:lnTo>
                    <a:pt x="12949" y="35259"/>
                  </a:lnTo>
                  <a:cubicBezTo>
                    <a:pt x="12979" y="35259"/>
                    <a:pt x="13009" y="35381"/>
                    <a:pt x="12979" y="35502"/>
                  </a:cubicBezTo>
                  <a:cubicBezTo>
                    <a:pt x="12979" y="35508"/>
                    <a:pt x="12977" y="35511"/>
                    <a:pt x="12973" y="35511"/>
                  </a:cubicBezTo>
                  <a:cubicBezTo>
                    <a:pt x="12957" y="35511"/>
                    <a:pt x="12918" y="35472"/>
                    <a:pt x="12918" y="35472"/>
                  </a:cubicBezTo>
                  <a:cubicBezTo>
                    <a:pt x="12918" y="35509"/>
                    <a:pt x="12918" y="35535"/>
                    <a:pt x="12918" y="35563"/>
                  </a:cubicBezTo>
                  <a:cubicBezTo>
                    <a:pt x="12888" y="35624"/>
                    <a:pt x="12918" y="35745"/>
                    <a:pt x="12888" y="35776"/>
                  </a:cubicBezTo>
                  <a:cubicBezTo>
                    <a:pt x="12888" y="35802"/>
                    <a:pt x="12820" y="35873"/>
                    <a:pt x="12840" y="35873"/>
                  </a:cubicBezTo>
                  <a:cubicBezTo>
                    <a:pt x="12843" y="35873"/>
                    <a:pt x="12849" y="35871"/>
                    <a:pt x="12857" y="35867"/>
                  </a:cubicBezTo>
                  <a:cubicBezTo>
                    <a:pt x="12883" y="35841"/>
                    <a:pt x="12920" y="35832"/>
                    <a:pt x="12953" y="35832"/>
                  </a:cubicBezTo>
                  <a:cubicBezTo>
                    <a:pt x="12999" y="35832"/>
                    <a:pt x="13040" y="35849"/>
                    <a:pt x="13040" y="35867"/>
                  </a:cubicBezTo>
                  <a:cubicBezTo>
                    <a:pt x="13040" y="35928"/>
                    <a:pt x="13009" y="35988"/>
                    <a:pt x="12979" y="36049"/>
                  </a:cubicBezTo>
                  <a:cubicBezTo>
                    <a:pt x="12964" y="36064"/>
                    <a:pt x="12949" y="36070"/>
                    <a:pt x="12934" y="36070"/>
                  </a:cubicBezTo>
                  <a:cubicBezTo>
                    <a:pt x="12905" y="36070"/>
                    <a:pt x="12879" y="36045"/>
                    <a:pt x="12866" y="36030"/>
                  </a:cubicBezTo>
                  <a:lnTo>
                    <a:pt x="12866" y="36030"/>
                  </a:lnTo>
                  <a:cubicBezTo>
                    <a:pt x="12864" y="36035"/>
                    <a:pt x="12861" y="36042"/>
                    <a:pt x="12857" y="36049"/>
                  </a:cubicBezTo>
                  <a:cubicBezTo>
                    <a:pt x="12857" y="36110"/>
                    <a:pt x="12797" y="36080"/>
                    <a:pt x="12827" y="36110"/>
                  </a:cubicBezTo>
                  <a:cubicBezTo>
                    <a:pt x="12849" y="36110"/>
                    <a:pt x="12823" y="36174"/>
                    <a:pt x="12830" y="36174"/>
                  </a:cubicBezTo>
                  <a:cubicBezTo>
                    <a:pt x="12833" y="36174"/>
                    <a:pt x="12841" y="36165"/>
                    <a:pt x="12857" y="36140"/>
                  </a:cubicBezTo>
                  <a:lnTo>
                    <a:pt x="12857" y="36140"/>
                  </a:lnTo>
                  <a:cubicBezTo>
                    <a:pt x="12857" y="36201"/>
                    <a:pt x="12857" y="36232"/>
                    <a:pt x="12827" y="36292"/>
                  </a:cubicBezTo>
                  <a:cubicBezTo>
                    <a:pt x="12830" y="36289"/>
                    <a:pt x="12834" y="36288"/>
                    <a:pt x="12837" y="36288"/>
                  </a:cubicBezTo>
                  <a:cubicBezTo>
                    <a:pt x="12864" y="36288"/>
                    <a:pt x="12888" y="36390"/>
                    <a:pt x="12888" y="36444"/>
                  </a:cubicBezTo>
                  <a:cubicBezTo>
                    <a:pt x="12888" y="36434"/>
                    <a:pt x="12884" y="36431"/>
                    <a:pt x="12880" y="36431"/>
                  </a:cubicBezTo>
                  <a:cubicBezTo>
                    <a:pt x="12871" y="36431"/>
                    <a:pt x="12857" y="36444"/>
                    <a:pt x="12857" y="36444"/>
                  </a:cubicBezTo>
                  <a:cubicBezTo>
                    <a:pt x="12857" y="36596"/>
                    <a:pt x="12797" y="36657"/>
                    <a:pt x="12797" y="36779"/>
                  </a:cubicBezTo>
                  <a:cubicBezTo>
                    <a:pt x="12797" y="36801"/>
                    <a:pt x="12781" y="36838"/>
                    <a:pt x="12772" y="36846"/>
                  </a:cubicBezTo>
                  <a:lnTo>
                    <a:pt x="12772" y="36846"/>
                  </a:lnTo>
                  <a:cubicBezTo>
                    <a:pt x="12770" y="36844"/>
                    <a:pt x="12768" y="36841"/>
                    <a:pt x="12766" y="36840"/>
                  </a:cubicBezTo>
                  <a:lnTo>
                    <a:pt x="12766" y="36840"/>
                  </a:lnTo>
                  <a:cubicBezTo>
                    <a:pt x="12766" y="36845"/>
                    <a:pt x="12767" y="36848"/>
                    <a:pt x="12769" y="36848"/>
                  </a:cubicBezTo>
                  <a:cubicBezTo>
                    <a:pt x="12770" y="36848"/>
                    <a:pt x="12771" y="36847"/>
                    <a:pt x="12772" y="36846"/>
                  </a:cubicBezTo>
                  <a:lnTo>
                    <a:pt x="12772" y="36846"/>
                  </a:lnTo>
                  <a:cubicBezTo>
                    <a:pt x="12800" y="36885"/>
                    <a:pt x="12827" y="36999"/>
                    <a:pt x="12827" y="37113"/>
                  </a:cubicBezTo>
                  <a:cubicBezTo>
                    <a:pt x="12827" y="37159"/>
                    <a:pt x="12819" y="37166"/>
                    <a:pt x="12812" y="37166"/>
                  </a:cubicBezTo>
                  <a:cubicBezTo>
                    <a:pt x="12808" y="37166"/>
                    <a:pt x="12804" y="37164"/>
                    <a:pt x="12801" y="37164"/>
                  </a:cubicBezTo>
                  <a:cubicBezTo>
                    <a:pt x="12799" y="37164"/>
                    <a:pt x="12797" y="37166"/>
                    <a:pt x="12797" y="37174"/>
                  </a:cubicBezTo>
                  <a:cubicBezTo>
                    <a:pt x="12766" y="37356"/>
                    <a:pt x="12857" y="37356"/>
                    <a:pt x="12797" y="37508"/>
                  </a:cubicBezTo>
                  <a:cubicBezTo>
                    <a:pt x="12786" y="37528"/>
                    <a:pt x="12780" y="37535"/>
                    <a:pt x="12774" y="37535"/>
                  </a:cubicBezTo>
                  <a:cubicBezTo>
                    <a:pt x="12763" y="37535"/>
                    <a:pt x="12756" y="37508"/>
                    <a:pt x="12736" y="37508"/>
                  </a:cubicBezTo>
                  <a:cubicBezTo>
                    <a:pt x="12736" y="37447"/>
                    <a:pt x="12766" y="37387"/>
                    <a:pt x="12766" y="37326"/>
                  </a:cubicBezTo>
                  <a:lnTo>
                    <a:pt x="12766" y="37326"/>
                  </a:lnTo>
                  <a:lnTo>
                    <a:pt x="12736" y="37387"/>
                  </a:lnTo>
                  <a:cubicBezTo>
                    <a:pt x="12736" y="37356"/>
                    <a:pt x="12736" y="37295"/>
                    <a:pt x="12736" y="37265"/>
                  </a:cubicBezTo>
                  <a:cubicBezTo>
                    <a:pt x="12705" y="37326"/>
                    <a:pt x="12705" y="37630"/>
                    <a:pt x="12675" y="37782"/>
                  </a:cubicBezTo>
                  <a:cubicBezTo>
                    <a:pt x="12675" y="37812"/>
                    <a:pt x="12705" y="37843"/>
                    <a:pt x="12705" y="37843"/>
                  </a:cubicBezTo>
                  <a:lnTo>
                    <a:pt x="12705" y="37782"/>
                  </a:lnTo>
                  <a:cubicBezTo>
                    <a:pt x="12711" y="37771"/>
                    <a:pt x="12715" y="37767"/>
                    <a:pt x="12719" y="37767"/>
                  </a:cubicBezTo>
                  <a:cubicBezTo>
                    <a:pt x="12732" y="37767"/>
                    <a:pt x="12735" y="37827"/>
                    <a:pt x="12736" y="37827"/>
                  </a:cubicBezTo>
                  <a:cubicBezTo>
                    <a:pt x="12736" y="37827"/>
                    <a:pt x="12736" y="37823"/>
                    <a:pt x="12736" y="37812"/>
                  </a:cubicBezTo>
                  <a:cubicBezTo>
                    <a:pt x="12766" y="37903"/>
                    <a:pt x="12766" y="37964"/>
                    <a:pt x="12736" y="38055"/>
                  </a:cubicBezTo>
                  <a:lnTo>
                    <a:pt x="12705" y="38055"/>
                  </a:lnTo>
                  <a:cubicBezTo>
                    <a:pt x="12698" y="38093"/>
                    <a:pt x="12690" y="38131"/>
                    <a:pt x="12705" y="38147"/>
                  </a:cubicBezTo>
                  <a:lnTo>
                    <a:pt x="12736" y="38086"/>
                  </a:lnTo>
                  <a:cubicBezTo>
                    <a:pt x="12766" y="38177"/>
                    <a:pt x="12766" y="38238"/>
                    <a:pt x="12766" y="38329"/>
                  </a:cubicBezTo>
                  <a:cubicBezTo>
                    <a:pt x="12797" y="38299"/>
                    <a:pt x="12766" y="38299"/>
                    <a:pt x="12797" y="38238"/>
                  </a:cubicBezTo>
                  <a:lnTo>
                    <a:pt x="12797" y="38238"/>
                  </a:lnTo>
                  <a:cubicBezTo>
                    <a:pt x="12794" y="38244"/>
                    <a:pt x="12791" y="38247"/>
                    <a:pt x="12789" y="38247"/>
                  </a:cubicBezTo>
                  <a:cubicBezTo>
                    <a:pt x="12775" y="38247"/>
                    <a:pt x="12788" y="38097"/>
                    <a:pt x="12776" y="38097"/>
                  </a:cubicBezTo>
                  <a:lnTo>
                    <a:pt x="12776" y="38097"/>
                  </a:lnTo>
                  <a:cubicBezTo>
                    <a:pt x="12776" y="38097"/>
                    <a:pt x="12775" y="38097"/>
                    <a:pt x="12775" y="38098"/>
                  </a:cubicBezTo>
                  <a:lnTo>
                    <a:pt x="12775" y="38098"/>
                  </a:lnTo>
                  <a:cubicBezTo>
                    <a:pt x="12797" y="38048"/>
                    <a:pt x="12800" y="38015"/>
                    <a:pt x="12827" y="37934"/>
                  </a:cubicBezTo>
                  <a:lnTo>
                    <a:pt x="12827" y="37903"/>
                  </a:lnTo>
                  <a:lnTo>
                    <a:pt x="12813" y="37903"/>
                  </a:lnTo>
                  <a:cubicBezTo>
                    <a:pt x="12800" y="37872"/>
                    <a:pt x="12789" y="37836"/>
                    <a:pt x="12785" y="37802"/>
                  </a:cubicBezTo>
                  <a:lnTo>
                    <a:pt x="12785" y="37802"/>
                  </a:lnTo>
                  <a:cubicBezTo>
                    <a:pt x="12788" y="37808"/>
                    <a:pt x="12792" y="37812"/>
                    <a:pt x="12797" y="37812"/>
                  </a:cubicBezTo>
                  <a:cubicBezTo>
                    <a:pt x="12797" y="37782"/>
                    <a:pt x="12797" y="37782"/>
                    <a:pt x="12797" y="37782"/>
                  </a:cubicBezTo>
                  <a:lnTo>
                    <a:pt x="12797" y="37751"/>
                  </a:lnTo>
                  <a:cubicBezTo>
                    <a:pt x="12795" y="37744"/>
                    <a:pt x="12793" y="37738"/>
                    <a:pt x="12792" y="37733"/>
                  </a:cubicBezTo>
                  <a:lnTo>
                    <a:pt x="12792" y="37733"/>
                  </a:lnTo>
                  <a:cubicBezTo>
                    <a:pt x="12793" y="37729"/>
                    <a:pt x="12795" y="37725"/>
                    <a:pt x="12797" y="37721"/>
                  </a:cubicBezTo>
                  <a:cubicBezTo>
                    <a:pt x="12803" y="37715"/>
                    <a:pt x="12808" y="37712"/>
                    <a:pt x="12812" y="37712"/>
                  </a:cubicBezTo>
                  <a:cubicBezTo>
                    <a:pt x="12823" y="37712"/>
                    <a:pt x="12826" y="37730"/>
                    <a:pt x="12827" y="37730"/>
                  </a:cubicBezTo>
                  <a:cubicBezTo>
                    <a:pt x="12827" y="37730"/>
                    <a:pt x="12827" y="37727"/>
                    <a:pt x="12827" y="37721"/>
                  </a:cubicBezTo>
                  <a:lnTo>
                    <a:pt x="12827" y="37691"/>
                  </a:lnTo>
                  <a:cubicBezTo>
                    <a:pt x="12847" y="37691"/>
                    <a:pt x="12868" y="37637"/>
                    <a:pt x="12879" y="37637"/>
                  </a:cubicBezTo>
                  <a:cubicBezTo>
                    <a:pt x="12884" y="37637"/>
                    <a:pt x="12888" y="37650"/>
                    <a:pt x="12888" y="37691"/>
                  </a:cubicBezTo>
                  <a:lnTo>
                    <a:pt x="12888" y="37599"/>
                  </a:lnTo>
                  <a:cubicBezTo>
                    <a:pt x="12918" y="37539"/>
                    <a:pt x="12918" y="37478"/>
                    <a:pt x="12918" y="37417"/>
                  </a:cubicBezTo>
                  <a:lnTo>
                    <a:pt x="12918" y="37356"/>
                  </a:lnTo>
                  <a:lnTo>
                    <a:pt x="12918" y="37204"/>
                  </a:lnTo>
                  <a:cubicBezTo>
                    <a:pt x="12918" y="37100"/>
                    <a:pt x="12918" y="36973"/>
                    <a:pt x="12937" y="36843"/>
                  </a:cubicBezTo>
                  <a:lnTo>
                    <a:pt x="12937" y="36843"/>
                  </a:lnTo>
                  <a:cubicBezTo>
                    <a:pt x="12944" y="36859"/>
                    <a:pt x="12949" y="36878"/>
                    <a:pt x="12949" y="36900"/>
                  </a:cubicBezTo>
                  <a:cubicBezTo>
                    <a:pt x="12949" y="36870"/>
                    <a:pt x="12949" y="36840"/>
                    <a:pt x="12949" y="36809"/>
                  </a:cubicBezTo>
                  <a:lnTo>
                    <a:pt x="12949" y="36779"/>
                  </a:lnTo>
                  <a:cubicBezTo>
                    <a:pt x="12949" y="36718"/>
                    <a:pt x="12949" y="36657"/>
                    <a:pt x="12949" y="36596"/>
                  </a:cubicBezTo>
                  <a:lnTo>
                    <a:pt x="12979" y="36596"/>
                  </a:lnTo>
                  <a:cubicBezTo>
                    <a:pt x="12979" y="36536"/>
                    <a:pt x="13009" y="36444"/>
                    <a:pt x="13009" y="36414"/>
                  </a:cubicBezTo>
                  <a:cubicBezTo>
                    <a:pt x="13101" y="36353"/>
                    <a:pt x="13070" y="36140"/>
                    <a:pt x="13101" y="36019"/>
                  </a:cubicBezTo>
                  <a:lnTo>
                    <a:pt x="13070" y="36019"/>
                  </a:lnTo>
                  <a:cubicBezTo>
                    <a:pt x="13070" y="35958"/>
                    <a:pt x="13070" y="35867"/>
                    <a:pt x="13070" y="35806"/>
                  </a:cubicBezTo>
                  <a:cubicBezTo>
                    <a:pt x="13070" y="35684"/>
                    <a:pt x="13101" y="35593"/>
                    <a:pt x="13131" y="35502"/>
                  </a:cubicBezTo>
                  <a:lnTo>
                    <a:pt x="13131" y="35563"/>
                  </a:lnTo>
                  <a:cubicBezTo>
                    <a:pt x="13222" y="35411"/>
                    <a:pt x="13161" y="35229"/>
                    <a:pt x="13222" y="35107"/>
                  </a:cubicBezTo>
                  <a:cubicBezTo>
                    <a:pt x="13192" y="35107"/>
                    <a:pt x="13192" y="35077"/>
                    <a:pt x="13222" y="35046"/>
                  </a:cubicBezTo>
                  <a:cubicBezTo>
                    <a:pt x="13222" y="35022"/>
                    <a:pt x="13222" y="35002"/>
                    <a:pt x="13222" y="34985"/>
                  </a:cubicBezTo>
                  <a:lnTo>
                    <a:pt x="13192" y="34985"/>
                  </a:lnTo>
                  <a:cubicBezTo>
                    <a:pt x="13207" y="34970"/>
                    <a:pt x="13215" y="34963"/>
                    <a:pt x="13222" y="34955"/>
                  </a:cubicBezTo>
                  <a:lnTo>
                    <a:pt x="13222" y="34955"/>
                  </a:lnTo>
                  <a:cubicBezTo>
                    <a:pt x="13222" y="34964"/>
                    <a:pt x="13222" y="34974"/>
                    <a:pt x="13222" y="34985"/>
                  </a:cubicBezTo>
                  <a:cubicBezTo>
                    <a:pt x="13253" y="34955"/>
                    <a:pt x="13283" y="34925"/>
                    <a:pt x="13283" y="34925"/>
                  </a:cubicBezTo>
                  <a:lnTo>
                    <a:pt x="13253" y="34925"/>
                  </a:lnTo>
                  <a:cubicBezTo>
                    <a:pt x="13237" y="34940"/>
                    <a:pt x="13230" y="34947"/>
                    <a:pt x="13222" y="34955"/>
                  </a:cubicBezTo>
                  <a:lnTo>
                    <a:pt x="13222" y="34955"/>
                  </a:lnTo>
                  <a:cubicBezTo>
                    <a:pt x="13222" y="34944"/>
                    <a:pt x="13222" y="34934"/>
                    <a:pt x="13222" y="34925"/>
                  </a:cubicBezTo>
                  <a:cubicBezTo>
                    <a:pt x="13222" y="34925"/>
                    <a:pt x="13222" y="34894"/>
                    <a:pt x="13222" y="34894"/>
                  </a:cubicBezTo>
                  <a:cubicBezTo>
                    <a:pt x="13283" y="34864"/>
                    <a:pt x="13222" y="34773"/>
                    <a:pt x="13283" y="34742"/>
                  </a:cubicBezTo>
                  <a:lnTo>
                    <a:pt x="13283" y="34529"/>
                  </a:lnTo>
                  <a:cubicBezTo>
                    <a:pt x="13283" y="34499"/>
                    <a:pt x="13283" y="34438"/>
                    <a:pt x="13283" y="34408"/>
                  </a:cubicBezTo>
                  <a:lnTo>
                    <a:pt x="13344" y="34408"/>
                  </a:lnTo>
                  <a:lnTo>
                    <a:pt x="13313" y="34317"/>
                  </a:lnTo>
                  <a:cubicBezTo>
                    <a:pt x="13331" y="34299"/>
                    <a:pt x="13348" y="34282"/>
                    <a:pt x="13360" y="34282"/>
                  </a:cubicBezTo>
                  <a:cubicBezTo>
                    <a:pt x="13369" y="34282"/>
                    <a:pt x="13374" y="34291"/>
                    <a:pt x="13374" y="34317"/>
                  </a:cubicBezTo>
                  <a:lnTo>
                    <a:pt x="13374" y="34104"/>
                  </a:lnTo>
                  <a:cubicBezTo>
                    <a:pt x="13405" y="34043"/>
                    <a:pt x="13374" y="33952"/>
                    <a:pt x="13405" y="33952"/>
                  </a:cubicBezTo>
                  <a:cubicBezTo>
                    <a:pt x="13435" y="33891"/>
                    <a:pt x="13526" y="33526"/>
                    <a:pt x="13617" y="33314"/>
                  </a:cubicBezTo>
                  <a:lnTo>
                    <a:pt x="13617" y="33314"/>
                  </a:lnTo>
                  <a:cubicBezTo>
                    <a:pt x="13607" y="33317"/>
                    <a:pt x="13600" y="33318"/>
                    <a:pt x="13595" y="33318"/>
                  </a:cubicBezTo>
                  <a:cubicBezTo>
                    <a:pt x="13551" y="33318"/>
                    <a:pt x="13644" y="33219"/>
                    <a:pt x="13617" y="33192"/>
                  </a:cubicBezTo>
                  <a:cubicBezTo>
                    <a:pt x="13638" y="33192"/>
                    <a:pt x="13644" y="33179"/>
                    <a:pt x="13647" y="33179"/>
                  </a:cubicBezTo>
                  <a:cubicBezTo>
                    <a:pt x="13648" y="33179"/>
                    <a:pt x="13648" y="33182"/>
                    <a:pt x="13648" y="33192"/>
                  </a:cubicBezTo>
                  <a:cubicBezTo>
                    <a:pt x="13678" y="33070"/>
                    <a:pt x="13708" y="33040"/>
                    <a:pt x="13708" y="32949"/>
                  </a:cubicBezTo>
                  <a:cubicBezTo>
                    <a:pt x="13739" y="32949"/>
                    <a:pt x="13739" y="32979"/>
                    <a:pt x="13739" y="32979"/>
                  </a:cubicBezTo>
                  <a:cubicBezTo>
                    <a:pt x="13739" y="32964"/>
                    <a:pt x="13739" y="32956"/>
                    <a:pt x="13739" y="32949"/>
                  </a:cubicBezTo>
                  <a:cubicBezTo>
                    <a:pt x="13769" y="32858"/>
                    <a:pt x="13739" y="32827"/>
                    <a:pt x="13708" y="32797"/>
                  </a:cubicBezTo>
                  <a:lnTo>
                    <a:pt x="13708" y="32797"/>
                  </a:lnTo>
                  <a:lnTo>
                    <a:pt x="13708" y="32797"/>
                  </a:lnTo>
                  <a:cubicBezTo>
                    <a:pt x="13721" y="32784"/>
                    <a:pt x="13728" y="32767"/>
                    <a:pt x="13733" y="32749"/>
                  </a:cubicBezTo>
                  <a:lnTo>
                    <a:pt x="13733" y="32749"/>
                  </a:lnTo>
                  <a:cubicBezTo>
                    <a:pt x="13732" y="32749"/>
                    <a:pt x="13731" y="32749"/>
                    <a:pt x="13730" y="32749"/>
                  </a:cubicBezTo>
                  <a:cubicBezTo>
                    <a:pt x="13728" y="32749"/>
                    <a:pt x="13726" y="32749"/>
                    <a:pt x="13725" y="32748"/>
                  </a:cubicBezTo>
                  <a:lnTo>
                    <a:pt x="13725" y="32748"/>
                  </a:lnTo>
                  <a:lnTo>
                    <a:pt x="13738" y="32708"/>
                  </a:lnTo>
                  <a:lnTo>
                    <a:pt x="13738" y="32708"/>
                  </a:lnTo>
                  <a:cubicBezTo>
                    <a:pt x="13737" y="32721"/>
                    <a:pt x="13736" y="32735"/>
                    <a:pt x="13733" y="32749"/>
                  </a:cubicBezTo>
                  <a:lnTo>
                    <a:pt x="13733" y="32749"/>
                  </a:lnTo>
                  <a:cubicBezTo>
                    <a:pt x="13741" y="32748"/>
                    <a:pt x="13753" y="32744"/>
                    <a:pt x="13769" y="32736"/>
                  </a:cubicBezTo>
                  <a:lnTo>
                    <a:pt x="13800" y="32615"/>
                  </a:lnTo>
                  <a:lnTo>
                    <a:pt x="13800" y="32615"/>
                  </a:lnTo>
                  <a:cubicBezTo>
                    <a:pt x="13800" y="32615"/>
                    <a:pt x="13793" y="32621"/>
                    <a:pt x="13787" y="32628"/>
                  </a:cubicBezTo>
                  <a:lnTo>
                    <a:pt x="13787" y="32628"/>
                  </a:lnTo>
                  <a:cubicBezTo>
                    <a:pt x="13803" y="32597"/>
                    <a:pt x="13818" y="32570"/>
                    <a:pt x="13826" y="32570"/>
                  </a:cubicBezTo>
                  <a:cubicBezTo>
                    <a:pt x="13828" y="32570"/>
                    <a:pt x="13830" y="32574"/>
                    <a:pt x="13830" y="32584"/>
                  </a:cubicBezTo>
                  <a:cubicBezTo>
                    <a:pt x="13860" y="32493"/>
                    <a:pt x="13891" y="32432"/>
                    <a:pt x="13921" y="32371"/>
                  </a:cubicBezTo>
                  <a:lnTo>
                    <a:pt x="13929" y="32351"/>
                  </a:lnTo>
                  <a:lnTo>
                    <a:pt x="13956" y="32315"/>
                  </a:lnTo>
                  <a:lnTo>
                    <a:pt x="13956" y="32315"/>
                  </a:lnTo>
                  <a:cubicBezTo>
                    <a:pt x="14007" y="32364"/>
                    <a:pt x="14074" y="32436"/>
                    <a:pt x="14164" y="32554"/>
                  </a:cubicBezTo>
                  <a:lnTo>
                    <a:pt x="14012" y="32402"/>
                  </a:lnTo>
                  <a:lnTo>
                    <a:pt x="14012" y="32402"/>
                  </a:lnTo>
                  <a:cubicBezTo>
                    <a:pt x="14090" y="32499"/>
                    <a:pt x="14168" y="32596"/>
                    <a:pt x="14245" y="32685"/>
                  </a:cubicBezTo>
                  <a:lnTo>
                    <a:pt x="14245" y="32685"/>
                  </a:lnTo>
                  <a:lnTo>
                    <a:pt x="14286" y="32767"/>
                  </a:lnTo>
                  <a:lnTo>
                    <a:pt x="14316" y="32767"/>
                  </a:lnTo>
                  <a:cubicBezTo>
                    <a:pt x="14316" y="32765"/>
                    <a:pt x="14315" y="32763"/>
                    <a:pt x="14314" y="32761"/>
                  </a:cubicBezTo>
                  <a:lnTo>
                    <a:pt x="14314" y="32761"/>
                  </a:lnTo>
                  <a:cubicBezTo>
                    <a:pt x="14314" y="32761"/>
                    <a:pt x="14314" y="32761"/>
                    <a:pt x="14314" y="32761"/>
                  </a:cubicBezTo>
                  <a:lnTo>
                    <a:pt x="14314" y="32761"/>
                  </a:lnTo>
                  <a:cubicBezTo>
                    <a:pt x="14307" y="32747"/>
                    <a:pt x="14304" y="32738"/>
                    <a:pt x="14303" y="32733"/>
                  </a:cubicBezTo>
                  <a:lnTo>
                    <a:pt x="14303" y="32733"/>
                  </a:lnTo>
                  <a:cubicBezTo>
                    <a:pt x="14308" y="32739"/>
                    <a:pt x="14312" y="32745"/>
                    <a:pt x="14316" y="32751"/>
                  </a:cubicBezTo>
                  <a:lnTo>
                    <a:pt x="14316" y="32751"/>
                  </a:lnTo>
                  <a:cubicBezTo>
                    <a:pt x="14316" y="32736"/>
                    <a:pt x="14316" y="32736"/>
                    <a:pt x="14316" y="32736"/>
                  </a:cubicBezTo>
                  <a:cubicBezTo>
                    <a:pt x="14316" y="32736"/>
                    <a:pt x="14309" y="32729"/>
                    <a:pt x="14305" y="32729"/>
                  </a:cubicBezTo>
                  <a:lnTo>
                    <a:pt x="14305" y="32729"/>
                  </a:lnTo>
                  <a:cubicBezTo>
                    <a:pt x="14303" y="32729"/>
                    <a:pt x="14303" y="32730"/>
                    <a:pt x="14303" y="32733"/>
                  </a:cubicBezTo>
                  <a:lnTo>
                    <a:pt x="14303" y="32733"/>
                  </a:lnTo>
                  <a:cubicBezTo>
                    <a:pt x="14246" y="32657"/>
                    <a:pt x="14181" y="32564"/>
                    <a:pt x="14195" y="32564"/>
                  </a:cubicBezTo>
                  <a:lnTo>
                    <a:pt x="14195" y="32564"/>
                  </a:lnTo>
                  <a:cubicBezTo>
                    <a:pt x="14201" y="32564"/>
                    <a:pt x="14219" y="32578"/>
                    <a:pt x="14256" y="32615"/>
                  </a:cubicBezTo>
                  <a:cubicBezTo>
                    <a:pt x="14325" y="32661"/>
                    <a:pt x="14377" y="32707"/>
                    <a:pt x="14438" y="32767"/>
                  </a:cubicBezTo>
                  <a:lnTo>
                    <a:pt x="14438" y="32767"/>
                  </a:lnTo>
                  <a:lnTo>
                    <a:pt x="14438" y="32767"/>
                  </a:lnTo>
                  <a:lnTo>
                    <a:pt x="14439" y="32768"/>
                  </a:lnTo>
                  <a:lnTo>
                    <a:pt x="14439" y="32768"/>
                  </a:lnTo>
                  <a:cubicBezTo>
                    <a:pt x="14439" y="32767"/>
                    <a:pt x="14438" y="32767"/>
                    <a:pt x="14438" y="32767"/>
                  </a:cubicBezTo>
                  <a:lnTo>
                    <a:pt x="14438" y="32767"/>
                  </a:lnTo>
                  <a:lnTo>
                    <a:pt x="14438" y="32797"/>
                  </a:lnTo>
                  <a:lnTo>
                    <a:pt x="14468" y="32827"/>
                  </a:lnTo>
                  <a:lnTo>
                    <a:pt x="14479" y="32827"/>
                  </a:lnTo>
                  <a:lnTo>
                    <a:pt x="14439" y="32768"/>
                  </a:lnTo>
                  <a:lnTo>
                    <a:pt x="14439" y="32768"/>
                  </a:lnTo>
                  <a:cubicBezTo>
                    <a:pt x="14458" y="32786"/>
                    <a:pt x="14477" y="32806"/>
                    <a:pt x="14499" y="32827"/>
                  </a:cubicBezTo>
                  <a:lnTo>
                    <a:pt x="14479" y="32827"/>
                  </a:lnTo>
                  <a:lnTo>
                    <a:pt x="14499" y="32858"/>
                  </a:lnTo>
                  <a:cubicBezTo>
                    <a:pt x="14508" y="32867"/>
                    <a:pt x="14519" y="32878"/>
                    <a:pt x="14529" y="32888"/>
                  </a:cubicBezTo>
                  <a:lnTo>
                    <a:pt x="14529" y="32908"/>
                  </a:lnTo>
                  <a:lnTo>
                    <a:pt x="14514" y="32888"/>
                  </a:lnTo>
                  <a:lnTo>
                    <a:pt x="14514" y="32888"/>
                  </a:lnTo>
                  <a:cubicBezTo>
                    <a:pt x="14519" y="32896"/>
                    <a:pt x="14524" y="32903"/>
                    <a:pt x="14529" y="32911"/>
                  </a:cubicBezTo>
                  <a:lnTo>
                    <a:pt x="14529" y="32911"/>
                  </a:lnTo>
                  <a:lnTo>
                    <a:pt x="14529" y="32979"/>
                  </a:lnTo>
                  <a:lnTo>
                    <a:pt x="14560" y="32979"/>
                  </a:lnTo>
                  <a:lnTo>
                    <a:pt x="14560" y="32979"/>
                  </a:lnTo>
                  <a:lnTo>
                    <a:pt x="14560" y="32979"/>
                  </a:lnTo>
                  <a:cubicBezTo>
                    <a:pt x="14560" y="33040"/>
                    <a:pt x="14620" y="33070"/>
                    <a:pt x="14651" y="33131"/>
                  </a:cubicBezTo>
                  <a:cubicBezTo>
                    <a:pt x="14620" y="33070"/>
                    <a:pt x="14590" y="33040"/>
                    <a:pt x="14560" y="32979"/>
                  </a:cubicBezTo>
                  <a:lnTo>
                    <a:pt x="14560" y="32979"/>
                  </a:lnTo>
                  <a:lnTo>
                    <a:pt x="14772" y="33314"/>
                  </a:lnTo>
                  <a:cubicBezTo>
                    <a:pt x="15016" y="33526"/>
                    <a:pt x="15259" y="33770"/>
                    <a:pt x="15471" y="34013"/>
                  </a:cubicBezTo>
                  <a:cubicBezTo>
                    <a:pt x="15456" y="33998"/>
                    <a:pt x="15447" y="33992"/>
                    <a:pt x="15441" y="33992"/>
                  </a:cubicBezTo>
                  <a:cubicBezTo>
                    <a:pt x="15422" y="33992"/>
                    <a:pt x="15433" y="34043"/>
                    <a:pt x="15411" y="34043"/>
                  </a:cubicBezTo>
                  <a:cubicBezTo>
                    <a:pt x="15289" y="33891"/>
                    <a:pt x="15168" y="33739"/>
                    <a:pt x="15016" y="33587"/>
                  </a:cubicBezTo>
                  <a:lnTo>
                    <a:pt x="15016" y="33587"/>
                  </a:lnTo>
                  <a:cubicBezTo>
                    <a:pt x="15073" y="33645"/>
                    <a:pt x="15082" y="33666"/>
                    <a:pt x="15073" y="33666"/>
                  </a:cubicBezTo>
                  <a:cubicBezTo>
                    <a:pt x="15068" y="33666"/>
                    <a:pt x="15057" y="33659"/>
                    <a:pt x="15046" y="33648"/>
                  </a:cubicBezTo>
                  <a:lnTo>
                    <a:pt x="15046" y="33648"/>
                  </a:lnTo>
                  <a:lnTo>
                    <a:pt x="15319" y="33952"/>
                  </a:lnTo>
                  <a:cubicBezTo>
                    <a:pt x="15289" y="33982"/>
                    <a:pt x="15350" y="34043"/>
                    <a:pt x="15411" y="34134"/>
                  </a:cubicBezTo>
                  <a:cubicBezTo>
                    <a:pt x="15411" y="34124"/>
                    <a:pt x="15414" y="34119"/>
                    <a:pt x="15420" y="34119"/>
                  </a:cubicBezTo>
                  <a:cubicBezTo>
                    <a:pt x="15466" y="34119"/>
                    <a:pt x="15668" y="34392"/>
                    <a:pt x="15775" y="34499"/>
                  </a:cubicBezTo>
                  <a:cubicBezTo>
                    <a:pt x="15773" y="34499"/>
                    <a:pt x="15770" y="34499"/>
                    <a:pt x="15767" y="34499"/>
                  </a:cubicBezTo>
                  <a:lnTo>
                    <a:pt x="15767" y="34499"/>
                  </a:lnTo>
                  <a:cubicBezTo>
                    <a:pt x="15807" y="34534"/>
                    <a:pt x="15846" y="34570"/>
                    <a:pt x="15881" y="34624"/>
                  </a:cubicBezTo>
                  <a:lnTo>
                    <a:pt x="15881" y="34624"/>
                  </a:lnTo>
                  <a:cubicBezTo>
                    <a:pt x="15877" y="34622"/>
                    <a:pt x="15872" y="34621"/>
                    <a:pt x="15867" y="34621"/>
                  </a:cubicBezTo>
                  <a:cubicBezTo>
                    <a:pt x="15878" y="34632"/>
                    <a:pt x="15890" y="34646"/>
                    <a:pt x="15903" y="34661"/>
                  </a:cubicBezTo>
                  <a:lnTo>
                    <a:pt x="15903" y="34661"/>
                  </a:lnTo>
                  <a:cubicBezTo>
                    <a:pt x="15906" y="34667"/>
                    <a:pt x="15909" y="34673"/>
                    <a:pt x="15913" y="34680"/>
                  </a:cubicBezTo>
                  <a:lnTo>
                    <a:pt x="15913" y="34680"/>
                  </a:lnTo>
                  <a:cubicBezTo>
                    <a:pt x="15910" y="34674"/>
                    <a:pt x="15908" y="34670"/>
                    <a:pt x="15906" y="34665"/>
                  </a:cubicBezTo>
                  <a:lnTo>
                    <a:pt x="15906" y="34665"/>
                  </a:lnTo>
                  <a:cubicBezTo>
                    <a:pt x="15964" y="34735"/>
                    <a:pt x="16031" y="34832"/>
                    <a:pt x="16063" y="34878"/>
                  </a:cubicBezTo>
                  <a:lnTo>
                    <a:pt x="16063" y="34878"/>
                  </a:lnTo>
                  <a:lnTo>
                    <a:pt x="16049" y="34864"/>
                  </a:lnTo>
                  <a:lnTo>
                    <a:pt x="16049" y="34864"/>
                  </a:lnTo>
                  <a:cubicBezTo>
                    <a:pt x="16231" y="35168"/>
                    <a:pt x="16475" y="35441"/>
                    <a:pt x="16748" y="35684"/>
                  </a:cubicBezTo>
                  <a:lnTo>
                    <a:pt x="16657" y="35684"/>
                  </a:lnTo>
                  <a:lnTo>
                    <a:pt x="17143" y="36080"/>
                  </a:lnTo>
                  <a:cubicBezTo>
                    <a:pt x="17103" y="36080"/>
                    <a:pt x="17116" y="36161"/>
                    <a:pt x="17067" y="36161"/>
                  </a:cubicBezTo>
                  <a:cubicBezTo>
                    <a:pt x="17042" y="36161"/>
                    <a:pt x="17001" y="36140"/>
                    <a:pt x="16930" y="36080"/>
                  </a:cubicBezTo>
                  <a:lnTo>
                    <a:pt x="16930" y="36080"/>
                  </a:lnTo>
                  <a:cubicBezTo>
                    <a:pt x="17022" y="36171"/>
                    <a:pt x="17082" y="36262"/>
                    <a:pt x="17174" y="36353"/>
                  </a:cubicBezTo>
                  <a:cubicBezTo>
                    <a:pt x="17127" y="36307"/>
                    <a:pt x="17116" y="36242"/>
                    <a:pt x="17141" y="36242"/>
                  </a:cubicBezTo>
                  <a:cubicBezTo>
                    <a:pt x="17149" y="36242"/>
                    <a:pt x="17159" y="36248"/>
                    <a:pt x="17174" y="36262"/>
                  </a:cubicBezTo>
                  <a:cubicBezTo>
                    <a:pt x="17234" y="36384"/>
                    <a:pt x="17295" y="36505"/>
                    <a:pt x="17356" y="36596"/>
                  </a:cubicBezTo>
                  <a:cubicBezTo>
                    <a:pt x="17346" y="36576"/>
                    <a:pt x="17349" y="36566"/>
                    <a:pt x="17362" y="36566"/>
                  </a:cubicBezTo>
                  <a:cubicBezTo>
                    <a:pt x="17386" y="36566"/>
                    <a:pt x="17447" y="36606"/>
                    <a:pt x="17508" y="36688"/>
                  </a:cubicBezTo>
                  <a:cubicBezTo>
                    <a:pt x="17502" y="36681"/>
                    <a:pt x="17496" y="36679"/>
                    <a:pt x="17492" y="36679"/>
                  </a:cubicBezTo>
                  <a:cubicBezTo>
                    <a:pt x="17479" y="36679"/>
                    <a:pt x="17471" y="36696"/>
                    <a:pt x="17448" y="36696"/>
                  </a:cubicBezTo>
                  <a:cubicBezTo>
                    <a:pt x="17440" y="36696"/>
                    <a:pt x="17430" y="36694"/>
                    <a:pt x="17417" y="36688"/>
                  </a:cubicBezTo>
                  <a:lnTo>
                    <a:pt x="17417" y="36688"/>
                  </a:lnTo>
                  <a:lnTo>
                    <a:pt x="17659" y="36876"/>
                  </a:lnTo>
                  <a:lnTo>
                    <a:pt x="17659" y="36876"/>
                  </a:lnTo>
                  <a:cubicBezTo>
                    <a:pt x="17659" y="36876"/>
                    <a:pt x="17659" y="36876"/>
                    <a:pt x="17659" y="36876"/>
                  </a:cubicBezTo>
                  <a:lnTo>
                    <a:pt x="17659" y="36876"/>
                  </a:lnTo>
                  <a:cubicBezTo>
                    <a:pt x="17647" y="36876"/>
                    <a:pt x="17667" y="36921"/>
                    <a:pt x="17687" y="36983"/>
                  </a:cubicBezTo>
                  <a:lnTo>
                    <a:pt x="17687" y="36983"/>
                  </a:lnTo>
                  <a:cubicBezTo>
                    <a:pt x="17687" y="36983"/>
                    <a:pt x="17687" y="36983"/>
                    <a:pt x="17687" y="36983"/>
                  </a:cubicBezTo>
                  <a:lnTo>
                    <a:pt x="17687" y="36983"/>
                  </a:lnTo>
                  <a:cubicBezTo>
                    <a:pt x="17686" y="36983"/>
                    <a:pt x="17687" y="36985"/>
                    <a:pt x="17690" y="36991"/>
                  </a:cubicBezTo>
                  <a:cubicBezTo>
                    <a:pt x="17689" y="36989"/>
                    <a:pt x="17688" y="36986"/>
                    <a:pt x="17687" y="36983"/>
                  </a:cubicBezTo>
                  <a:lnTo>
                    <a:pt x="17687" y="36983"/>
                  </a:lnTo>
                  <a:cubicBezTo>
                    <a:pt x="17697" y="36986"/>
                    <a:pt x="17849" y="37211"/>
                    <a:pt x="17903" y="37265"/>
                  </a:cubicBezTo>
                  <a:lnTo>
                    <a:pt x="17842" y="37143"/>
                  </a:lnTo>
                  <a:lnTo>
                    <a:pt x="17842" y="37143"/>
                  </a:lnTo>
                  <a:cubicBezTo>
                    <a:pt x="18051" y="37442"/>
                    <a:pt x="18114" y="37389"/>
                    <a:pt x="18347" y="37646"/>
                  </a:cubicBezTo>
                  <a:lnTo>
                    <a:pt x="18347" y="37646"/>
                  </a:lnTo>
                  <a:cubicBezTo>
                    <a:pt x="18343" y="37645"/>
                    <a:pt x="18339" y="37644"/>
                    <a:pt x="18335" y="37644"/>
                  </a:cubicBezTo>
                  <a:cubicBezTo>
                    <a:pt x="18307" y="37644"/>
                    <a:pt x="18275" y="37677"/>
                    <a:pt x="18359" y="37782"/>
                  </a:cubicBezTo>
                  <a:cubicBezTo>
                    <a:pt x="18572" y="37903"/>
                    <a:pt x="18754" y="38025"/>
                    <a:pt x="18937" y="38207"/>
                  </a:cubicBezTo>
                  <a:lnTo>
                    <a:pt x="18937" y="38268"/>
                  </a:lnTo>
                  <a:lnTo>
                    <a:pt x="19119" y="38450"/>
                  </a:lnTo>
                  <a:cubicBezTo>
                    <a:pt x="18906" y="38268"/>
                    <a:pt x="18663" y="38116"/>
                    <a:pt x="18450" y="37934"/>
                  </a:cubicBezTo>
                  <a:lnTo>
                    <a:pt x="18450" y="37934"/>
                  </a:lnTo>
                  <a:cubicBezTo>
                    <a:pt x="18511" y="37995"/>
                    <a:pt x="18541" y="38055"/>
                    <a:pt x="18602" y="38116"/>
                  </a:cubicBezTo>
                  <a:cubicBezTo>
                    <a:pt x="18608" y="38128"/>
                    <a:pt x="18608" y="38133"/>
                    <a:pt x="18605" y="38133"/>
                  </a:cubicBezTo>
                  <a:cubicBezTo>
                    <a:pt x="18595" y="38133"/>
                    <a:pt x="18555" y="38094"/>
                    <a:pt x="18522" y="38054"/>
                  </a:cubicBezTo>
                  <a:lnTo>
                    <a:pt x="18522" y="38054"/>
                  </a:lnTo>
                  <a:lnTo>
                    <a:pt x="18754" y="38390"/>
                  </a:lnTo>
                  <a:cubicBezTo>
                    <a:pt x="18756" y="38388"/>
                    <a:pt x="18758" y="38387"/>
                    <a:pt x="18761" y="38387"/>
                  </a:cubicBezTo>
                  <a:cubicBezTo>
                    <a:pt x="18807" y="38387"/>
                    <a:pt x="19004" y="38605"/>
                    <a:pt x="19026" y="38605"/>
                  </a:cubicBezTo>
                  <a:cubicBezTo>
                    <a:pt x="19027" y="38605"/>
                    <a:pt x="19028" y="38604"/>
                    <a:pt x="19028" y="38602"/>
                  </a:cubicBezTo>
                  <a:lnTo>
                    <a:pt x="18693" y="38238"/>
                  </a:lnTo>
                  <a:cubicBezTo>
                    <a:pt x="18693" y="38235"/>
                    <a:pt x="18695" y="38234"/>
                    <a:pt x="18697" y="38234"/>
                  </a:cubicBezTo>
                  <a:cubicBezTo>
                    <a:pt x="18729" y="38234"/>
                    <a:pt x="18952" y="38410"/>
                    <a:pt x="19149" y="38663"/>
                  </a:cubicBezTo>
                  <a:cubicBezTo>
                    <a:pt x="19170" y="38694"/>
                    <a:pt x="19166" y="38704"/>
                    <a:pt x="19153" y="38704"/>
                  </a:cubicBezTo>
                  <a:cubicBezTo>
                    <a:pt x="19126" y="38704"/>
                    <a:pt x="19058" y="38663"/>
                    <a:pt x="19058" y="38663"/>
                  </a:cubicBezTo>
                  <a:lnTo>
                    <a:pt x="19058" y="38663"/>
                  </a:lnTo>
                  <a:cubicBezTo>
                    <a:pt x="19149" y="38754"/>
                    <a:pt x="19241" y="38846"/>
                    <a:pt x="19301" y="38937"/>
                  </a:cubicBezTo>
                  <a:lnTo>
                    <a:pt x="19180" y="38846"/>
                  </a:lnTo>
                  <a:lnTo>
                    <a:pt x="19180" y="38846"/>
                  </a:lnTo>
                  <a:cubicBezTo>
                    <a:pt x="19301" y="38998"/>
                    <a:pt x="19423" y="39028"/>
                    <a:pt x="19544" y="39241"/>
                  </a:cubicBezTo>
                  <a:cubicBezTo>
                    <a:pt x="19605" y="39302"/>
                    <a:pt x="19666" y="39454"/>
                    <a:pt x="19696" y="39454"/>
                  </a:cubicBezTo>
                  <a:cubicBezTo>
                    <a:pt x="19647" y="39354"/>
                    <a:pt x="19698" y="39255"/>
                    <a:pt x="19752" y="39255"/>
                  </a:cubicBezTo>
                  <a:cubicBezTo>
                    <a:pt x="19764" y="39255"/>
                    <a:pt x="19776" y="39260"/>
                    <a:pt x="19788" y="39271"/>
                  </a:cubicBezTo>
                  <a:cubicBezTo>
                    <a:pt x="19818" y="39302"/>
                    <a:pt x="20000" y="39575"/>
                    <a:pt x="20061" y="39697"/>
                  </a:cubicBezTo>
                  <a:cubicBezTo>
                    <a:pt x="20074" y="39722"/>
                    <a:pt x="20073" y="39732"/>
                    <a:pt x="20065" y="39732"/>
                  </a:cubicBezTo>
                  <a:cubicBezTo>
                    <a:pt x="20041" y="39732"/>
                    <a:pt x="19959" y="39662"/>
                    <a:pt x="19936" y="39662"/>
                  </a:cubicBezTo>
                  <a:cubicBezTo>
                    <a:pt x="19927" y="39662"/>
                    <a:pt x="19927" y="39671"/>
                    <a:pt x="19940" y="39697"/>
                  </a:cubicBezTo>
                  <a:cubicBezTo>
                    <a:pt x="19970" y="39697"/>
                    <a:pt x="20000" y="39727"/>
                    <a:pt x="20031" y="39757"/>
                  </a:cubicBezTo>
                  <a:cubicBezTo>
                    <a:pt x="20061" y="39818"/>
                    <a:pt x="19970" y="39757"/>
                    <a:pt x="20092" y="39879"/>
                  </a:cubicBezTo>
                  <a:cubicBezTo>
                    <a:pt x="20128" y="39879"/>
                    <a:pt x="20209" y="39979"/>
                    <a:pt x="20234" y="40011"/>
                  </a:cubicBezTo>
                  <a:lnTo>
                    <a:pt x="20234" y="40011"/>
                  </a:lnTo>
                  <a:cubicBezTo>
                    <a:pt x="20226" y="39999"/>
                    <a:pt x="20209" y="39977"/>
                    <a:pt x="20183" y="39940"/>
                  </a:cubicBezTo>
                  <a:lnTo>
                    <a:pt x="20183" y="39940"/>
                  </a:lnTo>
                  <a:cubicBezTo>
                    <a:pt x="20304" y="40061"/>
                    <a:pt x="20274" y="40061"/>
                    <a:pt x="20426" y="40244"/>
                  </a:cubicBezTo>
                  <a:cubicBezTo>
                    <a:pt x="20420" y="40227"/>
                    <a:pt x="20423" y="40219"/>
                    <a:pt x="20432" y="40219"/>
                  </a:cubicBezTo>
                  <a:cubicBezTo>
                    <a:pt x="20472" y="40219"/>
                    <a:pt x="20631" y="40358"/>
                    <a:pt x="20730" y="40457"/>
                  </a:cubicBezTo>
                  <a:cubicBezTo>
                    <a:pt x="20700" y="40457"/>
                    <a:pt x="20730" y="40487"/>
                    <a:pt x="20730" y="40487"/>
                  </a:cubicBezTo>
                  <a:cubicBezTo>
                    <a:pt x="20943" y="40791"/>
                    <a:pt x="21064" y="40943"/>
                    <a:pt x="21277" y="41186"/>
                  </a:cubicBezTo>
                  <a:cubicBezTo>
                    <a:pt x="21277" y="41213"/>
                    <a:pt x="21373" y="41313"/>
                    <a:pt x="21352" y="41313"/>
                  </a:cubicBezTo>
                  <a:cubicBezTo>
                    <a:pt x="21349" y="41313"/>
                    <a:pt x="21344" y="41311"/>
                    <a:pt x="21338" y="41308"/>
                  </a:cubicBezTo>
                  <a:lnTo>
                    <a:pt x="21338" y="41308"/>
                  </a:lnTo>
                  <a:cubicBezTo>
                    <a:pt x="21346" y="41316"/>
                    <a:pt x="21357" y="41326"/>
                    <a:pt x="21368" y="41338"/>
                  </a:cubicBezTo>
                  <a:lnTo>
                    <a:pt x="21368" y="41338"/>
                  </a:lnTo>
                  <a:cubicBezTo>
                    <a:pt x="21370" y="41336"/>
                    <a:pt x="21373" y="41335"/>
                    <a:pt x="21377" y="41335"/>
                  </a:cubicBezTo>
                  <a:cubicBezTo>
                    <a:pt x="21430" y="41335"/>
                    <a:pt x="21656" y="41532"/>
                    <a:pt x="21855" y="41703"/>
                  </a:cubicBezTo>
                  <a:cubicBezTo>
                    <a:pt x="21966" y="41833"/>
                    <a:pt x="21964" y="41849"/>
                    <a:pt x="21952" y="41849"/>
                  </a:cubicBezTo>
                  <a:cubicBezTo>
                    <a:pt x="21948" y="41849"/>
                    <a:pt x="21944" y="41848"/>
                    <a:pt x="21942" y="41848"/>
                  </a:cubicBezTo>
                  <a:lnTo>
                    <a:pt x="21942" y="41848"/>
                  </a:lnTo>
                  <a:cubicBezTo>
                    <a:pt x="21940" y="41848"/>
                    <a:pt x="21940" y="41849"/>
                    <a:pt x="21946" y="41855"/>
                  </a:cubicBezTo>
                  <a:cubicBezTo>
                    <a:pt x="22280" y="42250"/>
                    <a:pt x="22280" y="42128"/>
                    <a:pt x="22554" y="42463"/>
                  </a:cubicBezTo>
                  <a:cubicBezTo>
                    <a:pt x="22599" y="42539"/>
                    <a:pt x="22592" y="42554"/>
                    <a:pt x="22573" y="42554"/>
                  </a:cubicBezTo>
                  <a:cubicBezTo>
                    <a:pt x="22560" y="42554"/>
                    <a:pt x="22542" y="42547"/>
                    <a:pt x="22532" y="42547"/>
                  </a:cubicBezTo>
                  <a:cubicBezTo>
                    <a:pt x="22527" y="42547"/>
                    <a:pt x="22523" y="42549"/>
                    <a:pt x="22523" y="42554"/>
                  </a:cubicBezTo>
                  <a:cubicBezTo>
                    <a:pt x="22371" y="42402"/>
                    <a:pt x="22310" y="42280"/>
                    <a:pt x="22219" y="42189"/>
                  </a:cubicBezTo>
                  <a:lnTo>
                    <a:pt x="22219" y="42189"/>
                  </a:lnTo>
                  <a:lnTo>
                    <a:pt x="22293" y="42313"/>
                  </a:lnTo>
                  <a:lnTo>
                    <a:pt x="22293" y="42313"/>
                  </a:lnTo>
                  <a:cubicBezTo>
                    <a:pt x="22287" y="42305"/>
                    <a:pt x="22281" y="42298"/>
                    <a:pt x="22275" y="42291"/>
                  </a:cubicBezTo>
                  <a:lnTo>
                    <a:pt x="22275" y="42291"/>
                  </a:lnTo>
                  <a:cubicBezTo>
                    <a:pt x="22287" y="42307"/>
                    <a:pt x="22299" y="42324"/>
                    <a:pt x="22310" y="42341"/>
                  </a:cubicBezTo>
                  <a:lnTo>
                    <a:pt x="22293" y="42313"/>
                  </a:lnTo>
                  <a:lnTo>
                    <a:pt x="22293" y="42313"/>
                  </a:lnTo>
                  <a:cubicBezTo>
                    <a:pt x="22482" y="42534"/>
                    <a:pt x="22781" y="42861"/>
                    <a:pt x="22949" y="43071"/>
                  </a:cubicBezTo>
                  <a:cubicBezTo>
                    <a:pt x="22995" y="43117"/>
                    <a:pt x="23060" y="43182"/>
                    <a:pt x="23074" y="43182"/>
                  </a:cubicBezTo>
                  <a:cubicBezTo>
                    <a:pt x="23078" y="43182"/>
                    <a:pt x="23077" y="43176"/>
                    <a:pt x="23070" y="43162"/>
                  </a:cubicBezTo>
                  <a:lnTo>
                    <a:pt x="22979" y="43071"/>
                  </a:lnTo>
                  <a:cubicBezTo>
                    <a:pt x="22969" y="43056"/>
                    <a:pt x="22967" y="43050"/>
                    <a:pt x="22971" y="43050"/>
                  </a:cubicBezTo>
                  <a:cubicBezTo>
                    <a:pt x="22985" y="43050"/>
                    <a:pt x="23077" y="43136"/>
                    <a:pt x="23090" y="43136"/>
                  </a:cubicBezTo>
                  <a:cubicBezTo>
                    <a:pt x="23094" y="43136"/>
                    <a:pt x="23089" y="43126"/>
                    <a:pt x="23070" y="43101"/>
                  </a:cubicBezTo>
                  <a:lnTo>
                    <a:pt x="23070" y="43101"/>
                  </a:lnTo>
                  <a:cubicBezTo>
                    <a:pt x="23222" y="43223"/>
                    <a:pt x="23344" y="43375"/>
                    <a:pt x="23496" y="43527"/>
                  </a:cubicBezTo>
                  <a:lnTo>
                    <a:pt x="23496" y="43582"/>
                  </a:lnTo>
                  <a:lnTo>
                    <a:pt x="23496" y="43582"/>
                  </a:lnTo>
                  <a:cubicBezTo>
                    <a:pt x="23440" y="43508"/>
                    <a:pt x="23389" y="43435"/>
                    <a:pt x="23344" y="43405"/>
                  </a:cubicBezTo>
                  <a:lnTo>
                    <a:pt x="23344" y="43405"/>
                  </a:lnTo>
                  <a:cubicBezTo>
                    <a:pt x="23405" y="43466"/>
                    <a:pt x="23435" y="43496"/>
                    <a:pt x="23496" y="43587"/>
                  </a:cubicBezTo>
                  <a:lnTo>
                    <a:pt x="23496" y="43582"/>
                  </a:lnTo>
                  <a:lnTo>
                    <a:pt x="23496" y="43582"/>
                  </a:lnTo>
                  <a:cubicBezTo>
                    <a:pt x="23554" y="43660"/>
                    <a:pt x="23616" y="43739"/>
                    <a:pt x="23678" y="43770"/>
                  </a:cubicBezTo>
                  <a:lnTo>
                    <a:pt x="23557" y="43618"/>
                  </a:lnTo>
                  <a:lnTo>
                    <a:pt x="23557" y="43618"/>
                  </a:lnTo>
                  <a:cubicBezTo>
                    <a:pt x="23709" y="43739"/>
                    <a:pt x="23861" y="43861"/>
                    <a:pt x="24013" y="44013"/>
                  </a:cubicBezTo>
                  <a:cubicBezTo>
                    <a:pt x="23952" y="43922"/>
                    <a:pt x="23982" y="43982"/>
                    <a:pt x="23891" y="43861"/>
                  </a:cubicBezTo>
                  <a:lnTo>
                    <a:pt x="23891" y="43861"/>
                  </a:lnTo>
                  <a:cubicBezTo>
                    <a:pt x="23898" y="43874"/>
                    <a:pt x="23898" y="43880"/>
                    <a:pt x="23895" y="43880"/>
                  </a:cubicBezTo>
                  <a:cubicBezTo>
                    <a:pt x="23871" y="43880"/>
                    <a:pt x="23641" y="43610"/>
                    <a:pt x="23608" y="43609"/>
                  </a:cubicBezTo>
                  <a:lnTo>
                    <a:pt x="23608" y="43609"/>
                  </a:lnTo>
                  <a:lnTo>
                    <a:pt x="23617" y="43618"/>
                  </a:lnTo>
                  <a:cubicBezTo>
                    <a:pt x="23613" y="43615"/>
                    <a:pt x="23609" y="43613"/>
                    <a:pt x="23605" y="43612"/>
                  </a:cubicBezTo>
                  <a:lnTo>
                    <a:pt x="23605" y="43612"/>
                  </a:lnTo>
                  <a:cubicBezTo>
                    <a:pt x="23604" y="43614"/>
                    <a:pt x="23605" y="43617"/>
                    <a:pt x="23606" y="43621"/>
                  </a:cubicBezTo>
                  <a:lnTo>
                    <a:pt x="23606" y="43621"/>
                  </a:lnTo>
                  <a:cubicBezTo>
                    <a:pt x="23604" y="43618"/>
                    <a:pt x="23602" y="43614"/>
                    <a:pt x="23601" y="43610"/>
                  </a:cubicBezTo>
                  <a:lnTo>
                    <a:pt x="23601" y="43610"/>
                  </a:lnTo>
                  <a:cubicBezTo>
                    <a:pt x="23602" y="43610"/>
                    <a:pt x="23603" y="43611"/>
                    <a:pt x="23605" y="43612"/>
                  </a:cubicBezTo>
                  <a:lnTo>
                    <a:pt x="23605" y="43612"/>
                  </a:lnTo>
                  <a:cubicBezTo>
                    <a:pt x="23605" y="43610"/>
                    <a:pt x="23606" y="43609"/>
                    <a:pt x="23608" y="43609"/>
                  </a:cubicBezTo>
                  <a:cubicBezTo>
                    <a:pt x="23608" y="43609"/>
                    <a:pt x="23608" y="43609"/>
                    <a:pt x="23608" y="43609"/>
                  </a:cubicBezTo>
                  <a:lnTo>
                    <a:pt x="23608" y="43609"/>
                  </a:lnTo>
                  <a:lnTo>
                    <a:pt x="23592" y="43592"/>
                  </a:lnTo>
                  <a:lnTo>
                    <a:pt x="23592" y="43592"/>
                  </a:lnTo>
                  <a:cubicBezTo>
                    <a:pt x="23595" y="43598"/>
                    <a:pt x="23598" y="43604"/>
                    <a:pt x="23601" y="43610"/>
                  </a:cubicBezTo>
                  <a:lnTo>
                    <a:pt x="23601" y="43610"/>
                  </a:lnTo>
                  <a:cubicBezTo>
                    <a:pt x="23591" y="43606"/>
                    <a:pt x="23586" y="43604"/>
                    <a:pt x="23583" y="43604"/>
                  </a:cubicBezTo>
                  <a:cubicBezTo>
                    <a:pt x="23574" y="43604"/>
                    <a:pt x="23587" y="43618"/>
                    <a:pt x="23587" y="43618"/>
                  </a:cubicBezTo>
                  <a:lnTo>
                    <a:pt x="23587" y="43618"/>
                  </a:lnTo>
                  <a:cubicBezTo>
                    <a:pt x="23557" y="43587"/>
                    <a:pt x="23526" y="43527"/>
                    <a:pt x="23496" y="43496"/>
                  </a:cubicBezTo>
                  <a:lnTo>
                    <a:pt x="23496" y="43496"/>
                  </a:lnTo>
                  <a:lnTo>
                    <a:pt x="23592" y="43592"/>
                  </a:lnTo>
                  <a:lnTo>
                    <a:pt x="23592" y="43592"/>
                  </a:lnTo>
                  <a:cubicBezTo>
                    <a:pt x="23532" y="43478"/>
                    <a:pt x="23449" y="43411"/>
                    <a:pt x="23344" y="43253"/>
                  </a:cubicBezTo>
                  <a:lnTo>
                    <a:pt x="23344" y="43253"/>
                  </a:lnTo>
                  <a:cubicBezTo>
                    <a:pt x="23344" y="43268"/>
                    <a:pt x="23352" y="43291"/>
                    <a:pt x="23348" y="43291"/>
                  </a:cubicBezTo>
                  <a:cubicBezTo>
                    <a:pt x="23344" y="43291"/>
                    <a:pt x="23329" y="43268"/>
                    <a:pt x="23283" y="43192"/>
                  </a:cubicBezTo>
                  <a:lnTo>
                    <a:pt x="23222" y="43162"/>
                  </a:lnTo>
                  <a:lnTo>
                    <a:pt x="23222" y="43162"/>
                  </a:lnTo>
                  <a:cubicBezTo>
                    <a:pt x="23253" y="43192"/>
                    <a:pt x="23283" y="43223"/>
                    <a:pt x="23283" y="43253"/>
                  </a:cubicBezTo>
                  <a:cubicBezTo>
                    <a:pt x="23245" y="43224"/>
                    <a:pt x="23206" y="43192"/>
                    <a:pt x="23169" y="43159"/>
                  </a:cubicBezTo>
                  <a:lnTo>
                    <a:pt x="23169" y="43159"/>
                  </a:lnTo>
                  <a:cubicBezTo>
                    <a:pt x="23168" y="43162"/>
                    <a:pt x="23162" y="43162"/>
                    <a:pt x="23162" y="43162"/>
                  </a:cubicBezTo>
                  <a:lnTo>
                    <a:pt x="23131" y="43131"/>
                  </a:lnTo>
                  <a:lnTo>
                    <a:pt x="23131" y="43131"/>
                  </a:lnTo>
                  <a:cubicBezTo>
                    <a:pt x="23139" y="43136"/>
                    <a:pt x="23146" y="43139"/>
                    <a:pt x="23151" y="43142"/>
                  </a:cubicBezTo>
                  <a:lnTo>
                    <a:pt x="23151" y="43142"/>
                  </a:lnTo>
                  <a:cubicBezTo>
                    <a:pt x="23077" y="43073"/>
                    <a:pt x="23007" y="42996"/>
                    <a:pt x="22949" y="42919"/>
                  </a:cubicBezTo>
                  <a:cubicBezTo>
                    <a:pt x="22937" y="42911"/>
                    <a:pt x="22929" y="42906"/>
                    <a:pt x="22924" y="42902"/>
                  </a:cubicBezTo>
                  <a:lnTo>
                    <a:pt x="22924" y="42902"/>
                  </a:lnTo>
                  <a:cubicBezTo>
                    <a:pt x="22931" y="42906"/>
                    <a:pt x="22940" y="42910"/>
                    <a:pt x="22947" y="42910"/>
                  </a:cubicBezTo>
                  <a:cubicBezTo>
                    <a:pt x="22954" y="42910"/>
                    <a:pt x="22957" y="42905"/>
                    <a:pt x="22949" y="42888"/>
                  </a:cubicBezTo>
                  <a:cubicBezTo>
                    <a:pt x="22945" y="42884"/>
                    <a:pt x="22942" y="42882"/>
                    <a:pt x="22939" y="42881"/>
                  </a:cubicBezTo>
                  <a:lnTo>
                    <a:pt x="22939" y="42881"/>
                  </a:lnTo>
                  <a:lnTo>
                    <a:pt x="22827" y="42797"/>
                  </a:lnTo>
                  <a:cubicBezTo>
                    <a:pt x="22827" y="42775"/>
                    <a:pt x="22735" y="42677"/>
                    <a:pt x="22747" y="42677"/>
                  </a:cubicBezTo>
                  <a:lnTo>
                    <a:pt x="22747" y="42677"/>
                  </a:lnTo>
                  <a:cubicBezTo>
                    <a:pt x="22753" y="42677"/>
                    <a:pt x="22775" y="42693"/>
                    <a:pt x="22827" y="42736"/>
                  </a:cubicBezTo>
                  <a:lnTo>
                    <a:pt x="22675" y="42584"/>
                  </a:lnTo>
                  <a:cubicBezTo>
                    <a:pt x="22584" y="42463"/>
                    <a:pt x="22493" y="42372"/>
                    <a:pt x="22402" y="42250"/>
                  </a:cubicBezTo>
                  <a:cubicBezTo>
                    <a:pt x="22355" y="42179"/>
                    <a:pt x="22271" y="42109"/>
                    <a:pt x="22264" y="42109"/>
                  </a:cubicBezTo>
                  <a:lnTo>
                    <a:pt x="22264" y="42109"/>
                  </a:lnTo>
                  <a:cubicBezTo>
                    <a:pt x="22262" y="42109"/>
                    <a:pt x="22266" y="42115"/>
                    <a:pt x="22280" y="42128"/>
                  </a:cubicBezTo>
                  <a:lnTo>
                    <a:pt x="22037" y="41885"/>
                  </a:lnTo>
                  <a:cubicBezTo>
                    <a:pt x="21794" y="41612"/>
                    <a:pt x="21551" y="41338"/>
                    <a:pt x="21307" y="41034"/>
                  </a:cubicBezTo>
                  <a:cubicBezTo>
                    <a:pt x="21216" y="40943"/>
                    <a:pt x="21125" y="40821"/>
                    <a:pt x="21034" y="40700"/>
                  </a:cubicBezTo>
                  <a:lnTo>
                    <a:pt x="21034" y="40669"/>
                  </a:lnTo>
                  <a:cubicBezTo>
                    <a:pt x="20943" y="40578"/>
                    <a:pt x="20760" y="40335"/>
                    <a:pt x="20700" y="40274"/>
                  </a:cubicBezTo>
                  <a:cubicBezTo>
                    <a:pt x="20517" y="40031"/>
                    <a:pt x="20304" y="39757"/>
                    <a:pt x="20092" y="39514"/>
                  </a:cubicBezTo>
                  <a:lnTo>
                    <a:pt x="20061" y="39514"/>
                  </a:lnTo>
                  <a:cubicBezTo>
                    <a:pt x="19940" y="39393"/>
                    <a:pt x="19818" y="39271"/>
                    <a:pt x="19666" y="39089"/>
                  </a:cubicBezTo>
                  <a:lnTo>
                    <a:pt x="19666" y="39119"/>
                  </a:lnTo>
                  <a:cubicBezTo>
                    <a:pt x="19565" y="38993"/>
                    <a:pt x="19421" y="38803"/>
                    <a:pt x="19271" y="38602"/>
                  </a:cubicBezTo>
                  <a:lnTo>
                    <a:pt x="19271" y="38602"/>
                  </a:lnTo>
                  <a:cubicBezTo>
                    <a:pt x="19088" y="38268"/>
                    <a:pt x="18754" y="38025"/>
                    <a:pt x="18572" y="37751"/>
                  </a:cubicBezTo>
                  <a:cubicBezTo>
                    <a:pt x="18511" y="37691"/>
                    <a:pt x="18481" y="37630"/>
                    <a:pt x="18450" y="37599"/>
                  </a:cubicBezTo>
                  <a:lnTo>
                    <a:pt x="18420" y="37569"/>
                  </a:lnTo>
                  <a:lnTo>
                    <a:pt x="18398" y="37525"/>
                  </a:lnTo>
                  <a:lnTo>
                    <a:pt x="18398" y="37525"/>
                  </a:lnTo>
                  <a:cubicBezTo>
                    <a:pt x="18405" y="37530"/>
                    <a:pt x="18413" y="37535"/>
                    <a:pt x="18420" y="37539"/>
                  </a:cubicBezTo>
                  <a:cubicBezTo>
                    <a:pt x="18389" y="37508"/>
                    <a:pt x="18389" y="37478"/>
                    <a:pt x="18359" y="37447"/>
                  </a:cubicBezTo>
                  <a:lnTo>
                    <a:pt x="18359" y="37447"/>
                  </a:lnTo>
                  <a:lnTo>
                    <a:pt x="18398" y="37525"/>
                  </a:lnTo>
                  <a:lnTo>
                    <a:pt x="18398" y="37525"/>
                  </a:lnTo>
                  <a:cubicBezTo>
                    <a:pt x="18344" y="37487"/>
                    <a:pt x="18291" y="37410"/>
                    <a:pt x="18237" y="37356"/>
                  </a:cubicBezTo>
                  <a:lnTo>
                    <a:pt x="18237" y="37295"/>
                  </a:lnTo>
                  <a:cubicBezTo>
                    <a:pt x="18225" y="37270"/>
                    <a:pt x="18217" y="37260"/>
                    <a:pt x="18213" y="37260"/>
                  </a:cubicBezTo>
                  <a:cubicBezTo>
                    <a:pt x="18207" y="37260"/>
                    <a:pt x="18207" y="37278"/>
                    <a:pt x="18207" y="37295"/>
                  </a:cubicBezTo>
                  <a:cubicBezTo>
                    <a:pt x="18195" y="37283"/>
                    <a:pt x="18182" y="37270"/>
                    <a:pt x="18169" y="37258"/>
                  </a:cubicBezTo>
                  <a:lnTo>
                    <a:pt x="18169" y="37258"/>
                  </a:lnTo>
                  <a:cubicBezTo>
                    <a:pt x="18186" y="37286"/>
                    <a:pt x="18211" y="37334"/>
                    <a:pt x="18237" y="37386"/>
                  </a:cubicBezTo>
                  <a:lnTo>
                    <a:pt x="18237" y="37386"/>
                  </a:lnTo>
                  <a:cubicBezTo>
                    <a:pt x="18200" y="37349"/>
                    <a:pt x="18166" y="37315"/>
                    <a:pt x="18146" y="37295"/>
                  </a:cubicBezTo>
                  <a:lnTo>
                    <a:pt x="18146" y="37235"/>
                  </a:lnTo>
                  <a:lnTo>
                    <a:pt x="18146" y="37235"/>
                  </a:lnTo>
                  <a:cubicBezTo>
                    <a:pt x="18154" y="37242"/>
                    <a:pt x="18162" y="37250"/>
                    <a:pt x="18169" y="37258"/>
                  </a:cubicBezTo>
                  <a:lnTo>
                    <a:pt x="18169" y="37258"/>
                  </a:lnTo>
                  <a:cubicBezTo>
                    <a:pt x="18159" y="37240"/>
                    <a:pt x="18152" y="37230"/>
                    <a:pt x="18148" y="37230"/>
                  </a:cubicBezTo>
                  <a:cubicBezTo>
                    <a:pt x="18147" y="37230"/>
                    <a:pt x="18146" y="37231"/>
                    <a:pt x="18146" y="37235"/>
                  </a:cubicBezTo>
                  <a:lnTo>
                    <a:pt x="18146" y="37235"/>
                  </a:lnTo>
                  <a:cubicBezTo>
                    <a:pt x="18136" y="37225"/>
                    <a:pt x="18126" y="37214"/>
                    <a:pt x="18116" y="37204"/>
                  </a:cubicBezTo>
                  <a:cubicBezTo>
                    <a:pt x="18085" y="37143"/>
                    <a:pt x="17933" y="37022"/>
                    <a:pt x="17903" y="36931"/>
                  </a:cubicBezTo>
                  <a:cubicBezTo>
                    <a:pt x="17842" y="36870"/>
                    <a:pt x="17599" y="36536"/>
                    <a:pt x="17538" y="36536"/>
                  </a:cubicBezTo>
                  <a:cubicBezTo>
                    <a:pt x="17478" y="36444"/>
                    <a:pt x="17417" y="36384"/>
                    <a:pt x="17326" y="36292"/>
                  </a:cubicBezTo>
                  <a:lnTo>
                    <a:pt x="17326" y="36232"/>
                  </a:lnTo>
                  <a:lnTo>
                    <a:pt x="17174" y="36080"/>
                  </a:lnTo>
                  <a:cubicBezTo>
                    <a:pt x="17118" y="36006"/>
                    <a:pt x="17085" y="35966"/>
                    <a:pt x="17095" y="35966"/>
                  </a:cubicBezTo>
                  <a:lnTo>
                    <a:pt x="17095" y="35966"/>
                  </a:lnTo>
                  <a:cubicBezTo>
                    <a:pt x="17101" y="35966"/>
                    <a:pt x="17126" y="35983"/>
                    <a:pt x="17174" y="36019"/>
                  </a:cubicBezTo>
                  <a:cubicBezTo>
                    <a:pt x="16930" y="35776"/>
                    <a:pt x="16991" y="35806"/>
                    <a:pt x="16778" y="35593"/>
                  </a:cubicBezTo>
                  <a:lnTo>
                    <a:pt x="16809" y="35593"/>
                  </a:lnTo>
                  <a:cubicBezTo>
                    <a:pt x="16718" y="35533"/>
                    <a:pt x="16657" y="35441"/>
                    <a:pt x="16596" y="35350"/>
                  </a:cubicBezTo>
                  <a:cubicBezTo>
                    <a:pt x="16475" y="35137"/>
                    <a:pt x="15897" y="34438"/>
                    <a:pt x="15563" y="33952"/>
                  </a:cubicBezTo>
                  <a:lnTo>
                    <a:pt x="15563" y="33952"/>
                  </a:lnTo>
                  <a:cubicBezTo>
                    <a:pt x="15568" y="33980"/>
                    <a:pt x="15566" y="33991"/>
                    <a:pt x="15557" y="33991"/>
                  </a:cubicBezTo>
                  <a:cubicBezTo>
                    <a:pt x="15521" y="33991"/>
                    <a:pt x="15375" y="33764"/>
                    <a:pt x="15350" y="33739"/>
                  </a:cubicBezTo>
                  <a:cubicBezTo>
                    <a:pt x="15350" y="33718"/>
                    <a:pt x="15321" y="33683"/>
                    <a:pt x="15323" y="33683"/>
                  </a:cubicBezTo>
                  <a:lnTo>
                    <a:pt x="15323" y="33683"/>
                  </a:lnTo>
                  <a:cubicBezTo>
                    <a:pt x="15324" y="33683"/>
                    <a:pt x="15331" y="33690"/>
                    <a:pt x="15350" y="33709"/>
                  </a:cubicBezTo>
                  <a:cubicBezTo>
                    <a:pt x="15308" y="33646"/>
                    <a:pt x="15266" y="33583"/>
                    <a:pt x="15223" y="33522"/>
                  </a:cubicBezTo>
                  <a:lnTo>
                    <a:pt x="15223" y="33522"/>
                  </a:lnTo>
                  <a:cubicBezTo>
                    <a:pt x="15225" y="33523"/>
                    <a:pt x="15227" y="33525"/>
                    <a:pt x="15228" y="33526"/>
                  </a:cubicBezTo>
                  <a:cubicBezTo>
                    <a:pt x="15411" y="33709"/>
                    <a:pt x="15593" y="33891"/>
                    <a:pt x="15806" y="34043"/>
                  </a:cubicBezTo>
                  <a:cubicBezTo>
                    <a:pt x="15850" y="34098"/>
                    <a:pt x="15854" y="34113"/>
                    <a:pt x="15844" y="34113"/>
                  </a:cubicBezTo>
                  <a:cubicBezTo>
                    <a:pt x="15832" y="34113"/>
                    <a:pt x="15798" y="34089"/>
                    <a:pt x="15794" y="34089"/>
                  </a:cubicBezTo>
                  <a:lnTo>
                    <a:pt x="15794" y="34089"/>
                  </a:lnTo>
                  <a:cubicBezTo>
                    <a:pt x="15792" y="34089"/>
                    <a:pt x="15795" y="34093"/>
                    <a:pt x="15806" y="34104"/>
                  </a:cubicBezTo>
                  <a:lnTo>
                    <a:pt x="15927" y="34195"/>
                  </a:lnTo>
                  <a:cubicBezTo>
                    <a:pt x="15958" y="34225"/>
                    <a:pt x="15927" y="34225"/>
                    <a:pt x="15927" y="34225"/>
                  </a:cubicBezTo>
                  <a:cubicBezTo>
                    <a:pt x="16049" y="34286"/>
                    <a:pt x="15958" y="34195"/>
                    <a:pt x="16140" y="34347"/>
                  </a:cubicBezTo>
                  <a:cubicBezTo>
                    <a:pt x="16200" y="34347"/>
                    <a:pt x="16439" y="34674"/>
                    <a:pt x="16650" y="34858"/>
                  </a:cubicBezTo>
                  <a:lnTo>
                    <a:pt x="16650" y="34858"/>
                  </a:lnTo>
                  <a:cubicBezTo>
                    <a:pt x="16645" y="34856"/>
                    <a:pt x="16640" y="34855"/>
                    <a:pt x="16636" y="34855"/>
                  </a:cubicBezTo>
                  <a:cubicBezTo>
                    <a:pt x="16631" y="34855"/>
                    <a:pt x="16626" y="34857"/>
                    <a:pt x="16626" y="34864"/>
                  </a:cubicBezTo>
                  <a:cubicBezTo>
                    <a:pt x="16930" y="35077"/>
                    <a:pt x="16900" y="35046"/>
                    <a:pt x="17143" y="35229"/>
                  </a:cubicBezTo>
                  <a:lnTo>
                    <a:pt x="17326" y="35411"/>
                  </a:lnTo>
                  <a:cubicBezTo>
                    <a:pt x="17290" y="35366"/>
                    <a:pt x="17280" y="35348"/>
                    <a:pt x="17289" y="35348"/>
                  </a:cubicBezTo>
                  <a:cubicBezTo>
                    <a:pt x="17309" y="35348"/>
                    <a:pt x="17419" y="35438"/>
                    <a:pt x="17537" y="35536"/>
                  </a:cubicBezTo>
                  <a:lnTo>
                    <a:pt x="17537" y="35536"/>
                  </a:lnTo>
                  <a:cubicBezTo>
                    <a:pt x="17510" y="35527"/>
                    <a:pt x="17484" y="35520"/>
                    <a:pt x="17468" y="35520"/>
                  </a:cubicBezTo>
                  <a:cubicBezTo>
                    <a:pt x="17455" y="35520"/>
                    <a:pt x="17447" y="35524"/>
                    <a:pt x="17447" y="35533"/>
                  </a:cubicBezTo>
                  <a:lnTo>
                    <a:pt x="17538" y="35593"/>
                  </a:lnTo>
                  <a:lnTo>
                    <a:pt x="17508" y="35593"/>
                  </a:lnTo>
                  <a:lnTo>
                    <a:pt x="17599" y="35654"/>
                  </a:lnTo>
                  <a:lnTo>
                    <a:pt x="17630" y="35745"/>
                  </a:lnTo>
                  <a:lnTo>
                    <a:pt x="17660" y="35745"/>
                  </a:lnTo>
                  <a:lnTo>
                    <a:pt x="17964" y="36049"/>
                  </a:lnTo>
                  <a:cubicBezTo>
                    <a:pt x="18237" y="36262"/>
                    <a:pt x="18481" y="36384"/>
                    <a:pt x="18906" y="36718"/>
                  </a:cubicBezTo>
                  <a:cubicBezTo>
                    <a:pt x="18877" y="36703"/>
                    <a:pt x="18858" y="36697"/>
                    <a:pt x="18846" y="36697"/>
                  </a:cubicBezTo>
                  <a:cubicBezTo>
                    <a:pt x="18809" y="36697"/>
                    <a:pt x="18838" y="36756"/>
                    <a:pt x="18815" y="36779"/>
                  </a:cubicBezTo>
                  <a:cubicBezTo>
                    <a:pt x="18683" y="36621"/>
                    <a:pt x="18528" y="36508"/>
                    <a:pt x="18371" y="36382"/>
                  </a:cubicBezTo>
                  <a:lnTo>
                    <a:pt x="18371" y="36382"/>
                  </a:lnTo>
                  <a:cubicBezTo>
                    <a:pt x="18385" y="36396"/>
                    <a:pt x="18388" y="36402"/>
                    <a:pt x="18385" y="36402"/>
                  </a:cubicBezTo>
                  <a:cubicBezTo>
                    <a:pt x="18383" y="36402"/>
                    <a:pt x="18380" y="36400"/>
                    <a:pt x="18376" y="36397"/>
                  </a:cubicBezTo>
                  <a:lnTo>
                    <a:pt x="18376" y="36397"/>
                  </a:lnTo>
                  <a:lnTo>
                    <a:pt x="18724" y="36688"/>
                  </a:lnTo>
                  <a:cubicBezTo>
                    <a:pt x="18693" y="36688"/>
                    <a:pt x="18785" y="36779"/>
                    <a:pt x="18876" y="36870"/>
                  </a:cubicBezTo>
                  <a:cubicBezTo>
                    <a:pt x="18871" y="36852"/>
                    <a:pt x="18875" y="36844"/>
                    <a:pt x="18885" y="36844"/>
                  </a:cubicBezTo>
                  <a:cubicBezTo>
                    <a:pt x="18942" y="36844"/>
                    <a:pt x="19203" y="37096"/>
                    <a:pt x="19332" y="37174"/>
                  </a:cubicBezTo>
                  <a:cubicBezTo>
                    <a:pt x="19332" y="37181"/>
                    <a:pt x="19329" y="37184"/>
                    <a:pt x="19322" y="37184"/>
                  </a:cubicBezTo>
                  <a:cubicBezTo>
                    <a:pt x="19298" y="37184"/>
                    <a:pt x="19230" y="37140"/>
                    <a:pt x="19089" y="37022"/>
                  </a:cubicBezTo>
                  <a:lnTo>
                    <a:pt x="19089" y="37022"/>
                  </a:lnTo>
                  <a:cubicBezTo>
                    <a:pt x="19271" y="37235"/>
                    <a:pt x="19392" y="37204"/>
                    <a:pt x="19575" y="37417"/>
                  </a:cubicBezTo>
                  <a:cubicBezTo>
                    <a:pt x="19544" y="37387"/>
                    <a:pt x="19514" y="37356"/>
                    <a:pt x="19484" y="37356"/>
                  </a:cubicBezTo>
                  <a:cubicBezTo>
                    <a:pt x="19565" y="37410"/>
                    <a:pt x="19767" y="37609"/>
                    <a:pt x="19767" y="37609"/>
                  </a:cubicBezTo>
                  <a:cubicBezTo>
                    <a:pt x="19767" y="37609"/>
                    <a:pt x="19764" y="37606"/>
                    <a:pt x="19757" y="37599"/>
                  </a:cubicBezTo>
                  <a:lnTo>
                    <a:pt x="19727" y="37569"/>
                  </a:lnTo>
                  <a:lnTo>
                    <a:pt x="19727" y="37569"/>
                  </a:lnTo>
                  <a:cubicBezTo>
                    <a:pt x="20001" y="37843"/>
                    <a:pt x="20335" y="38116"/>
                    <a:pt x="20700" y="38329"/>
                  </a:cubicBezTo>
                  <a:lnTo>
                    <a:pt x="20578" y="38329"/>
                  </a:lnTo>
                  <a:lnTo>
                    <a:pt x="21216" y="38663"/>
                  </a:lnTo>
                  <a:cubicBezTo>
                    <a:pt x="21213" y="38661"/>
                    <a:pt x="21210" y="38661"/>
                    <a:pt x="21207" y="38661"/>
                  </a:cubicBezTo>
                  <a:cubicBezTo>
                    <a:pt x="21181" y="38661"/>
                    <a:pt x="21214" y="38751"/>
                    <a:pt x="21161" y="38751"/>
                  </a:cubicBezTo>
                  <a:cubicBezTo>
                    <a:pt x="21135" y="38751"/>
                    <a:pt x="21088" y="38729"/>
                    <a:pt x="21003" y="38663"/>
                  </a:cubicBezTo>
                  <a:lnTo>
                    <a:pt x="21003" y="38663"/>
                  </a:lnTo>
                  <a:cubicBezTo>
                    <a:pt x="21095" y="38754"/>
                    <a:pt x="21186" y="38846"/>
                    <a:pt x="21307" y="38937"/>
                  </a:cubicBezTo>
                  <a:cubicBezTo>
                    <a:pt x="21284" y="38890"/>
                    <a:pt x="21261" y="38826"/>
                    <a:pt x="21279" y="38826"/>
                  </a:cubicBezTo>
                  <a:cubicBezTo>
                    <a:pt x="21284" y="38826"/>
                    <a:pt x="21293" y="38831"/>
                    <a:pt x="21307" y="38846"/>
                  </a:cubicBezTo>
                  <a:cubicBezTo>
                    <a:pt x="21399" y="38937"/>
                    <a:pt x="21520" y="39058"/>
                    <a:pt x="21611" y="39180"/>
                  </a:cubicBezTo>
                  <a:cubicBezTo>
                    <a:pt x="21586" y="39142"/>
                    <a:pt x="21592" y="39125"/>
                    <a:pt x="21618" y="39125"/>
                  </a:cubicBezTo>
                  <a:cubicBezTo>
                    <a:pt x="21652" y="39125"/>
                    <a:pt x="21723" y="39157"/>
                    <a:pt x="21794" y="39210"/>
                  </a:cubicBezTo>
                  <a:cubicBezTo>
                    <a:pt x="21769" y="39210"/>
                    <a:pt x="21765" y="39249"/>
                    <a:pt x="21732" y="39249"/>
                  </a:cubicBezTo>
                  <a:cubicBezTo>
                    <a:pt x="21724" y="39249"/>
                    <a:pt x="21715" y="39247"/>
                    <a:pt x="21703" y="39241"/>
                  </a:cubicBezTo>
                  <a:lnTo>
                    <a:pt x="21703" y="39241"/>
                  </a:lnTo>
                  <a:lnTo>
                    <a:pt x="22006" y="39406"/>
                  </a:lnTo>
                  <a:lnTo>
                    <a:pt x="22006" y="39406"/>
                  </a:lnTo>
                  <a:cubicBezTo>
                    <a:pt x="22000" y="39404"/>
                    <a:pt x="21996" y="39403"/>
                    <a:pt x="21992" y="39403"/>
                  </a:cubicBezTo>
                  <a:cubicBezTo>
                    <a:pt x="21962" y="39403"/>
                    <a:pt x="21990" y="39468"/>
                    <a:pt x="22037" y="39514"/>
                  </a:cubicBezTo>
                  <a:lnTo>
                    <a:pt x="22037" y="39514"/>
                  </a:lnTo>
                  <a:cubicBezTo>
                    <a:pt x="22035" y="39513"/>
                    <a:pt x="22034" y="39512"/>
                    <a:pt x="22035" y="39512"/>
                  </a:cubicBezTo>
                  <a:lnTo>
                    <a:pt x="22035" y="39512"/>
                  </a:lnTo>
                  <a:cubicBezTo>
                    <a:pt x="22038" y="39512"/>
                    <a:pt x="22278" y="39722"/>
                    <a:pt x="22367" y="39756"/>
                  </a:cubicBezTo>
                  <a:lnTo>
                    <a:pt x="22367" y="39756"/>
                  </a:lnTo>
                  <a:cubicBezTo>
                    <a:pt x="22604" y="39922"/>
                    <a:pt x="22684" y="39884"/>
                    <a:pt x="22949" y="40122"/>
                  </a:cubicBezTo>
                  <a:cubicBezTo>
                    <a:pt x="22929" y="40112"/>
                    <a:pt x="22905" y="40105"/>
                    <a:pt x="22888" y="40105"/>
                  </a:cubicBezTo>
                  <a:cubicBezTo>
                    <a:pt x="22854" y="40105"/>
                    <a:pt x="22847" y="40132"/>
                    <a:pt x="22949" y="40213"/>
                  </a:cubicBezTo>
                  <a:cubicBezTo>
                    <a:pt x="23222" y="40305"/>
                    <a:pt x="23466" y="40426"/>
                    <a:pt x="23678" y="40578"/>
                  </a:cubicBezTo>
                  <a:lnTo>
                    <a:pt x="23739" y="40639"/>
                  </a:lnTo>
                  <a:lnTo>
                    <a:pt x="23982" y="40791"/>
                  </a:lnTo>
                  <a:cubicBezTo>
                    <a:pt x="23678" y="40639"/>
                    <a:pt x="23405" y="40517"/>
                    <a:pt x="23131" y="40365"/>
                  </a:cubicBezTo>
                  <a:lnTo>
                    <a:pt x="23131" y="40365"/>
                  </a:lnTo>
                  <a:cubicBezTo>
                    <a:pt x="23192" y="40426"/>
                    <a:pt x="23253" y="40487"/>
                    <a:pt x="23314" y="40548"/>
                  </a:cubicBezTo>
                  <a:cubicBezTo>
                    <a:pt x="23325" y="40560"/>
                    <a:pt x="23329" y="40565"/>
                    <a:pt x="23327" y="40565"/>
                  </a:cubicBezTo>
                  <a:cubicBezTo>
                    <a:pt x="23318" y="40565"/>
                    <a:pt x="23210" y="40481"/>
                    <a:pt x="23162" y="40457"/>
                  </a:cubicBezTo>
                  <a:lnTo>
                    <a:pt x="23162" y="40457"/>
                  </a:lnTo>
                  <a:lnTo>
                    <a:pt x="23587" y="40791"/>
                  </a:lnTo>
                  <a:cubicBezTo>
                    <a:pt x="23587" y="40785"/>
                    <a:pt x="23590" y="40782"/>
                    <a:pt x="23597" y="40782"/>
                  </a:cubicBezTo>
                  <a:cubicBezTo>
                    <a:pt x="23648" y="40782"/>
                    <a:pt x="23890" y="40976"/>
                    <a:pt x="23919" y="40976"/>
                  </a:cubicBezTo>
                  <a:cubicBezTo>
                    <a:pt x="23921" y="40976"/>
                    <a:pt x="23921" y="40975"/>
                    <a:pt x="23921" y="40973"/>
                  </a:cubicBezTo>
                  <a:lnTo>
                    <a:pt x="23435" y="40639"/>
                  </a:lnTo>
                  <a:lnTo>
                    <a:pt x="23435" y="40639"/>
                  </a:lnTo>
                  <a:cubicBezTo>
                    <a:pt x="23678" y="40700"/>
                    <a:pt x="23891" y="40821"/>
                    <a:pt x="24073" y="41004"/>
                  </a:cubicBezTo>
                  <a:cubicBezTo>
                    <a:pt x="24119" y="41034"/>
                    <a:pt x="24096" y="41042"/>
                    <a:pt x="24062" y="41042"/>
                  </a:cubicBezTo>
                  <a:cubicBezTo>
                    <a:pt x="24028" y="41042"/>
                    <a:pt x="23982" y="41034"/>
                    <a:pt x="23982" y="41034"/>
                  </a:cubicBezTo>
                  <a:lnTo>
                    <a:pt x="23982" y="41034"/>
                  </a:lnTo>
                  <a:cubicBezTo>
                    <a:pt x="24073" y="41095"/>
                    <a:pt x="24195" y="41156"/>
                    <a:pt x="24286" y="41216"/>
                  </a:cubicBezTo>
                  <a:lnTo>
                    <a:pt x="24134" y="41156"/>
                  </a:lnTo>
                  <a:lnTo>
                    <a:pt x="24134" y="41156"/>
                  </a:lnTo>
                  <a:cubicBezTo>
                    <a:pt x="24317" y="41277"/>
                    <a:pt x="24438" y="41308"/>
                    <a:pt x="24621" y="41490"/>
                  </a:cubicBezTo>
                  <a:cubicBezTo>
                    <a:pt x="24712" y="41551"/>
                    <a:pt x="24833" y="41672"/>
                    <a:pt x="24833" y="41672"/>
                  </a:cubicBezTo>
                  <a:cubicBezTo>
                    <a:pt x="24752" y="41564"/>
                    <a:pt x="24792" y="41455"/>
                    <a:pt x="24866" y="41455"/>
                  </a:cubicBezTo>
                  <a:cubicBezTo>
                    <a:pt x="24875" y="41455"/>
                    <a:pt x="24884" y="41456"/>
                    <a:pt x="24894" y="41460"/>
                  </a:cubicBezTo>
                  <a:cubicBezTo>
                    <a:pt x="24912" y="41478"/>
                    <a:pt x="25029" y="41573"/>
                    <a:pt x="25140" y="41672"/>
                  </a:cubicBezTo>
                  <a:lnTo>
                    <a:pt x="25168" y="41672"/>
                  </a:lnTo>
                  <a:lnTo>
                    <a:pt x="25154" y="41686"/>
                  </a:lnTo>
                  <a:lnTo>
                    <a:pt x="25154" y="41686"/>
                  </a:lnTo>
                  <a:cubicBezTo>
                    <a:pt x="25150" y="41681"/>
                    <a:pt x="25145" y="41677"/>
                    <a:pt x="25140" y="41672"/>
                  </a:cubicBezTo>
                  <a:lnTo>
                    <a:pt x="25107" y="41672"/>
                  </a:lnTo>
                  <a:lnTo>
                    <a:pt x="25137" y="41703"/>
                  </a:lnTo>
                  <a:lnTo>
                    <a:pt x="25154" y="41686"/>
                  </a:lnTo>
                  <a:lnTo>
                    <a:pt x="25154" y="41686"/>
                  </a:lnTo>
                  <a:cubicBezTo>
                    <a:pt x="25222" y="41747"/>
                    <a:pt x="25286" y="41810"/>
                    <a:pt x="25320" y="41855"/>
                  </a:cubicBezTo>
                  <a:cubicBezTo>
                    <a:pt x="25342" y="41878"/>
                    <a:pt x="25341" y="41885"/>
                    <a:pt x="25326" y="41885"/>
                  </a:cubicBezTo>
                  <a:cubicBezTo>
                    <a:pt x="25298" y="41885"/>
                    <a:pt x="25220" y="41855"/>
                    <a:pt x="25191" y="41855"/>
                  </a:cubicBezTo>
                  <a:cubicBezTo>
                    <a:pt x="25177" y="41855"/>
                    <a:pt x="25175" y="41862"/>
                    <a:pt x="25198" y="41885"/>
                  </a:cubicBezTo>
                  <a:cubicBezTo>
                    <a:pt x="25198" y="41885"/>
                    <a:pt x="25206" y="41878"/>
                    <a:pt x="25221" y="41878"/>
                  </a:cubicBezTo>
                  <a:cubicBezTo>
                    <a:pt x="25236" y="41878"/>
                    <a:pt x="25259" y="41885"/>
                    <a:pt x="25289" y="41916"/>
                  </a:cubicBezTo>
                  <a:cubicBezTo>
                    <a:pt x="25380" y="41976"/>
                    <a:pt x="25259" y="41916"/>
                    <a:pt x="25411" y="42037"/>
                  </a:cubicBezTo>
                  <a:cubicBezTo>
                    <a:pt x="25453" y="42037"/>
                    <a:pt x="25598" y="42155"/>
                    <a:pt x="25611" y="42155"/>
                  </a:cubicBezTo>
                  <a:cubicBezTo>
                    <a:pt x="25617" y="42155"/>
                    <a:pt x="25597" y="42132"/>
                    <a:pt x="25532" y="42068"/>
                  </a:cubicBezTo>
                  <a:lnTo>
                    <a:pt x="25532" y="42068"/>
                  </a:lnTo>
                  <a:cubicBezTo>
                    <a:pt x="25715" y="42159"/>
                    <a:pt x="25715" y="42189"/>
                    <a:pt x="25897" y="42341"/>
                  </a:cubicBezTo>
                  <a:cubicBezTo>
                    <a:pt x="25882" y="42319"/>
                    <a:pt x="25887" y="42309"/>
                    <a:pt x="25906" y="42309"/>
                  </a:cubicBezTo>
                  <a:cubicBezTo>
                    <a:pt x="25964" y="42309"/>
                    <a:pt x="26154" y="42401"/>
                    <a:pt x="26292" y="42493"/>
                  </a:cubicBezTo>
                  <a:cubicBezTo>
                    <a:pt x="26262" y="42493"/>
                    <a:pt x="26323" y="42523"/>
                    <a:pt x="26323" y="42523"/>
                  </a:cubicBezTo>
                  <a:cubicBezTo>
                    <a:pt x="26657" y="42767"/>
                    <a:pt x="26809" y="42888"/>
                    <a:pt x="27143" y="43101"/>
                  </a:cubicBezTo>
                  <a:cubicBezTo>
                    <a:pt x="27143" y="43127"/>
                    <a:pt x="27256" y="43198"/>
                    <a:pt x="27249" y="43198"/>
                  </a:cubicBezTo>
                  <a:cubicBezTo>
                    <a:pt x="27247" y="43198"/>
                    <a:pt x="27243" y="43196"/>
                    <a:pt x="27235" y="43192"/>
                  </a:cubicBezTo>
                  <a:lnTo>
                    <a:pt x="27235" y="43192"/>
                  </a:lnTo>
                  <a:cubicBezTo>
                    <a:pt x="27249" y="43199"/>
                    <a:pt x="27263" y="43208"/>
                    <a:pt x="27278" y="43218"/>
                  </a:cubicBezTo>
                  <a:lnTo>
                    <a:pt x="27278" y="43218"/>
                  </a:lnTo>
                  <a:cubicBezTo>
                    <a:pt x="27279" y="43218"/>
                    <a:pt x="27280" y="43218"/>
                    <a:pt x="27282" y="43218"/>
                  </a:cubicBezTo>
                  <a:cubicBezTo>
                    <a:pt x="27352" y="43218"/>
                    <a:pt x="27603" y="43333"/>
                    <a:pt x="27903" y="43496"/>
                  </a:cubicBezTo>
                  <a:cubicBezTo>
                    <a:pt x="28177" y="43648"/>
                    <a:pt x="28025" y="43587"/>
                    <a:pt x="28055" y="43618"/>
                  </a:cubicBezTo>
                  <a:cubicBezTo>
                    <a:pt x="28572" y="43952"/>
                    <a:pt x="28542" y="43831"/>
                    <a:pt x="28937" y="44104"/>
                  </a:cubicBezTo>
                  <a:cubicBezTo>
                    <a:pt x="29013" y="44165"/>
                    <a:pt x="29005" y="44172"/>
                    <a:pt x="28982" y="44172"/>
                  </a:cubicBezTo>
                  <a:cubicBezTo>
                    <a:pt x="28975" y="44172"/>
                    <a:pt x="28965" y="44172"/>
                    <a:pt x="28957" y="44172"/>
                  </a:cubicBezTo>
                  <a:cubicBezTo>
                    <a:pt x="28940" y="44172"/>
                    <a:pt x="28927" y="44175"/>
                    <a:pt x="28937" y="44195"/>
                  </a:cubicBezTo>
                  <a:cubicBezTo>
                    <a:pt x="28724" y="44074"/>
                    <a:pt x="28602" y="43982"/>
                    <a:pt x="28450" y="43891"/>
                  </a:cubicBezTo>
                  <a:lnTo>
                    <a:pt x="28450" y="43891"/>
                  </a:lnTo>
                  <a:lnTo>
                    <a:pt x="28633" y="44013"/>
                  </a:lnTo>
                  <a:cubicBezTo>
                    <a:pt x="28584" y="43980"/>
                    <a:pt x="28526" y="43948"/>
                    <a:pt x="28469" y="43915"/>
                  </a:cubicBezTo>
                  <a:lnTo>
                    <a:pt x="28469" y="43915"/>
                  </a:lnTo>
                  <a:cubicBezTo>
                    <a:pt x="28474" y="43924"/>
                    <a:pt x="28478" y="43932"/>
                    <a:pt x="28483" y="43941"/>
                  </a:cubicBezTo>
                  <a:lnTo>
                    <a:pt x="28483" y="43941"/>
                  </a:lnTo>
                  <a:cubicBezTo>
                    <a:pt x="28465" y="43930"/>
                    <a:pt x="28448" y="43919"/>
                    <a:pt x="28433" y="43909"/>
                  </a:cubicBezTo>
                  <a:lnTo>
                    <a:pt x="28433" y="43909"/>
                  </a:lnTo>
                  <a:lnTo>
                    <a:pt x="28420" y="43922"/>
                  </a:lnTo>
                  <a:lnTo>
                    <a:pt x="28511" y="43982"/>
                  </a:lnTo>
                  <a:cubicBezTo>
                    <a:pt x="28497" y="43969"/>
                    <a:pt x="28490" y="43955"/>
                    <a:pt x="28483" y="43941"/>
                  </a:cubicBezTo>
                  <a:lnTo>
                    <a:pt x="28483" y="43941"/>
                  </a:lnTo>
                  <a:cubicBezTo>
                    <a:pt x="28755" y="44113"/>
                    <a:pt x="29288" y="44399"/>
                    <a:pt x="29575" y="44590"/>
                  </a:cubicBezTo>
                  <a:cubicBezTo>
                    <a:pt x="29642" y="44635"/>
                    <a:pt x="29725" y="44663"/>
                    <a:pt x="29741" y="44663"/>
                  </a:cubicBezTo>
                  <a:cubicBezTo>
                    <a:pt x="29747" y="44663"/>
                    <a:pt x="29743" y="44659"/>
                    <a:pt x="29727" y="44651"/>
                  </a:cubicBezTo>
                  <a:lnTo>
                    <a:pt x="29605" y="44590"/>
                  </a:lnTo>
                  <a:cubicBezTo>
                    <a:pt x="29580" y="44571"/>
                    <a:pt x="29576" y="44564"/>
                    <a:pt x="29584" y="44564"/>
                  </a:cubicBezTo>
                  <a:cubicBezTo>
                    <a:pt x="29607" y="44564"/>
                    <a:pt x="29721" y="44617"/>
                    <a:pt x="29733" y="44617"/>
                  </a:cubicBezTo>
                  <a:cubicBezTo>
                    <a:pt x="29738" y="44617"/>
                    <a:pt x="29729" y="44610"/>
                    <a:pt x="29697" y="44590"/>
                  </a:cubicBezTo>
                  <a:lnTo>
                    <a:pt x="29697" y="44590"/>
                  </a:lnTo>
                  <a:cubicBezTo>
                    <a:pt x="29909" y="44651"/>
                    <a:pt x="30122" y="44773"/>
                    <a:pt x="30305" y="44864"/>
                  </a:cubicBezTo>
                  <a:lnTo>
                    <a:pt x="30335" y="44925"/>
                  </a:lnTo>
                  <a:cubicBezTo>
                    <a:pt x="30274" y="44894"/>
                    <a:pt x="30183" y="44834"/>
                    <a:pt x="30122" y="44803"/>
                  </a:cubicBezTo>
                  <a:lnTo>
                    <a:pt x="30122" y="44803"/>
                  </a:lnTo>
                  <a:cubicBezTo>
                    <a:pt x="30274" y="44894"/>
                    <a:pt x="30426" y="44986"/>
                    <a:pt x="30609" y="45046"/>
                  </a:cubicBezTo>
                  <a:lnTo>
                    <a:pt x="30426" y="44955"/>
                  </a:lnTo>
                  <a:lnTo>
                    <a:pt x="30426" y="44955"/>
                  </a:lnTo>
                  <a:cubicBezTo>
                    <a:pt x="30639" y="45016"/>
                    <a:pt x="30852" y="45107"/>
                    <a:pt x="31064" y="45229"/>
                  </a:cubicBezTo>
                  <a:cubicBezTo>
                    <a:pt x="30973" y="45138"/>
                    <a:pt x="31004" y="45198"/>
                    <a:pt x="30852" y="45077"/>
                  </a:cubicBezTo>
                  <a:lnTo>
                    <a:pt x="30852" y="45077"/>
                  </a:lnTo>
                  <a:cubicBezTo>
                    <a:pt x="30868" y="45093"/>
                    <a:pt x="30871" y="45100"/>
                    <a:pt x="30863" y="45100"/>
                  </a:cubicBezTo>
                  <a:cubicBezTo>
                    <a:pt x="30823" y="45100"/>
                    <a:pt x="30519" y="44920"/>
                    <a:pt x="30487" y="44920"/>
                  </a:cubicBezTo>
                  <a:cubicBezTo>
                    <a:pt x="30479" y="44920"/>
                    <a:pt x="30487" y="44930"/>
                    <a:pt x="30517" y="44955"/>
                  </a:cubicBezTo>
                  <a:cubicBezTo>
                    <a:pt x="30365" y="44834"/>
                    <a:pt x="30244" y="44803"/>
                    <a:pt x="30061" y="44651"/>
                  </a:cubicBezTo>
                  <a:lnTo>
                    <a:pt x="30061" y="44651"/>
                  </a:lnTo>
                  <a:cubicBezTo>
                    <a:pt x="30061" y="44666"/>
                    <a:pt x="30077" y="44682"/>
                    <a:pt x="30073" y="44682"/>
                  </a:cubicBezTo>
                  <a:cubicBezTo>
                    <a:pt x="30069" y="44682"/>
                    <a:pt x="30046" y="44666"/>
                    <a:pt x="29970" y="44621"/>
                  </a:cubicBezTo>
                  <a:lnTo>
                    <a:pt x="29970" y="44621"/>
                  </a:lnTo>
                  <a:lnTo>
                    <a:pt x="30031" y="44651"/>
                  </a:lnTo>
                  <a:cubicBezTo>
                    <a:pt x="30031" y="44651"/>
                    <a:pt x="30001" y="44621"/>
                    <a:pt x="29940" y="44590"/>
                  </a:cubicBezTo>
                  <a:lnTo>
                    <a:pt x="29940" y="44590"/>
                  </a:lnTo>
                  <a:lnTo>
                    <a:pt x="29970" y="44621"/>
                  </a:lnTo>
                  <a:lnTo>
                    <a:pt x="29909" y="44621"/>
                  </a:lnTo>
                  <a:cubicBezTo>
                    <a:pt x="29940" y="44621"/>
                    <a:pt x="29970" y="44651"/>
                    <a:pt x="30001" y="44682"/>
                  </a:cubicBezTo>
                  <a:cubicBezTo>
                    <a:pt x="29909" y="44651"/>
                    <a:pt x="29605" y="44530"/>
                    <a:pt x="29514" y="44438"/>
                  </a:cubicBezTo>
                  <a:cubicBezTo>
                    <a:pt x="29489" y="44422"/>
                    <a:pt x="29482" y="44416"/>
                    <a:pt x="29485" y="44416"/>
                  </a:cubicBezTo>
                  <a:lnTo>
                    <a:pt x="29485" y="44416"/>
                  </a:lnTo>
                  <a:cubicBezTo>
                    <a:pt x="29489" y="44416"/>
                    <a:pt x="29516" y="44430"/>
                    <a:pt x="29526" y="44430"/>
                  </a:cubicBezTo>
                  <a:cubicBezTo>
                    <a:pt x="29532" y="44430"/>
                    <a:pt x="29531" y="44425"/>
                    <a:pt x="29514" y="44408"/>
                  </a:cubicBezTo>
                  <a:lnTo>
                    <a:pt x="29362" y="44347"/>
                  </a:lnTo>
                  <a:cubicBezTo>
                    <a:pt x="29362" y="44325"/>
                    <a:pt x="29236" y="44240"/>
                    <a:pt x="29257" y="44240"/>
                  </a:cubicBezTo>
                  <a:cubicBezTo>
                    <a:pt x="29265" y="44240"/>
                    <a:pt x="29295" y="44253"/>
                    <a:pt x="29362" y="44286"/>
                  </a:cubicBezTo>
                  <a:lnTo>
                    <a:pt x="29180" y="44182"/>
                  </a:lnTo>
                  <a:lnTo>
                    <a:pt x="29180" y="44182"/>
                  </a:lnTo>
                  <a:cubicBezTo>
                    <a:pt x="29207" y="44194"/>
                    <a:pt x="29239" y="44210"/>
                    <a:pt x="29271" y="44226"/>
                  </a:cubicBezTo>
                  <a:cubicBezTo>
                    <a:pt x="29210" y="44195"/>
                    <a:pt x="29150" y="44165"/>
                    <a:pt x="29119" y="44134"/>
                  </a:cubicBezTo>
                  <a:lnTo>
                    <a:pt x="29119" y="44146"/>
                  </a:lnTo>
                  <a:lnTo>
                    <a:pt x="29119" y="44146"/>
                  </a:lnTo>
                  <a:cubicBezTo>
                    <a:pt x="29073" y="44118"/>
                    <a:pt x="29029" y="44090"/>
                    <a:pt x="28986" y="44063"/>
                  </a:cubicBezTo>
                  <a:lnTo>
                    <a:pt x="28986" y="44063"/>
                  </a:lnTo>
                  <a:cubicBezTo>
                    <a:pt x="28990" y="44066"/>
                    <a:pt x="28994" y="44070"/>
                    <a:pt x="28998" y="44074"/>
                  </a:cubicBezTo>
                  <a:cubicBezTo>
                    <a:pt x="28986" y="44065"/>
                    <a:pt x="28977" y="44058"/>
                    <a:pt x="28968" y="44051"/>
                  </a:cubicBezTo>
                  <a:lnTo>
                    <a:pt x="28968" y="44051"/>
                  </a:lnTo>
                  <a:cubicBezTo>
                    <a:pt x="28974" y="44055"/>
                    <a:pt x="28980" y="44059"/>
                    <a:pt x="28986" y="44063"/>
                  </a:cubicBezTo>
                  <a:lnTo>
                    <a:pt x="28986" y="44063"/>
                  </a:lnTo>
                  <a:cubicBezTo>
                    <a:pt x="28957" y="44035"/>
                    <a:pt x="28930" y="44016"/>
                    <a:pt x="28928" y="44016"/>
                  </a:cubicBezTo>
                  <a:lnTo>
                    <a:pt x="28928" y="44016"/>
                  </a:lnTo>
                  <a:cubicBezTo>
                    <a:pt x="28925" y="44016"/>
                    <a:pt x="28936" y="44026"/>
                    <a:pt x="28968" y="44051"/>
                  </a:cubicBezTo>
                  <a:lnTo>
                    <a:pt x="28968" y="44051"/>
                  </a:lnTo>
                  <a:cubicBezTo>
                    <a:pt x="28889" y="44002"/>
                    <a:pt x="28812" y="43957"/>
                    <a:pt x="28724" y="43922"/>
                  </a:cubicBezTo>
                  <a:cubicBezTo>
                    <a:pt x="28654" y="43875"/>
                    <a:pt x="28530" y="43810"/>
                    <a:pt x="28532" y="43810"/>
                  </a:cubicBezTo>
                  <a:lnTo>
                    <a:pt x="28532" y="43810"/>
                  </a:lnTo>
                  <a:cubicBezTo>
                    <a:pt x="28532" y="43810"/>
                    <a:pt x="28544" y="43816"/>
                    <a:pt x="28572" y="43831"/>
                  </a:cubicBezTo>
                  <a:lnTo>
                    <a:pt x="28207" y="43618"/>
                  </a:lnTo>
                  <a:cubicBezTo>
                    <a:pt x="27842" y="43435"/>
                    <a:pt x="27478" y="43192"/>
                    <a:pt x="27143" y="42949"/>
                  </a:cubicBezTo>
                  <a:cubicBezTo>
                    <a:pt x="27022" y="42888"/>
                    <a:pt x="26931" y="42827"/>
                    <a:pt x="26748" y="42675"/>
                  </a:cubicBezTo>
                  <a:lnTo>
                    <a:pt x="26718" y="42645"/>
                  </a:lnTo>
                  <a:cubicBezTo>
                    <a:pt x="26566" y="42554"/>
                    <a:pt x="26292" y="42341"/>
                    <a:pt x="26232" y="42341"/>
                  </a:cubicBezTo>
                  <a:cubicBezTo>
                    <a:pt x="25928" y="42098"/>
                    <a:pt x="25624" y="41885"/>
                    <a:pt x="25320" y="41672"/>
                  </a:cubicBezTo>
                  <a:lnTo>
                    <a:pt x="25289" y="41672"/>
                  </a:lnTo>
                  <a:cubicBezTo>
                    <a:pt x="25137" y="41551"/>
                    <a:pt x="24955" y="41429"/>
                    <a:pt x="24742" y="41277"/>
                  </a:cubicBezTo>
                  <a:lnTo>
                    <a:pt x="24742" y="41308"/>
                  </a:lnTo>
                  <a:cubicBezTo>
                    <a:pt x="24560" y="41216"/>
                    <a:pt x="24286" y="40973"/>
                    <a:pt x="24013" y="40761"/>
                  </a:cubicBezTo>
                  <a:lnTo>
                    <a:pt x="24013" y="40761"/>
                  </a:lnTo>
                  <a:cubicBezTo>
                    <a:pt x="24073" y="40791"/>
                    <a:pt x="24104" y="40821"/>
                    <a:pt x="24165" y="40852"/>
                  </a:cubicBezTo>
                  <a:cubicBezTo>
                    <a:pt x="23861" y="40578"/>
                    <a:pt x="23435" y="40365"/>
                    <a:pt x="23162" y="40092"/>
                  </a:cubicBezTo>
                  <a:cubicBezTo>
                    <a:pt x="23101" y="40061"/>
                    <a:pt x="23040" y="40031"/>
                    <a:pt x="22979" y="39970"/>
                  </a:cubicBezTo>
                  <a:lnTo>
                    <a:pt x="22949" y="39940"/>
                  </a:lnTo>
                  <a:lnTo>
                    <a:pt x="22706" y="39757"/>
                  </a:lnTo>
                  <a:lnTo>
                    <a:pt x="22675" y="39697"/>
                  </a:lnTo>
                  <a:cubicBezTo>
                    <a:pt x="22650" y="39671"/>
                    <a:pt x="22635" y="39662"/>
                    <a:pt x="22628" y="39662"/>
                  </a:cubicBezTo>
                  <a:cubicBezTo>
                    <a:pt x="22620" y="39662"/>
                    <a:pt x="22627" y="39679"/>
                    <a:pt x="22645" y="39697"/>
                  </a:cubicBezTo>
                  <a:lnTo>
                    <a:pt x="22523" y="39636"/>
                  </a:lnTo>
                  <a:cubicBezTo>
                    <a:pt x="22493" y="39545"/>
                    <a:pt x="22280" y="39454"/>
                    <a:pt x="22219" y="39362"/>
                  </a:cubicBezTo>
                  <a:cubicBezTo>
                    <a:pt x="22067" y="39241"/>
                    <a:pt x="21885" y="39119"/>
                    <a:pt x="21733" y="39028"/>
                  </a:cubicBezTo>
                  <a:cubicBezTo>
                    <a:pt x="21672" y="38967"/>
                    <a:pt x="21581" y="38876"/>
                    <a:pt x="21459" y="38815"/>
                  </a:cubicBezTo>
                  <a:lnTo>
                    <a:pt x="21459" y="38754"/>
                  </a:lnTo>
                  <a:lnTo>
                    <a:pt x="21247" y="38633"/>
                  </a:lnTo>
                  <a:cubicBezTo>
                    <a:pt x="21186" y="38552"/>
                    <a:pt x="21139" y="38498"/>
                    <a:pt x="21159" y="38498"/>
                  </a:cubicBezTo>
                  <a:cubicBezTo>
                    <a:pt x="21169" y="38498"/>
                    <a:pt x="21196" y="38511"/>
                    <a:pt x="21247" y="38542"/>
                  </a:cubicBezTo>
                  <a:cubicBezTo>
                    <a:pt x="20912" y="38299"/>
                    <a:pt x="21003" y="38329"/>
                    <a:pt x="20730" y="38147"/>
                  </a:cubicBezTo>
                  <a:cubicBezTo>
                    <a:pt x="20639" y="38086"/>
                    <a:pt x="20548" y="38025"/>
                    <a:pt x="20456" y="37934"/>
                  </a:cubicBezTo>
                  <a:cubicBezTo>
                    <a:pt x="20274" y="37721"/>
                    <a:pt x="19484" y="37083"/>
                    <a:pt x="18997" y="36627"/>
                  </a:cubicBezTo>
                  <a:lnTo>
                    <a:pt x="18997" y="36627"/>
                  </a:lnTo>
                  <a:cubicBezTo>
                    <a:pt x="19006" y="36644"/>
                    <a:pt x="19008" y="36652"/>
                    <a:pt x="19004" y="36652"/>
                  </a:cubicBezTo>
                  <a:cubicBezTo>
                    <a:pt x="18985" y="36652"/>
                    <a:pt x="18795" y="36412"/>
                    <a:pt x="18732" y="36412"/>
                  </a:cubicBezTo>
                  <a:cubicBezTo>
                    <a:pt x="18729" y="36412"/>
                    <a:pt x="18726" y="36413"/>
                    <a:pt x="18724" y="36414"/>
                  </a:cubicBezTo>
                  <a:cubicBezTo>
                    <a:pt x="18703" y="36393"/>
                    <a:pt x="18667" y="36358"/>
                    <a:pt x="18677" y="36358"/>
                  </a:cubicBezTo>
                  <a:lnTo>
                    <a:pt x="18677" y="36358"/>
                  </a:lnTo>
                  <a:cubicBezTo>
                    <a:pt x="18682" y="36358"/>
                    <a:pt x="18696" y="36365"/>
                    <a:pt x="18724" y="36384"/>
                  </a:cubicBezTo>
                  <a:cubicBezTo>
                    <a:pt x="18450" y="36171"/>
                    <a:pt x="18359" y="36019"/>
                    <a:pt x="18146" y="35897"/>
                  </a:cubicBezTo>
                  <a:cubicBezTo>
                    <a:pt x="18146" y="35881"/>
                    <a:pt x="18150" y="35876"/>
                    <a:pt x="18157" y="35876"/>
                  </a:cubicBezTo>
                  <a:cubicBezTo>
                    <a:pt x="18170" y="35876"/>
                    <a:pt x="18194" y="35904"/>
                    <a:pt x="18203" y="35904"/>
                  </a:cubicBezTo>
                  <a:cubicBezTo>
                    <a:pt x="18206" y="35904"/>
                    <a:pt x="18207" y="35902"/>
                    <a:pt x="18207" y="35897"/>
                  </a:cubicBezTo>
                  <a:cubicBezTo>
                    <a:pt x="18177" y="35867"/>
                    <a:pt x="18116" y="35836"/>
                    <a:pt x="18085" y="35806"/>
                  </a:cubicBezTo>
                  <a:cubicBezTo>
                    <a:pt x="18085" y="35797"/>
                    <a:pt x="18091" y="35793"/>
                    <a:pt x="18099" y="35793"/>
                  </a:cubicBezTo>
                  <a:cubicBezTo>
                    <a:pt x="18110" y="35793"/>
                    <a:pt x="18125" y="35800"/>
                    <a:pt x="18141" y="35809"/>
                  </a:cubicBezTo>
                  <a:lnTo>
                    <a:pt x="18141" y="35809"/>
                  </a:lnTo>
                  <a:cubicBezTo>
                    <a:pt x="17954" y="35669"/>
                    <a:pt x="17877" y="35653"/>
                    <a:pt x="17839" y="35653"/>
                  </a:cubicBezTo>
                  <a:cubicBezTo>
                    <a:pt x="17827" y="35653"/>
                    <a:pt x="17819" y="35654"/>
                    <a:pt x="17812" y="35654"/>
                  </a:cubicBezTo>
                  <a:cubicBezTo>
                    <a:pt x="17721" y="35533"/>
                    <a:pt x="17630" y="35472"/>
                    <a:pt x="17508" y="35381"/>
                  </a:cubicBezTo>
                  <a:cubicBezTo>
                    <a:pt x="17490" y="35345"/>
                    <a:pt x="17463" y="35310"/>
                    <a:pt x="17472" y="35310"/>
                  </a:cubicBezTo>
                  <a:lnTo>
                    <a:pt x="17472" y="35310"/>
                  </a:lnTo>
                  <a:cubicBezTo>
                    <a:pt x="17478" y="35310"/>
                    <a:pt x="17505" y="35329"/>
                    <a:pt x="17569" y="35381"/>
                  </a:cubicBezTo>
                  <a:cubicBezTo>
                    <a:pt x="17386" y="35198"/>
                    <a:pt x="17204" y="35046"/>
                    <a:pt x="17022" y="34894"/>
                  </a:cubicBezTo>
                  <a:cubicBezTo>
                    <a:pt x="16961" y="34833"/>
                    <a:pt x="16900" y="34803"/>
                    <a:pt x="16870" y="34742"/>
                  </a:cubicBezTo>
                  <a:cubicBezTo>
                    <a:pt x="16657" y="34560"/>
                    <a:pt x="16627" y="34560"/>
                    <a:pt x="16444" y="34378"/>
                  </a:cubicBezTo>
                  <a:lnTo>
                    <a:pt x="16444" y="34378"/>
                  </a:lnTo>
                  <a:lnTo>
                    <a:pt x="16505" y="34438"/>
                  </a:lnTo>
                  <a:cubicBezTo>
                    <a:pt x="16383" y="34377"/>
                    <a:pt x="16323" y="34286"/>
                    <a:pt x="16171" y="34134"/>
                  </a:cubicBezTo>
                  <a:cubicBezTo>
                    <a:pt x="15836" y="33770"/>
                    <a:pt x="15988" y="34013"/>
                    <a:pt x="15684" y="33618"/>
                  </a:cubicBezTo>
                  <a:lnTo>
                    <a:pt x="15684" y="33678"/>
                  </a:lnTo>
                  <a:cubicBezTo>
                    <a:pt x="15593" y="33678"/>
                    <a:pt x="15380" y="33344"/>
                    <a:pt x="15167" y="33162"/>
                  </a:cubicBezTo>
                  <a:lnTo>
                    <a:pt x="15167" y="33162"/>
                  </a:lnTo>
                  <a:lnTo>
                    <a:pt x="15228" y="33253"/>
                  </a:lnTo>
                  <a:cubicBezTo>
                    <a:pt x="15076" y="33101"/>
                    <a:pt x="14955" y="32949"/>
                    <a:pt x="14833" y="32767"/>
                  </a:cubicBezTo>
                  <a:cubicBezTo>
                    <a:pt x="14833" y="32761"/>
                    <a:pt x="14835" y="32758"/>
                    <a:pt x="14839" y="32758"/>
                  </a:cubicBezTo>
                  <a:cubicBezTo>
                    <a:pt x="14855" y="32758"/>
                    <a:pt x="14900" y="32803"/>
                    <a:pt x="14924" y="32827"/>
                  </a:cubicBezTo>
                  <a:cubicBezTo>
                    <a:pt x="14817" y="32708"/>
                    <a:pt x="14784" y="32682"/>
                    <a:pt x="14772" y="32682"/>
                  </a:cubicBezTo>
                  <a:cubicBezTo>
                    <a:pt x="14762" y="32682"/>
                    <a:pt x="14764" y="32697"/>
                    <a:pt x="14753" y="32697"/>
                  </a:cubicBezTo>
                  <a:cubicBezTo>
                    <a:pt x="14742" y="32697"/>
                    <a:pt x="14717" y="32681"/>
                    <a:pt x="14651" y="32615"/>
                  </a:cubicBezTo>
                  <a:cubicBezTo>
                    <a:pt x="14620" y="32584"/>
                    <a:pt x="14742" y="32645"/>
                    <a:pt x="14590" y="32493"/>
                  </a:cubicBezTo>
                  <a:cubicBezTo>
                    <a:pt x="14544" y="32423"/>
                    <a:pt x="14302" y="32247"/>
                    <a:pt x="14109" y="32059"/>
                  </a:cubicBezTo>
                  <a:lnTo>
                    <a:pt x="14109" y="32059"/>
                  </a:lnTo>
                  <a:cubicBezTo>
                    <a:pt x="14135" y="32020"/>
                    <a:pt x="14141" y="32007"/>
                    <a:pt x="14138" y="32007"/>
                  </a:cubicBezTo>
                  <a:lnTo>
                    <a:pt x="14138" y="32007"/>
                  </a:lnTo>
                  <a:cubicBezTo>
                    <a:pt x="14134" y="32007"/>
                    <a:pt x="14119" y="32022"/>
                    <a:pt x="14104" y="32037"/>
                  </a:cubicBezTo>
                  <a:cubicBezTo>
                    <a:pt x="14107" y="32031"/>
                    <a:pt x="14110" y="32025"/>
                    <a:pt x="14112" y="32019"/>
                  </a:cubicBezTo>
                  <a:lnTo>
                    <a:pt x="14112" y="32019"/>
                  </a:lnTo>
                  <a:cubicBezTo>
                    <a:pt x="14130" y="31991"/>
                    <a:pt x="14164" y="31972"/>
                    <a:pt x="14201" y="31952"/>
                  </a:cubicBezTo>
                  <a:lnTo>
                    <a:pt x="14201" y="31952"/>
                  </a:lnTo>
                  <a:lnTo>
                    <a:pt x="14164" y="32007"/>
                  </a:lnTo>
                  <a:cubicBezTo>
                    <a:pt x="14185" y="31980"/>
                    <a:pt x="14201" y="31960"/>
                    <a:pt x="14212" y="31945"/>
                  </a:cubicBezTo>
                  <a:lnTo>
                    <a:pt x="14212" y="31945"/>
                  </a:lnTo>
                  <a:cubicBezTo>
                    <a:pt x="14209" y="31948"/>
                    <a:pt x="14205" y="31950"/>
                    <a:pt x="14201" y="31952"/>
                  </a:cubicBezTo>
                  <a:lnTo>
                    <a:pt x="14201" y="31952"/>
                  </a:lnTo>
                  <a:lnTo>
                    <a:pt x="14225" y="31915"/>
                  </a:lnTo>
                  <a:cubicBezTo>
                    <a:pt x="14225" y="31915"/>
                    <a:pt x="14237" y="31903"/>
                    <a:pt x="14240" y="31903"/>
                  </a:cubicBezTo>
                  <a:lnTo>
                    <a:pt x="14240" y="31903"/>
                  </a:lnTo>
                  <a:cubicBezTo>
                    <a:pt x="14242" y="31903"/>
                    <a:pt x="14238" y="31912"/>
                    <a:pt x="14212" y="31945"/>
                  </a:cubicBezTo>
                  <a:lnTo>
                    <a:pt x="14212" y="31945"/>
                  </a:lnTo>
                  <a:cubicBezTo>
                    <a:pt x="14270" y="31914"/>
                    <a:pt x="14330" y="31876"/>
                    <a:pt x="14347" y="31794"/>
                  </a:cubicBezTo>
                  <a:cubicBezTo>
                    <a:pt x="14347" y="31794"/>
                    <a:pt x="14347" y="31813"/>
                    <a:pt x="14347" y="31824"/>
                  </a:cubicBezTo>
                  <a:cubicBezTo>
                    <a:pt x="14377" y="31794"/>
                    <a:pt x="14408" y="31763"/>
                    <a:pt x="14438" y="31703"/>
                  </a:cubicBezTo>
                  <a:cubicBezTo>
                    <a:pt x="14590" y="31581"/>
                    <a:pt x="14712" y="31490"/>
                    <a:pt x="14864" y="31368"/>
                  </a:cubicBezTo>
                  <a:lnTo>
                    <a:pt x="14841" y="31368"/>
                  </a:lnTo>
                  <a:cubicBezTo>
                    <a:pt x="14830" y="31377"/>
                    <a:pt x="14819" y="31383"/>
                    <a:pt x="14812" y="31383"/>
                  </a:cubicBezTo>
                  <a:cubicBezTo>
                    <a:pt x="14806" y="31383"/>
                    <a:pt x="14803" y="31379"/>
                    <a:pt x="14803" y="31368"/>
                  </a:cubicBezTo>
                  <a:cubicBezTo>
                    <a:pt x="14813" y="31365"/>
                    <a:pt x="14826" y="31359"/>
                    <a:pt x="14838" y="31351"/>
                  </a:cubicBezTo>
                  <a:lnTo>
                    <a:pt x="14838" y="31351"/>
                  </a:lnTo>
                  <a:cubicBezTo>
                    <a:pt x="14835" y="31355"/>
                    <a:pt x="14833" y="31361"/>
                    <a:pt x="14833" y="31368"/>
                  </a:cubicBezTo>
                  <a:lnTo>
                    <a:pt x="14841" y="31368"/>
                  </a:lnTo>
                  <a:cubicBezTo>
                    <a:pt x="14853" y="31359"/>
                    <a:pt x="14866" y="31347"/>
                    <a:pt x="14877" y="31338"/>
                  </a:cubicBezTo>
                  <a:lnTo>
                    <a:pt x="14877" y="31338"/>
                  </a:lnTo>
                  <a:cubicBezTo>
                    <a:pt x="14868" y="31338"/>
                    <a:pt x="14859" y="31339"/>
                    <a:pt x="14852" y="31342"/>
                  </a:cubicBezTo>
                  <a:lnTo>
                    <a:pt x="14852" y="31342"/>
                  </a:lnTo>
                  <a:cubicBezTo>
                    <a:pt x="14847" y="31345"/>
                    <a:pt x="14843" y="31348"/>
                    <a:pt x="14838" y="31351"/>
                  </a:cubicBezTo>
                  <a:lnTo>
                    <a:pt x="14838" y="31351"/>
                  </a:lnTo>
                  <a:cubicBezTo>
                    <a:pt x="14842" y="31346"/>
                    <a:pt x="14846" y="31344"/>
                    <a:pt x="14852" y="31342"/>
                  </a:cubicBezTo>
                  <a:lnTo>
                    <a:pt x="14852" y="31342"/>
                  </a:lnTo>
                  <a:cubicBezTo>
                    <a:pt x="14949" y="31276"/>
                    <a:pt x="15086" y="31125"/>
                    <a:pt x="15137" y="31125"/>
                  </a:cubicBezTo>
                  <a:cubicBezTo>
                    <a:pt x="15167" y="31095"/>
                    <a:pt x="15160" y="31095"/>
                    <a:pt x="15152" y="31095"/>
                  </a:cubicBezTo>
                  <a:cubicBezTo>
                    <a:pt x="15145" y="31095"/>
                    <a:pt x="15137" y="31095"/>
                    <a:pt x="15167" y="31064"/>
                  </a:cubicBezTo>
                  <a:lnTo>
                    <a:pt x="15198" y="31064"/>
                  </a:lnTo>
                  <a:cubicBezTo>
                    <a:pt x="15228" y="31034"/>
                    <a:pt x="15259" y="31034"/>
                    <a:pt x="15259" y="31034"/>
                  </a:cubicBezTo>
                  <a:lnTo>
                    <a:pt x="15259" y="31034"/>
                  </a:lnTo>
                  <a:cubicBezTo>
                    <a:pt x="15259" y="31034"/>
                    <a:pt x="15259" y="31034"/>
                    <a:pt x="15228" y="31064"/>
                  </a:cubicBezTo>
                  <a:cubicBezTo>
                    <a:pt x="15287" y="31035"/>
                    <a:pt x="15346" y="30977"/>
                    <a:pt x="15378" y="30918"/>
                  </a:cubicBezTo>
                  <a:lnTo>
                    <a:pt x="15378" y="30918"/>
                  </a:lnTo>
                  <a:cubicBezTo>
                    <a:pt x="15522" y="30784"/>
                    <a:pt x="15703" y="30651"/>
                    <a:pt x="15836" y="30517"/>
                  </a:cubicBezTo>
                  <a:cubicBezTo>
                    <a:pt x="15927" y="30396"/>
                    <a:pt x="15927" y="30456"/>
                    <a:pt x="16049" y="30335"/>
                  </a:cubicBezTo>
                  <a:cubicBezTo>
                    <a:pt x="16079" y="30304"/>
                    <a:pt x="16110" y="30274"/>
                    <a:pt x="16140" y="30244"/>
                  </a:cubicBezTo>
                  <a:lnTo>
                    <a:pt x="16140" y="30244"/>
                  </a:lnTo>
                  <a:cubicBezTo>
                    <a:pt x="16136" y="30248"/>
                    <a:pt x="16134" y="30250"/>
                    <a:pt x="16136" y="30250"/>
                  </a:cubicBezTo>
                  <a:cubicBezTo>
                    <a:pt x="16141" y="30250"/>
                    <a:pt x="16182" y="30222"/>
                    <a:pt x="16199" y="30222"/>
                  </a:cubicBezTo>
                  <a:cubicBezTo>
                    <a:pt x="16206" y="30222"/>
                    <a:pt x="16209" y="30228"/>
                    <a:pt x="16201" y="30244"/>
                  </a:cubicBezTo>
                  <a:cubicBezTo>
                    <a:pt x="16292" y="30122"/>
                    <a:pt x="16231" y="30183"/>
                    <a:pt x="16292" y="30061"/>
                  </a:cubicBezTo>
                  <a:lnTo>
                    <a:pt x="16353" y="30061"/>
                  </a:lnTo>
                  <a:cubicBezTo>
                    <a:pt x="16353" y="30031"/>
                    <a:pt x="16383" y="30001"/>
                    <a:pt x="16414" y="29970"/>
                  </a:cubicBezTo>
                  <a:lnTo>
                    <a:pt x="16414" y="29970"/>
                  </a:lnTo>
                  <a:cubicBezTo>
                    <a:pt x="16383" y="30001"/>
                    <a:pt x="16399" y="30001"/>
                    <a:pt x="16414" y="30001"/>
                  </a:cubicBezTo>
                  <a:cubicBezTo>
                    <a:pt x="16429" y="30001"/>
                    <a:pt x="16444" y="30001"/>
                    <a:pt x="16414" y="30031"/>
                  </a:cubicBezTo>
                  <a:cubicBezTo>
                    <a:pt x="16596" y="29940"/>
                    <a:pt x="16596" y="29849"/>
                    <a:pt x="16718" y="29849"/>
                  </a:cubicBezTo>
                  <a:cubicBezTo>
                    <a:pt x="16725" y="29817"/>
                    <a:pt x="16719" y="29806"/>
                    <a:pt x="16706" y="29806"/>
                  </a:cubicBezTo>
                  <a:cubicBezTo>
                    <a:pt x="16673" y="29806"/>
                    <a:pt x="16593" y="29882"/>
                    <a:pt x="16593" y="29882"/>
                  </a:cubicBezTo>
                  <a:cubicBezTo>
                    <a:pt x="16593" y="29882"/>
                    <a:pt x="16594" y="29881"/>
                    <a:pt x="16596" y="29879"/>
                  </a:cubicBezTo>
                  <a:cubicBezTo>
                    <a:pt x="16566" y="29879"/>
                    <a:pt x="16626" y="29788"/>
                    <a:pt x="16687" y="29757"/>
                  </a:cubicBezTo>
                  <a:cubicBezTo>
                    <a:pt x="16718" y="29727"/>
                    <a:pt x="16809" y="29757"/>
                    <a:pt x="16900" y="29666"/>
                  </a:cubicBezTo>
                  <a:cubicBezTo>
                    <a:pt x="16961" y="29666"/>
                    <a:pt x="16991" y="29605"/>
                    <a:pt x="17052" y="29575"/>
                  </a:cubicBezTo>
                  <a:cubicBezTo>
                    <a:pt x="17052" y="29545"/>
                    <a:pt x="17113" y="29545"/>
                    <a:pt x="17113" y="29484"/>
                  </a:cubicBezTo>
                  <a:lnTo>
                    <a:pt x="17113" y="29484"/>
                  </a:lnTo>
                  <a:lnTo>
                    <a:pt x="16991" y="29575"/>
                  </a:lnTo>
                  <a:cubicBezTo>
                    <a:pt x="17052" y="29514"/>
                    <a:pt x="17082" y="29453"/>
                    <a:pt x="17204" y="29393"/>
                  </a:cubicBezTo>
                  <a:lnTo>
                    <a:pt x="17204" y="29393"/>
                  </a:lnTo>
                  <a:cubicBezTo>
                    <a:pt x="17204" y="29423"/>
                    <a:pt x="17174" y="29453"/>
                    <a:pt x="17143" y="29453"/>
                  </a:cubicBezTo>
                  <a:cubicBezTo>
                    <a:pt x="17195" y="29453"/>
                    <a:pt x="17225" y="29386"/>
                    <a:pt x="17233" y="29386"/>
                  </a:cubicBezTo>
                  <a:cubicBezTo>
                    <a:pt x="17234" y="29386"/>
                    <a:pt x="17234" y="29388"/>
                    <a:pt x="17234" y="29393"/>
                  </a:cubicBezTo>
                  <a:cubicBezTo>
                    <a:pt x="17265" y="29453"/>
                    <a:pt x="17113" y="29484"/>
                    <a:pt x="17082" y="29575"/>
                  </a:cubicBezTo>
                  <a:cubicBezTo>
                    <a:pt x="17107" y="29575"/>
                    <a:pt x="17151" y="29497"/>
                    <a:pt x="17167" y="29497"/>
                  </a:cubicBezTo>
                  <a:cubicBezTo>
                    <a:pt x="17171" y="29497"/>
                    <a:pt x="17174" y="29502"/>
                    <a:pt x="17174" y="29514"/>
                  </a:cubicBezTo>
                  <a:cubicBezTo>
                    <a:pt x="17174" y="29453"/>
                    <a:pt x="17295" y="29453"/>
                    <a:pt x="17356" y="29362"/>
                  </a:cubicBezTo>
                  <a:lnTo>
                    <a:pt x="17356" y="29393"/>
                  </a:lnTo>
                  <a:cubicBezTo>
                    <a:pt x="17356" y="29362"/>
                    <a:pt x="17386" y="29332"/>
                    <a:pt x="17417" y="29332"/>
                  </a:cubicBezTo>
                  <a:lnTo>
                    <a:pt x="17402" y="29362"/>
                  </a:lnTo>
                  <a:lnTo>
                    <a:pt x="17402" y="29362"/>
                  </a:lnTo>
                  <a:cubicBezTo>
                    <a:pt x="17441" y="29308"/>
                    <a:pt x="17516" y="29324"/>
                    <a:pt x="17569" y="29271"/>
                  </a:cubicBezTo>
                  <a:lnTo>
                    <a:pt x="17569" y="29271"/>
                  </a:lnTo>
                  <a:cubicBezTo>
                    <a:pt x="17537" y="29287"/>
                    <a:pt x="17520" y="29292"/>
                    <a:pt x="17510" y="29292"/>
                  </a:cubicBezTo>
                  <a:cubicBezTo>
                    <a:pt x="17490" y="29292"/>
                    <a:pt x="17510" y="29265"/>
                    <a:pt x="17496" y="29265"/>
                  </a:cubicBezTo>
                  <a:cubicBezTo>
                    <a:pt x="17492" y="29265"/>
                    <a:pt x="17487" y="29266"/>
                    <a:pt x="17478" y="29271"/>
                  </a:cubicBezTo>
                  <a:cubicBezTo>
                    <a:pt x="17538" y="29195"/>
                    <a:pt x="17569" y="29195"/>
                    <a:pt x="17607" y="29195"/>
                  </a:cubicBezTo>
                  <a:cubicBezTo>
                    <a:pt x="17645" y="29195"/>
                    <a:pt x="17690" y="29195"/>
                    <a:pt x="17782" y="29119"/>
                  </a:cubicBezTo>
                  <a:cubicBezTo>
                    <a:pt x="17761" y="29119"/>
                    <a:pt x="17714" y="29146"/>
                    <a:pt x="17694" y="29146"/>
                  </a:cubicBezTo>
                  <a:cubicBezTo>
                    <a:pt x="17684" y="29146"/>
                    <a:pt x="17680" y="29139"/>
                    <a:pt x="17690" y="29119"/>
                  </a:cubicBezTo>
                  <a:cubicBezTo>
                    <a:pt x="17721" y="29119"/>
                    <a:pt x="17782" y="29089"/>
                    <a:pt x="17812" y="29089"/>
                  </a:cubicBezTo>
                  <a:cubicBezTo>
                    <a:pt x="17933" y="29028"/>
                    <a:pt x="17751" y="29028"/>
                    <a:pt x="17812" y="29028"/>
                  </a:cubicBezTo>
                  <a:cubicBezTo>
                    <a:pt x="17873" y="29028"/>
                    <a:pt x="17873" y="28997"/>
                    <a:pt x="17933" y="28937"/>
                  </a:cubicBezTo>
                  <a:lnTo>
                    <a:pt x="17933" y="28967"/>
                  </a:lnTo>
                  <a:cubicBezTo>
                    <a:pt x="18055" y="28906"/>
                    <a:pt x="17933" y="28906"/>
                    <a:pt x="18055" y="28845"/>
                  </a:cubicBezTo>
                  <a:lnTo>
                    <a:pt x="18055" y="28845"/>
                  </a:lnTo>
                  <a:lnTo>
                    <a:pt x="18025" y="28906"/>
                  </a:lnTo>
                  <a:lnTo>
                    <a:pt x="18085" y="28876"/>
                  </a:lnTo>
                  <a:lnTo>
                    <a:pt x="18085" y="28906"/>
                  </a:lnTo>
                  <a:cubicBezTo>
                    <a:pt x="18146" y="28845"/>
                    <a:pt x="18207" y="28815"/>
                    <a:pt x="18268" y="28785"/>
                  </a:cubicBezTo>
                  <a:cubicBezTo>
                    <a:pt x="18237" y="28785"/>
                    <a:pt x="18237" y="28724"/>
                    <a:pt x="18298" y="28724"/>
                  </a:cubicBezTo>
                  <a:cubicBezTo>
                    <a:pt x="18339" y="28724"/>
                    <a:pt x="18325" y="28737"/>
                    <a:pt x="18339" y="28737"/>
                  </a:cubicBezTo>
                  <a:cubicBezTo>
                    <a:pt x="18346" y="28737"/>
                    <a:pt x="18359" y="28734"/>
                    <a:pt x="18389" y="28724"/>
                  </a:cubicBezTo>
                  <a:lnTo>
                    <a:pt x="18389" y="28724"/>
                  </a:lnTo>
                  <a:cubicBezTo>
                    <a:pt x="18359" y="28754"/>
                    <a:pt x="18329" y="28754"/>
                    <a:pt x="18298" y="28754"/>
                  </a:cubicBezTo>
                  <a:lnTo>
                    <a:pt x="18298" y="28815"/>
                  </a:lnTo>
                  <a:cubicBezTo>
                    <a:pt x="18359" y="28785"/>
                    <a:pt x="18420" y="28754"/>
                    <a:pt x="18450" y="28724"/>
                  </a:cubicBezTo>
                  <a:lnTo>
                    <a:pt x="18420" y="28724"/>
                  </a:lnTo>
                  <a:lnTo>
                    <a:pt x="18541" y="28633"/>
                  </a:lnTo>
                  <a:cubicBezTo>
                    <a:pt x="18572" y="28633"/>
                    <a:pt x="18541" y="28663"/>
                    <a:pt x="18541" y="28663"/>
                  </a:cubicBezTo>
                  <a:cubicBezTo>
                    <a:pt x="18572" y="28633"/>
                    <a:pt x="18602" y="28602"/>
                    <a:pt x="18633" y="28602"/>
                  </a:cubicBezTo>
                  <a:lnTo>
                    <a:pt x="18633" y="28602"/>
                  </a:lnTo>
                  <a:cubicBezTo>
                    <a:pt x="18602" y="28633"/>
                    <a:pt x="18633" y="28633"/>
                    <a:pt x="18572" y="28663"/>
                  </a:cubicBezTo>
                  <a:lnTo>
                    <a:pt x="18693" y="28602"/>
                  </a:lnTo>
                  <a:lnTo>
                    <a:pt x="18754" y="28602"/>
                  </a:lnTo>
                  <a:cubicBezTo>
                    <a:pt x="18815" y="28572"/>
                    <a:pt x="18906" y="28481"/>
                    <a:pt x="18997" y="28450"/>
                  </a:cubicBezTo>
                  <a:lnTo>
                    <a:pt x="18967" y="28450"/>
                  </a:lnTo>
                  <a:lnTo>
                    <a:pt x="18997" y="28420"/>
                  </a:lnTo>
                  <a:lnTo>
                    <a:pt x="18997" y="28450"/>
                  </a:lnTo>
                  <a:cubicBezTo>
                    <a:pt x="19028" y="28450"/>
                    <a:pt x="19028" y="28420"/>
                    <a:pt x="19058" y="28420"/>
                  </a:cubicBezTo>
                  <a:cubicBezTo>
                    <a:pt x="19149" y="28420"/>
                    <a:pt x="19241" y="28390"/>
                    <a:pt x="19332" y="28329"/>
                  </a:cubicBezTo>
                  <a:lnTo>
                    <a:pt x="19392" y="28359"/>
                  </a:lnTo>
                  <a:cubicBezTo>
                    <a:pt x="19484" y="28329"/>
                    <a:pt x="19362" y="28329"/>
                    <a:pt x="19453" y="28268"/>
                  </a:cubicBezTo>
                  <a:cubicBezTo>
                    <a:pt x="19474" y="28248"/>
                    <a:pt x="19484" y="28241"/>
                    <a:pt x="19489" y="28241"/>
                  </a:cubicBezTo>
                  <a:cubicBezTo>
                    <a:pt x="19501" y="28241"/>
                    <a:pt x="19494" y="28268"/>
                    <a:pt x="19514" y="28268"/>
                  </a:cubicBezTo>
                  <a:cubicBezTo>
                    <a:pt x="19559" y="28223"/>
                    <a:pt x="19619" y="28195"/>
                    <a:pt x="19685" y="28195"/>
                  </a:cubicBezTo>
                  <a:cubicBezTo>
                    <a:pt x="19708" y="28195"/>
                    <a:pt x="19733" y="28199"/>
                    <a:pt x="19757" y="28207"/>
                  </a:cubicBezTo>
                  <a:cubicBezTo>
                    <a:pt x="19727" y="28207"/>
                    <a:pt x="19696" y="28238"/>
                    <a:pt x="19696" y="28268"/>
                  </a:cubicBezTo>
                  <a:lnTo>
                    <a:pt x="19757" y="28268"/>
                  </a:lnTo>
                  <a:cubicBezTo>
                    <a:pt x="19754" y="28271"/>
                    <a:pt x="19752" y="28274"/>
                    <a:pt x="19749" y="28276"/>
                  </a:cubicBezTo>
                  <a:lnTo>
                    <a:pt x="19749" y="28276"/>
                  </a:lnTo>
                  <a:cubicBezTo>
                    <a:pt x="19828" y="28247"/>
                    <a:pt x="19970" y="28251"/>
                    <a:pt x="19970" y="28207"/>
                  </a:cubicBezTo>
                  <a:cubicBezTo>
                    <a:pt x="20092" y="28207"/>
                    <a:pt x="20061" y="28146"/>
                    <a:pt x="20183" y="28146"/>
                  </a:cubicBezTo>
                  <a:lnTo>
                    <a:pt x="20517" y="28146"/>
                  </a:lnTo>
                  <a:cubicBezTo>
                    <a:pt x="20548" y="28177"/>
                    <a:pt x="20578" y="28177"/>
                    <a:pt x="20608" y="28177"/>
                  </a:cubicBezTo>
                  <a:cubicBezTo>
                    <a:pt x="20639" y="28177"/>
                    <a:pt x="20700" y="28177"/>
                    <a:pt x="20730" y="28207"/>
                  </a:cubicBezTo>
                  <a:lnTo>
                    <a:pt x="20700" y="28207"/>
                  </a:lnTo>
                  <a:cubicBezTo>
                    <a:pt x="20720" y="28207"/>
                    <a:pt x="20700" y="28194"/>
                    <a:pt x="20675" y="28194"/>
                  </a:cubicBezTo>
                  <a:cubicBezTo>
                    <a:pt x="20662" y="28194"/>
                    <a:pt x="20649" y="28197"/>
                    <a:pt x="20639" y="28207"/>
                  </a:cubicBezTo>
                  <a:lnTo>
                    <a:pt x="20669" y="28207"/>
                  </a:lnTo>
                  <a:cubicBezTo>
                    <a:pt x="20696" y="28261"/>
                    <a:pt x="20746" y="28267"/>
                    <a:pt x="20799" y="28309"/>
                  </a:cubicBezTo>
                  <a:lnTo>
                    <a:pt x="20799" y="28309"/>
                  </a:lnTo>
                  <a:cubicBezTo>
                    <a:pt x="20762" y="28278"/>
                    <a:pt x="20711" y="28238"/>
                    <a:pt x="20760" y="28238"/>
                  </a:cubicBezTo>
                  <a:lnTo>
                    <a:pt x="20851" y="28238"/>
                  </a:lnTo>
                  <a:cubicBezTo>
                    <a:pt x="20851" y="28268"/>
                    <a:pt x="20882" y="28298"/>
                    <a:pt x="20943" y="28329"/>
                  </a:cubicBezTo>
                  <a:lnTo>
                    <a:pt x="21003" y="28329"/>
                  </a:lnTo>
                  <a:cubicBezTo>
                    <a:pt x="21034" y="28359"/>
                    <a:pt x="21064" y="28390"/>
                    <a:pt x="21064" y="28450"/>
                  </a:cubicBezTo>
                  <a:cubicBezTo>
                    <a:pt x="21075" y="28461"/>
                    <a:pt x="21082" y="28465"/>
                    <a:pt x="21086" y="28465"/>
                  </a:cubicBezTo>
                  <a:cubicBezTo>
                    <a:pt x="21101" y="28465"/>
                    <a:pt x="21089" y="28420"/>
                    <a:pt x="21099" y="28420"/>
                  </a:cubicBezTo>
                  <a:lnTo>
                    <a:pt x="21099" y="28420"/>
                  </a:lnTo>
                  <a:cubicBezTo>
                    <a:pt x="21103" y="28420"/>
                    <a:pt x="21110" y="28428"/>
                    <a:pt x="21125" y="28450"/>
                  </a:cubicBezTo>
                  <a:cubicBezTo>
                    <a:pt x="21186" y="28511"/>
                    <a:pt x="21277" y="28542"/>
                    <a:pt x="21307" y="28602"/>
                  </a:cubicBezTo>
                  <a:cubicBezTo>
                    <a:pt x="21319" y="28625"/>
                    <a:pt x="21317" y="28631"/>
                    <a:pt x="21311" y="28631"/>
                  </a:cubicBezTo>
                  <a:cubicBezTo>
                    <a:pt x="21305" y="28631"/>
                    <a:pt x="21293" y="28624"/>
                    <a:pt x="21285" y="28624"/>
                  </a:cubicBezTo>
                  <a:cubicBezTo>
                    <a:pt x="21280" y="28624"/>
                    <a:pt x="21277" y="28626"/>
                    <a:pt x="21277" y="28633"/>
                  </a:cubicBezTo>
                  <a:lnTo>
                    <a:pt x="21338" y="28663"/>
                  </a:lnTo>
                  <a:cubicBezTo>
                    <a:pt x="21399" y="28694"/>
                    <a:pt x="21399" y="28694"/>
                    <a:pt x="21429" y="28694"/>
                  </a:cubicBezTo>
                  <a:cubicBezTo>
                    <a:pt x="21459" y="28694"/>
                    <a:pt x="21459" y="28845"/>
                    <a:pt x="21520" y="28906"/>
                  </a:cubicBezTo>
                  <a:lnTo>
                    <a:pt x="21490" y="28906"/>
                  </a:lnTo>
                  <a:lnTo>
                    <a:pt x="21611" y="29089"/>
                  </a:lnTo>
                  <a:cubicBezTo>
                    <a:pt x="21611" y="29119"/>
                    <a:pt x="21611" y="29149"/>
                    <a:pt x="21611" y="29180"/>
                  </a:cubicBezTo>
                  <a:cubicBezTo>
                    <a:pt x="21620" y="29163"/>
                    <a:pt x="21631" y="29155"/>
                    <a:pt x="21642" y="29155"/>
                  </a:cubicBezTo>
                  <a:cubicBezTo>
                    <a:pt x="21671" y="29155"/>
                    <a:pt x="21703" y="29205"/>
                    <a:pt x="21703" y="29271"/>
                  </a:cubicBezTo>
                  <a:lnTo>
                    <a:pt x="21703" y="29271"/>
                  </a:lnTo>
                  <a:cubicBezTo>
                    <a:pt x="21703" y="29245"/>
                    <a:pt x="21697" y="29236"/>
                    <a:pt x="21691" y="29236"/>
                  </a:cubicBezTo>
                  <a:cubicBezTo>
                    <a:pt x="21682" y="29236"/>
                    <a:pt x="21672" y="29253"/>
                    <a:pt x="21672" y="29271"/>
                  </a:cubicBezTo>
                  <a:cubicBezTo>
                    <a:pt x="21691" y="29290"/>
                    <a:pt x="21698" y="29319"/>
                    <a:pt x="21694" y="29347"/>
                  </a:cubicBezTo>
                  <a:lnTo>
                    <a:pt x="21694" y="29347"/>
                  </a:lnTo>
                  <a:cubicBezTo>
                    <a:pt x="21697" y="29343"/>
                    <a:pt x="21700" y="29338"/>
                    <a:pt x="21703" y="29332"/>
                  </a:cubicBezTo>
                  <a:cubicBezTo>
                    <a:pt x="21703" y="29322"/>
                    <a:pt x="21703" y="29315"/>
                    <a:pt x="21703" y="29311"/>
                  </a:cubicBezTo>
                  <a:cubicBezTo>
                    <a:pt x="21703" y="29311"/>
                    <a:pt x="21703" y="29308"/>
                    <a:pt x="21703" y="29301"/>
                  </a:cubicBezTo>
                  <a:cubicBezTo>
                    <a:pt x="21703" y="29295"/>
                    <a:pt x="21703" y="29293"/>
                    <a:pt x="21703" y="29293"/>
                  </a:cubicBezTo>
                  <a:cubicBezTo>
                    <a:pt x="21704" y="29293"/>
                    <a:pt x="21709" y="29332"/>
                    <a:pt x="21733" y="29332"/>
                  </a:cubicBezTo>
                  <a:cubicBezTo>
                    <a:pt x="21763" y="29332"/>
                    <a:pt x="21733" y="29241"/>
                    <a:pt x="21733" y="29210"/>
                  </a:cubicBezTo>
                  <a:cubicBezTo>
                    <a:pt x="21703" y="29210"/>
                    <a:pt x="21703" y="29241"/>
                    <a:pt x="21703" y="29271"/>
                  </a:cubicBezTo>
                  <a:cubicBezTo>
                    <a:pt x="21703" y="29241"/>
                    <a:pt x="21703" y="29180"/>
                    <a:pt x="21703" y="29119"/>
                  </a:cubicBezTo>
                  <a:cubicBezTo>
                    <a:pt x="21703" y="29058"/>
                    <a:pt x="21672" y="28997"/>
                    <a:pt x="21672" y="28997"/>
                  </a:cubicBezTo>
                  <a:cubicBezTo>
                    <a:pt x="21642" y="28967"/>
                    <a:pt x="21642" y="28937"/>
                    <a:pt x="21642" y="28937"/>
                  </a:cubicBezTo>
                  <a:cubicBezTo>
                    <a:pt x="21611" y="28876"/>
                    <a:pt x="21581" y="28785"/>
                    <a:pt x="21551" y="28754"/>
                  </a:cubicBezTo>
                  <a:cubicBezTo>
                    <a:pt x="21490" y="28754"/>
                    <a:pt x="21490" y="28694"/>
                    <a:pt x="21459" y="28633"/>
                  </a:cubicBezTo>
                  <a:cubicBezTo>
                    <a:pt x="21368" y="28481"/>
                    <a:pt x="21399" y="28602"/>
                    <a:pt x="21307" y="28420"/>
                  </a:cubicBezTo>
                  <a:lnTo>
                    <a:pt x="21307" y="28450"/>
                  </a:lnTo>
                  <a:cubicBezTo>
                    <a:pt x="21305" y="28453"/>
                    <a:pt x="21302" y="28454"/>
                    <a:pt x="21299" y="28454"/>
                  </a:cubicBezTo>
                  <a:cubicBezTo>
                    <a:pt x="21266" y="28454"/>
                    <a:pt x="21208" y="28323"/>
                    <a:pt x="21125" y="28268"/>
                  </a:cubicBezTo>
                  <a:lnTo>
                    <a:pt x="21125" y="28298"/>
                  </a:lnTo>
                  <a:cubicBezTo>
                    <a:pt x="21064" y="28268"/>
                    <a:pt x="21003" y="28146"/>
                    <a:pt x="21003" y="28116"/>
                  </a:cubicBezTo>
                  <a:cubicBezTo>
                    <a:pt x="20993" y="28106"/>
                    <a:pt x="20993" y="28102"/>
                    <a:pt x="20998" y="28102"/>
                  </a:cubicBezTo>
                  <a:cubicBezTo>
                    <a:pt x="21007" y="28102"/>
                    <a:pt x="21034" y="28116"/>
                    <a:pt x="21034" y="28116"/>
                  </a:cubicBezTo>
                  <a:cubicBezTo>
                    <a:pt x="20997" y="28079"/>
                    <a:pt x="20980" y="28067"/>
                    <a:pt x="20970" y="28067"/>
                  </a:cubicBezTo>
                  <a:cubicBezTo>
                    <a:pt x="20954" y="28067"/>
                    <a:pt x="20960" y="28101"/>
                    <a:pt x="20929" y="28101"/>
                  </a:cubicBezTo>
                  <a:cubicBezTo>
                    <a:pt x="20919" y="28101"/>
                    <a:pt x="20904" y="28097"/>
                    <a:pt x="20882" y="28086"/>
                  </a:cubicBezTo>
                  <a:cubicBezTo>
                    <a:pt x="20882" y="28055"/>
                    <a:pt x="20912" y="28025"/>
                    <a:pt x="20882" y="28025"/>
                  </a:cubicBezTo>
                  <a:cubicBezTo>
                    <a:pt x="20821" y="27994"/>
                    <a:pt x="20639" y="27994"/>
                    <a:pt x="20548" y="27934"/>
                  </a:cubicBezTo>
                  <a:lnTo>
                    <a:pt x="20548" y="27934"/>
                  </a:lnTo>
                  <a:cubicBezTo>
                    <a:pt x="20578" y="27964"/>
                    <a:pt x="20608" y="27994"/>
                    <a:pt x="20548" y="27994"/>
                  </a:cubicBezTo>
                  <a:cubicBezTo>
                    <a:pt x="20487" y="27964"/>
                    <a:pt x="20456" y="27964"/>
                    <a:pt x="20396" y="27934"/>
                  </a:cubicBezTo>
                  <a:cubicBezTo>
                    <a:pt x="20380" y="27918"/>
                    <a:pt x="20358" y="27911"/>
                    <a:pt x="20335" y="27911"/>
                  </a:cubicBezTo>
                  <a:cubicBezTo>
                    <a:pt x="20312" y="27911"/>
                    <a:pt x="20289" y="27918"/>
                    <a:pt x="20274" y="27934"/>
                  </a:cubicBezTo>
                  <a:lnTo>
                    <a:pt x="20122" y="27934"/>
                  </a:lnTo>
                  <a:cubicBezTo>
                    <a:pt x="20092" y="27934"/>
                    <a:pt x="20061" y="27964"/>
                    <a:pt x="20031" y="27964"/>
                  </a:cubicBezTo>
                  <a:cubicBezTo>
                    <a:pt x="20021" y="27954"/>
                    <a:pt x="20004" y="27950"/>
                    <a:pt x="19982" y="27950"/>
                  </a:cubicBezTo>
                  <a:cubicBezTo>
                    <a:pt x="19940" y="27950"/>
                    <a:pt x="19879" y="27964"/>
                    <a:pt x="19818" y="27964"/>
                  </a:cubicBezTo>
                  <a:cubicBezTo>
                    <a:pt x="19778" y="27964"/>
                    <a:pt x="19723" y="27991"/>
                    <a:pt x="19692" y="27991"/>
                  </a:cubicBezTo>
                  <a:cubicBezTo>
                    <a:pt x="19676" y="27991"/>
                    <a:pt x="19666" y="27984"/>
                    <a:pt x="19666" y="27964"/>
                  </a:cubicBezTo>
                  <a:cubicBezTo>
                    <a:pt x="19605" y="27994"/>
                    <a:pt x="19544" y="27994"/>
                    <a:pt x="19484" y="28025"/>
                  </a:cubicBezTo>
                  <a:cubicBezTo>
                    <a:pt x="19423" y="28025"/>
                    <a:pt x="19362" y="28055"/>
                    <a:pt x="19301" y="28116"/>
                  </a:cubicBezTo>
                  <a:cubicBezTo>
                    <a:pt x="19210" y="28116"/>
                    <a:pt x="19089" y="28177"/>
                    <a:pt x="19028" y="28238"/>
                  </a:cubicBezTo>
                  <a:lnTo>
                    <a:pt x="18997" y="28207"/>
                  </a:lnTo>
                  <a:cubicBezTo>
                    <a:pt x="18876" y="28268"/>
                    <a:pt x="18724" y="28298"/>
                    <a:pt x="18602" y="28359"/>
                  </a:cubicBezTo>
                  <a:cubicBezTo>
                    <a:pt x="18450" y="28481"/>
                    <a:pt x="18177" y="28511"/>
                    <a:pt x="18177" y="28633"/>
                  </a:cubicBezTo>
                  <a:lnTo>
                    <a:pt x="18085" y="28694"/>
                  </a:lnTo>
                  <a:cubicBezTo>
                    <a:pt x="18116" y="28678"/>
                    <a:pt x="18131" y="28673"/>
                    <a:pt x="18138" y="28673"/>
                  </a:cubicBezTo>
                  <a:cubicBezTo>
                    <a:pt x="18158" y="28673"/>
                    <a:pt x="18101" y="28724"/>
                    <a:pt x="18146" y="28724"/>
                  </a:cubicBezTo>
                  <a:cubicBezTo>
                    <a:pt x="18116" y="28739"/>
                    <a:pt x="18078" y="28747"/>
                    <a:pt x="18055" y="28747"/>
                  </a:cubicBezTo>
                  <a:cubicBezTo>
                    <a:pt x="18032" y="28747"/>
                    <a:pt x="18025" y="28739"/>
                    <a:pt x="18055" y="28724"/>
                  </a:cubicBezTo>
                  <a:cubicBezTo>
                    <a:pt x="18055" y="28714"/>
                    <a:pt x="18049" y="28709"/>
                    <a:pt x="18039" y="28709"/>
                  </a:cubicBezTo>
                  <a:cubicBezTo>
                    <a:pt x="17995" y="28709"/>
                    <a:pt x="17874" y="28789"/>
                    <a:pt x="17847" y="28789"/>
                  </a:cubicBezTo>
                  <a:cubicBezTo>
                    <a:pt x="17844" y="28789"/>
                    <a:pt x="17842" y="28788"/>
                    <a:pt x="17842" y="28785"/>
                  </a:cubicBezTo>
                  <a:cubicBezTo>
                    <a:pt x="17599" y="28937"/>
                    <a:pt x="17326" y="29089"/>
                    <a:pt x="17082" y="29241"/>
                  </a:cubicBezTo>
                  <a:lnTo>
                    <a:pt x="17143" y="29241"/>
                  </a:lnTo>
                  <a:lnTo>
                    <a:pt x="17113" y="29393"/>
                  </a:lnTo>
                  <a:cubicBezTo>
                    <a:pt x="17052" y="29393"/>
                    <a:pt x="17052" y="29393"/>
                    <a:pt x="17113" y="29332"/>
                  </a:cubicBezTo>
                  <a:lnTo>
                    <a:pt x="17113" y="29332"/>
                  </a:lnTo>
                  <a:cubicBezTo>
                    <a:pt x="17052" y="29362"/>
                    <a:pt x="17022" y="29423"/>
                    <a:pt x="17022" y="29423"/>
                  </a:cubicBezTo>
                  <a:cubicBezTo>
                    <a:pt x="16993" y="29445"/>
                    <a:pt x="16979" y="29453"/>
                    <a:pt x="16975" y="29453"/>
                  </a:cubicBezTo>
                  <a:cubicBezTo>
                    <a:pt x="16962" y="29453"/>
                    <a:pt x="17020" y="29389"/>
                    <a:pt x="17003" y="29389"/>
                  </a:cubicBezTo>
                  <a:cubicBezTo>
                    <a:pt x="17001" y="29389"/>
                    <a:pt x="16997" y="29390"/>
                    <a:pt x="16991" y="29393"/>
                  </a:cubicBezTo>
                  <a:lnTo>
                    <a:pt x="16961" y="29423"/>
                  </a:lnTo>
                  <a:cubicBezTo>
                    <a:pt x="16930" y="29484"/>
                    <a:pt x="16900" y="29514"/>
                    <a:pt x="16870" y="29545"/>
                  </a:cubicBezTo>
                  <a:lnTo>
                    <a:pt x="16778" y="29545"/>
                  </a:lnTo>
                  <a:lnTo>
                    <a:pt x="16687" y="29636"/>
                  </a:lnTo>
                  <a:lnTo>
                    <a:pt x="16718" y="29636"/>
                  </a:lnTo>
                  <a:cubicBezTo>
                    <a:pt x="16687" y="29697"/>
                    <a:pt x="16626" y="29697"/>
                    <a:pt x="16687" y="29697"/>
                  </a:cubicBezTo>
                  <a:cubicBezTo>
                    <a:pt x="16596" y="29697"/>
                    <a:pt x="16323" y="29940"/>
                    <a:pt x="16262" y="29970"/>
                  </a:cubicBezTo>
                  <a:cubicBezTo>
                    <a:pt x="16201" y="30031"/>
                    <a:pt x="16140" y="30092"/>
                    <a:pt x="16079" y="30152"/>
                  </a:cubicBezTo>
                  <a:cubicBezTo>
                    <a:pt x="16088" y="30144"/>
                    <a:pt x="16096" y="30141"/>
                    <a:pt x="16102" y="30141"/>
                  </a:cubicBezTo>
                  <a:cubicBezTo>
                    <a:pt x="16119" y="30141"/>
                    <a:pt x="16124" y="30169"/>
                    <a:pt x="16079" y="30213"/>
                  </a:cubicBezTo>
                  <a:cubicBezTo>
                    <a:pt x="16072" y="30192"/>
                    <a:pt x="16060" y="30184"/>
                    <a:pt x="16045" y="30184"/>
                  </a:cubicBezTo>
                  <a:cubicBezTo>
                    <a:pt x="15994" y="30184"/>
                    <a:pt x="15906" y="30274"/>
                    <a:pt x="15836" y="30274"/>
                  </a:cubicBezTo>
                  <a:cubicBezTo>
                    <a:pt x="15919" y="30274"/>
                    <a:pt x="15726" y="30400"/>
                    <a:pt x="15758" y="30400"/>
                  </a:cubicBezTo>
                  <a:cubicBezTo>
                    <a:pt x="15762" y="30400"/>
                    <a:pt x="15767" y="30398"/>
                    <a:pt x="15775" y="30396"/>
                  </a:cubicBezTo>
                  <a:lnTo>
                    <a:pt x="15775" y="30396"/>
                  </a:lnTo>
                  <a:cubicBezTo>
                    <a:pt x="15755" y="30416"/>
                    <a:pt x="15745" y="30423"/>
                    <a:pt x="15739" y="30423"/>
                  </a:cubicBezTo>
                  <a:cubicBezTo>
                    <a:pt x="15728" y="30423"/>
                    <a:pt x="15735" y="30396"/>
                    <a:pt x="15715" y="30396"/>
                  </a:cubicBezTo>
                  <a:cubicBezTo>
                    <a:pt x="15593" y="30517"/>
                    <a:pt x="15411" y="30608"/>
                    <a:pt x="15259" y="30760"/>
                  </a:cubicBezTo>
                  <a:cubicBezTo>
                    <a:pt x="15259" y="30760"/>
                    <a:pt x="15289" y="30760"/>
                    <a:pt x="15259" y="30791"/>
                  </a:cubicBezTo>
                  <a:lnTo>
                    <a:pt x="15196" y="30812"/>
                  </a:lnTo>
                  <a:lnTo>
                    <a:pt x="15148" y="30869"/>
                  </a:lnTo>
                  <a:lnTo>
                    <a:pt x="15148" y="30869"/>
                  </a:lnTo>
                  <a:cubicBezTo>
                    <a:pt x="15153" y="30852"/>
                    <a:pt x="15155" y="30834"/>
                    <a:pt x="15167" y="30821"/>
                  </a:cubicBezTo>
                  <a:lnTo>
                    <a:pt x="15196" y="30812"/>
                  </a:lnTo>
                  <a:lnTo>
                    <a:pt x="15289" y="30700"/>
                  </a:lnTo>
                  <a:lnTo>
                    <a:pt x="15289" y="30700"/>
                  </a:lnTo>
                  <a:cubicBezTo>
                    <a:pt x="15198" y="30791"/>
                    <a:pt x="15107" y="30852"/>
                    <a:pt x="15137" y="30852"/>
                  </a:cubicBezTo>
                  <a:lnTo>
                    <a:pt x="15137" y="30882"/>
                  </a:lnTo>
                  <a:lnTo>
                    <a:pt x="15148" y="30869"/>
                  </a:lnTo>
                  <a:lnTo>
                    <a:pt x="15148" y="30869"/>
                  </a:lnTo>
                  <a:cubicBezTo>
                    <a:pt x="15141" y="30892"/>
                    <a:pt x="15129" y="30912"/>
                    <a:pt x="15076" y="30912"/>
                  </a:cubicBezTo>
                  <a:cubicBezTo>
                    <a:pt x="15076" y="30912"/>
                    <a:pt x="15107" y="30912"/>
                    <a:pt x="15076" y="30943"/>
                  </a:cubicBezTo>
                  <a:cubicBezTo>
                    <a:pt x="14984" y="31001"/>
                    <a:pt x="14899" y="31072"/>
                    <a:pt x="14816" y="31147"/>
                  </a:cubicBezTo>
                  <a:lnTo>
                    <a:pt x="14816" y="31147"/>
                  </a:lnTo>
                  <a:cubicBezTo>
                    <a:pt x="14822" y="31140"/>
                    <a:pt x="14828" y="31133"/>
                    <a:pt x="14833" y="31125"/>
                  </a:cubicBezTo>
                  <a:lnTo>
                    <a:pt x="14955" y="31004"/>
                  </a:lnTo>
                  <a:cubicBezTo>
                    <a:pt x="14989" y="30963"/>
                    <a:pt x="14998" y="30949"/>
                    <a:pt x="14996" y="30949"/>
                  </a:cubicBezTo>
                  <a:lnTo>
                    <a:pt x="14996" y="30949"/>
                  </a:lnTo>
                  <a:cubicBezTo>
                    <a:pt x="14990" y="30949"/>
                    <a:pt x="14939" y="30999"/>
                    <a:pt x="14926" y="30999"/>
                  </a:cubicBezTo>
                  <a:cubicBezTo>
                    <a:pt x="14916" y="30999"/>
                    <a:pt x="14931" y="30967"/>
                    <a:pt x="15016" y="30852"/>
                  </a:cubicBezTo>
                  <a:cubicBezTo>
                    <a:pt x="15099" y="30740"/>
                    <a:pt x="15132" y="30718"/>
                    <a:pt x="15148" y="30718"/>
                  </a:cubicBezTo>
                  <a:cubicBezTo>
                    <a:pt x="15159" y="30718"/>
                    <a:pt x="15163" y="30728"/>
                    <a:pt x="15170" y="30728"/>
                  </a:cubicBezTo>
                  <a:cubicBezTo>
                    <a:pt x="15176" y="30728"/>
                    <a:pt x="15183" y="30722"/>
                    <a:pt x="15198" y="30700"/>
                  </a:cubicBezTo>
                  <a:cubicBezTo>
                    <a:pt x="15319" y="30517"/>
                    <a:pt x="15471" y="30335"/>
                    <a:pt x="15623" y="30152"/>
                  </a:cubicBezTo>
                  <a:lnTo>
                    <a:pt x="15623" y="30152"/>
                  </a:lnTo>
                  <a:cubicBezTo>
                    <a:pt x="15563" y="30244"/>
                    <a:pt x="15532" y="30274"/>
                    <a:pt x="15654" y="30335"/>
                  </a:cubicBezTo>
                  <a:lnTo>
                    <a:pt x="15806" y="30183"/>
                  </a:lnTo>
                  <a:lnTo>
                    <a:pt x="15806" y="30183"/>
                  </a:lnTo>
                  <a:cubicBezTo>
                    <a:pt x="15697" y="30336"/>
                    <a:pt x="15603" y="30457"/>
                    <a:pt x="15615" y="30457"/>
                  </a:cubicBezTo>
                  <a:cubicBezTo>
                    <a:pt x="15620" y="30457"/>
                    <a:pt x="15641" y="30438"/>
                    <a:pt x="15684" y="30396"/>
                  </a:cubicBezTo>
                  <a:cubicBezTo>
                    <a:pt x="15654" y="30335"/>
                    <a:pt x="16201" y="29757"/>
                    <a:pt x="16171" y="29697"/>
                  </a:cubicBezTo>
                  <a:lnTo>
                    <a:pt x="16201" y="29666"/>
                  </a:lnTo>
                  <a:cubicBezTo>
                    <a:pt x="16414" y="29484"/>
                    <a:pt x="16292" y="29484"/>
                    <a:pt x="16535" y="29210"/>
                  </a:cubicBezTo>
                  <a:cubicBezTo>
                    <a:pt x="16600" y="29167"/>
                    <a:pt x="16634" y="29124"/>
                    <a:pt x="16638" y="29124"/>
                  </a:cubicBezTo>
                  <a:lnTo>
                    <a:pt x="16638" y="29124"/>
                  </a:lnTo>
                  <a:cubicBezTo>
                    <a:pt x="16639" y="29124"/>
                    <a:pt x="16635" y="29132"/>
                    <a:pt x="16626" y="29149"/>
                  </a:cubicBezTo>
                  <a:lnTo>
                    <a:pt x="16778" y="28937"/>
                  </a:lnTo>
                  <a:lnTo>
                    <a:pt x="17052" y="28633"/>
                  </a:lnTo>
                  <a:cubicBezTo>
                    <a:pt x="17082" y="28542"/>
                    <a:pt x="17143" y="28481"/>
                    <a:pt x="17174" y="28390"/>
                  </a:cubicBezTo>
                  <a:cubicBezTo>
                    <a:pt x="17196" y="28374"/>
                    <a:pt x="17206" y="28369"/>
                    <a:pt x="17208" y="28369"/>
                  </a:cubicBezTo>
                  <a:lnTo>
                    <a:pt x="17208" y="28369"/>
                  </a:lnTo>
                  <a:cubicBezTo>
                    <a:pt x="17213" y="28369"/>
                    <a:pt x="17151" y="28420"/>
                    <a:pt x="17174" y="28420"/>
                  </a:cubicBezTo>
                  <a:lnTo>
                    <a:pt x="17174" y="28420"/>
                  </a:lnTo>
                  <a:lnTo>
                    <a:pt x="17326" y="28238"/>
                  </a:lnTo>
                  <a:cubicBezTo>
                    <a:pt x="17335" y="28228"/>
                    <a:pt x="17341" y="28224"/>
                    <a:pt x="17343" y="28224"/>
                  </a:cubicBezTo>
                  <a:lnTo>
                    <a:pt x="17343" y="28224"/>
                  </a:lnTo>
                  <a:cubicBezTo>
                    <a:pt x="17357" y="28224"/>
                    <a:pt x="17276" y="28348"/>
                    <a:pt x="17174" y="28450"/>
                  </a:cubicBezTo>
                  <a:cubicBezTo>
                    <a:pt x="17356" y="28359"/>
                    <a:pt x="17295" y="28298"/>
                    <a:pt x="17599" y="27964"/>
                  </a:cubicBezTo>
                  <a:lnTo>
                    <a:pt x="17599" y="27964"/>
                  </a:lnTo>
                  <a:lnTo>
                    <a:pt x="17478" y="28146"/>
                  </a:lnTo>
                  <a:cubicBezTo>
                    <a:pt x="17630" y="28025"/>
                    <a:pt x="17751" y="27903"/>
                    <a:pt x="17873" y="27782"/>
                  </a:cubicBezTo>
                  <a:lnTo>
                    <a:pt x="17873" y="27782"/>
                  </a:lnTo>
                  <a:cubicBezTo>
                    <a:pt x="17827" y="27804"/>
                    <a:pt x="17648" y="27978"/>
                    <a:pt x="17621" y="27978"/>
                  </a:cubicBezTo>
                  <a:cubicBezTo>
                    <a:pt x="17612" y="27978"/>
                    <a:pt x="17621" y="27958"/>
                    <a:pt x="17660" y="27903"/>
                  </a:cubicBezTo>
                  <a:cubicBezTo>
                    <a:pt x="17721" y="27842"/>
                    <a:pt x="17782" y="27751"/>
                    <a:pt x="17842" y="27660"/>
                  </a:cubicBezTo>
                  <a:cubicBezTo>
                    <a:pt x="17842" y="27663"/>
                    <a:pt x="17843" y="27665"/>
                    <a:pt x="17845" y="27665"/>
                  </a:cubicBezTo>
                  <a:cubicBezTo>
                    <a:pt x="17862" y="27665"/>
                    <a:pt x="17943" y="27556"/>
                    <a:pt x="18025" y="27447"/>
                  </a:cubicBezTo>
                  <a:lnTo>
                    <a:pt x="18055" y="27478"/>
                  </a:lnTo>
                  <a:cubicBezTo>
                    <a:pt x="18116" y="27417"/>
                    <a:pt x="18146" y="27326"/>
                    <a:pt x="18177" y="27265"/>
                  </a:cubicBezTo>
                  <a:cubicBezTo>
                    <a:pt x="18329" y="27113"/>
                    <a:pt x="18359" y="27083"/>
                    <a:pt x="18420" y="27052"/>
                  </a:cubicBezTo>
                  <a:cubicBezTo>
                    <a:pt x="18474" y="26998"/>
                    <a:pt x="18489" y="26981"/>
                    <a:pt x="18485" y="26981"/>
                  </a:cubicBezTo>
                  <a:lnTo>
                    <a:pt x="18485" y="26981"/>
                  </a:lnTo>
                  <a:cubicBezTo>
                    <a:pt x="18478" y="26981"/>
                    <a:pt x="18420" y="27027"/>
                    <a:pt x="18403" y="27027"/>
                  </a:cubicBezTo>
                  <a:cubicBezTo>
                    <a:pt x="18390" y="27027"/>
                    <a:pt x="18401" y="26999"/>
                    <a:pt x="18481" y="26900"/>
                  </a:cubicBezTo>
                  <a:cubicBezTo>
                    <a:pt x="18633" y="26718"/>
                    <a:pt x="18785" y="26535"/>
                    <a:pt x="18937" y="26323"/>
                  </a:cubicBezTo>
                  <a:cubicBezTo>
                    <a:pt x="18972" y="26287"/>
                    <a:pt x="18987" y="26275"/>
                    <a:pt x="18992" y="26275"/>
                  </a:cubicBezTo>
                  <a:lnTo>
                    <a:pt x="18992" y="26275"/>
                  </a:lnTo>
                  <a:cubicBezTo>
                    <a:pt x="19001" y="26275"/>
                    <a:pt x="18966" y="26327"/>
                    <a:pt x="18985" y="26327"/>
                  </a:cubicBezTo>
                  <a:cubicBezTo>
                    <a:pt x="18987" y="26327"/>
                    <a:pt x="18992" y="26326"/>
                    <a:pt x="18997" y="26323"/>
                  </a:cubicBezTo>
                  <a:lnTo>
                    <a:pt x="19089" y="26171"/>
                  </a:lnTo>
                  <a:cubicBezTo>
                    <a:pt x="19180" y="26049"/>
                    <a:pt x="19089" y="26140"/>
                    <a:pt x="19210" y="25958"/>
                  </a:cubicBezTo>
                  <a:cubicBezTo>
                    <a:pt x="19210" y="25898"/>
                    <a:pt x="19531" y="25664"/>
                    <a:pt x="19658" y="25455"/>
                  </a:cubicBezTo>
                  <a:lnTo>
                    <a:pt x="19658" y="25455"/>
                  </a:lnTo>
                  <a:cubicBezTo>
                    <a:pt x="19656" y="25464"/>
                    <a:pt x="19657" y="25472"/>
                    <a:pt x="19666" y="25472"/>
                  </a:cubicBezTo>
                  <a:cubicBezTo>
                    <a:pt x="19879" y="25168"/>
                    <a:pt x="19848" y="25198"/>
                    <a:pt x="20031" y="24955"/>
                  </a:cubicBezTo>
                  <a:lnTo>
                    <a:pt x="20213" y="24772"/>
                  </a:lnTo>
                  <a:lnTo>
                    <a:pt x="20213" y="24772"/>
                  </a:lnTo>
                  <a:cubicBezTo>
                    <a:pt x="20182" y="24797"/>
                    <a:pt x="20162" y="24808"/>
                    <a:pt x="20152" y="24808"/>
                  </a:cubicBezTo>
                  <a:cubicBezTo>
                    <a:pt x="20111" y="24808"/>
                    <a:pt x="20208" y="24644"/>
                    <a:pt x="20304" y="24499"/>
                  </a:cubicBezTo>
                  <a:lnTo>
                    <a:pt x="20304" y="24499"/>
                  </a:lnTo>
                  <a:lnTo>
                    <a:pt x="20183" y="24620"/>
                  </a:lnTo>
                  <a:lnTo>
                    <a:pt x="20183" y="24621"/>
                  </a:lnTo>
                  <a:lnTo>
                    <a:pt x="20183" y="24621"/>
                  </a:lnTo>
                  <a:cubicBezTo>
                    <a:pt x="20183" y="24621"/>
                    <a:pt x="20183" y="24621"/>
                    <a:pt x="20183" y="24621"/>
                  </a:cubicBezTo>
                  <a:lnTo>
                    <a:pt x="20183" y="24621"/>
                  </a:lnTo>
                  <a:cubicBezTo>
                    <a:pt x="20173" y="24631"/>
                    <a:pt x="20166" y="24634"/>
                    <a:pt x="20161" y="24634"/>
                  </a:cubicBezTo>
                  <a:cubicBezTo>
                    <a:pt x="20152" y="24634"/>
                    <a:pt x="20152" y="24620"/>
                    <a:pt x="20152" y="24620"/>
                  </a:cubicBezTo>
                  <a:cubicBezTo>
                    <a:pt x="20122" y="24636"/>
                    <a:pt x="20084" y="24658"/>
                    <a:pt x="20073" y="24658"/>
                  </a:cubicBezTo>
                  <a:cubicBezTo>
                    <a:pt x="20061" y="24658"/>
                    <a:pt x="20076" y="24636"/>
                    <a:pt x="20152" y="24560"/>
                  </a:cubicBezTo>
                  <a:lnTo>
                    <a:pt x="20152" y="24560"/>
                  </a:lnTo>
                  <a:cubicBezTo>
                    <a:pt x="19970" y="24742"/>
                    <a:pt x="19818" y="24925"/>
                    <a:pt x="19696" y="25137"/>
                  </a:cubicBezTo>
                  <a:cubicBezTo>
                    <a:pt x="19636" y="25168"/>
                    <a:pt x="19605" y="25228"/>
                    <a:pt x="19544" y="25289"/>
                  </a:cubicBezTo>
                  <a:cubicBezTo>
                    <a:pt x="19392" y="25502"/>
                    <a:pt x="19362" y="25502"/>
                    <a:pt x="19210" y="25715"/>
                  </a:cubicBezTo>
                  <a:lnTo>
                    <a:pt x="19271" y="25654"/>
                  </a:lnTo>
                  <a:lnTo>
                    <a:pt x="19271" y="25654"/>
                  </a:lnTo>
                  <a:cubicBezTo>
                    <a:pt x="19210" y="25745"/>
                    <a:pt x="19119" y="25836"/>
                    <a:pt x="18997" y="25988"/>
                  </a:cubicBezTo>
                  <a:cubicBezTo>
                    <a:pt x="18663" y="26353"/>
                    <a:pt x="18876" y="26171"/>
                    <a:pt x="18541" y="26505"/>
                  </a:cubicBezTo>
                  <a:lnTo>
                    <a:pt x="18572" y="26505"/>
                  </a:lnTo>
                  <a:cubicBezTo>
                    <a:pt x="18602" y="26566"/>
                    <a:pt x="18298" y="26809"/>
                    <a:pt x="18116" y="27022"/>
                  </a:cubicBezTo>
                  <a:lnTo>
                    <a:pt x="18207" y="26961"/>
                  </a:lnTo>
                  <a:lnTo>
                    <a:pt x="18207" y="26961"/>
                  </a:lnTo>
                  <a:cubicBezTo>
                    <a:pt x="18116" y="27083"/>
                    <a:pt x="17873" y="27235"/>
                    <a:pt x="17782" y="27356"/>
                  </a:cubicBezTo>
                  <a:cubicBezTo>
                    <a:pt x="17751" y="27356"/>
                    <a:pt x="17812" y="27295"/>
                    <a:pt x="17842" y="27265"/>
                  </a:cubicBezTo>
                  <a:lnTo>
                    <a:pt x="17842" y="27265"/>
                  </a:lnTo>
                  <a:cubicBezTo>
                    <a:pt x="17538" y="27538"/>
                    <a:pt x="17812" y="27326"/>
                    <a:pt x="17630" y="27538"/>
                  </a:cubicBezTo>
                  <a:cubicBezTo>
                    <a:pt x="17624" y="27544"/>
                    <a:pt x="17622" y="27545"/>
                    <a:pt x="17621" y="27545"/>
                  </a:cubicBezTo>
                  <a:cubicBezTo>
                    <a:pt x="17618" y="27545"/>
                    <a:pt x="17619" y="27538"/>
                    <a:pt x="17614" y="27538"/>
                  </a:cubicBezTo>
                  <a:cubicBezTo>
                    <a:pt x="17607" y="27538"/>
                    <a:pt x="17584" y="27554"/>
                    <a:pt x="17508" y="27630"/>
                  </a:cubicBezTo>
                  <a:cubicBezTo>
                    <a:pt x="17452" y="27686"/>
                    <a:pt x="17239" y="28028"/>
                    <a:pt x="17039" y="28248"/>
                  </a:cubicBezTo>
                  <a:lnTo>
                    <a:pt x="17039" y="28248"/>
                  </a:lnTo>
                  <a:cubicBezTo>
                    <a:pt x="17039" y="28246"/>
                    <a:pt x="17038" y="28245"/>
                    <a:pt x="17037" y="28245"/>
                  </a:cubicBezTo>
                  <a:lnTo>
                    <a:pt x="17037" y="28245"/>
                  </a:lnTo>
                  <a:cubicBezTo>
                    <a:pt x="17029" y="28245"/>
                    <a:pt x="17006" y="28268"/>
                    <a:pt x="16991" y="28298"/>
                  </a:cubicBezTo>
                  <a:cubicBezTo>
                    <a:pt x="17007" y="28282"/>
                    <a:pt x="17023" y="28266"/>
                    <a:pt x="17039" y="28248"/>
                  </a:cubicBezTo>
                  <a:lnTo>
                    <a:pt x="17039" y="28248"/>
                  </a:lnTo>
                  <a:cubicBezTo>
                    <a:pt x="17040" y="28255"/>
                    <a:pt x="17028" y="28280"/>
                    <a:pt x="16991" y="28329"/>
                  </a:cubicBezTo>
                  <a:cubicBezTo>
                    <a:pt x="16809" y="28511"/>
                    <a:pt x="16657" y="28694"/>
                    <a:pt x="16505" y="28906"/>
                  </a:cubicBezTo>
                  <a:lnTo>
                    <a:pt x="16475" y="28906"/>
                  </a:lnTo>
                  <a:cubicBezTo>
                    <a:pt x="16383" y="29028"/>
                    <a:pt x="16140" y="29301"/>
                    <a:pt x="16110" y="29393"/>
                  </a:cubicBezTo>
                  <a:cubicBezTo>
                    <a:pt x="15964" y="29451"/>
                    <a:pt x="15536" y="30156"/>
                    <a:pt x="15450" y="30156"/>
                  </a:cubicBezTo>
                  <a:cubicBezTo>
                    <a:pt x="15446" y="30156"/>
                    <a:pt x="15443" y="30155"/>
                    <a:pt x="15441" y="30152"/>
                  </a:cubicBezTo>
                  <a:lnTo>
                    <a:pt x="15137" y="30517"/>
                  </a:lnTo>
                  <a:cubicBezTo>
                    <a:pt x="15016" y="30639"/>
                    <a:pt x="14894" y="30791"/>
                    <a:pt x="14803" y="30973"/>
                  </a:cubicBezTo>
                  <a:cubicBezTo>
                    <a:pt x="14726" y="31050"/>
                    <a:pt x="14653" y="31127"/>
                    <a:pt x="14584" y="31207"/>
                  </a:cubicBezTo>
                  <a:lnTo>
                    <a:pt x="14584" y="31207"/>
                  </a:lnTo>
                  <a:cubicBezTo>
                    <a:pt x="14616" y="31137"/>
                    <a:pt x="14649" y="31068"/>
                    <a:pt x="14681" y="31004"/>
                  </a:cubicBezTo>
                  <a:cubicBezTo>
                    <a:pt x="14681" y="31004"/>
                    <a:pt x="14689" y="30996"/>
                    <a:pt x="14693" y="30996"/>
                  </a:cubicBezTo>
                  <a:lnTo>
                    <a:pt x="14693" y="30996"/>
                  </a:lnTo>
                  <a:cubicBezTo>
                    <a:pt x="14696" y="30996"/>
                    <a:pt x="14696" y="31004"/>
                    <a:pt x="14681" y="31034"/>
                  </a:cubicBezTo>
                  <a:cubicBezTo>
                    <a:pt x="14742" y="30943"/>
                    <a:pt x="14803" y="30821"/>
                    <a:pt x="14864" y="30730"/>
                  </a:cubicBezTo>
                  <a:lnTo>
                    <a:pt x="14924" y="30700"/>
                  </a:lnTo>
                  <a:lnTo>
                    <a:pt x="15016" y="30456"/>
                  </a:lnTo>
                  <a:cubicBezTo>
                    <a:pt x="15026" y="30446"/>
                    <a:pt x="15036" y="30435"/>
                    <a:pt x="15046" y="30425"/>
                  </a:cubicBezTo>
                  <a:lnTo>
                    <a:pt x="15046" y="30425"/>
                  </a:lnTo>
                  <a:cubicBezTo>
                    <a:pt x="15045" y="30340"/>
                    <a:pt x="14852" y="30473"/>
                    <a:pt x="14967" y="30247"/>
                  </a:cubicBezTo>
                  <a:lnTo>
                    <a:pt x="14967" y="30247"/>
                  </a:lnTo>
                  <a:cubicBezTo>
                    <a:pt x="14907" y="30352"/>
                    <a:pt x="14827" y="30438"/>
                    <a:pt x="14772" y="30548"/>
                  </a:cubicBezTo>
                  <a:cubicBezTo>
                    <a:pt x="14814" y="30527"/>
                    <a:pt x="14871" y="30491"/>
                    <a:pt x="14882" y="30491"/>
                  </a:cubicBezTo>
                  <a:cubicBezTo>
                    <a:pt x="14887" y="30491"/>
                    <a:pt x="14882" y="30498"/>
                    <a:pt x="14864" y="30517"/>
                  </a:cubicBezTo>
                  <a:cubicBezTo>
                    <a:pt x="14717" y="30722"/>
                    <a:pt x="14768" y="30673"/>
                    <a:pt x="14609" y="30886"/>
                  </a:cubicBezTo>
                  <a:lnTo>
                    <a:pt x="14609" y="30886"/>
                  </a:lnTo>
                  <a:cubicBezTo>
                    <a:pt x="14609" y="30883"/>
                    <a:pt x="14608" y="30881"/>
                    <a:pt x="14606" y="30881"/>
                  </a:cubicBezTo>
                  <a:lnTo>
                    <a:pt x="14606" y="30881"/>
                  </a:lnTo>
                  <a:cubicBezTo>
                    <a:pt x="14603" y="30881"/>
                    <a:pt x="14597" y="30890"/>
                    <a:pt x="14590" y="30912"/>
                  </a:cubicBezTo>
                  <a:cubicBezTo>
                    <a:pt x="14597" y="30903"/>
                    <a:pt x="14603" y="30895"/>
                    <a:pt x="14609" y="30886"/>
                  </a:cubicBezTo>
                  <a:lnTo>
                    <a:pt x="14609" y="30886"/>
                  </a:lnTo>
                  <a:cubicBezTo>
                    <a:pt x="14613" y="30908"/>
                    <a:pt x="14599" y="30986"/>
                    <a:pt x="14560" y="31064"/>
                  </a:cubicBezTo>
                  <a:cubicBezTo>
                    <a:pt x="14560" y="31064"/>
                    <a:pt x="14508" y="31064"/>
                    <a:pt x="14523" y="31017"/>
                  </a:cubicBezTo>
                  <a:lnTo>
                    <a:pt x="14523" y="31017"/>
                  </a:lnTo>
                  <a:lnTo>
                    <a:pt x="14377" y="31368"/>
                  </a:lnTo>
                  <a:cubicBezTo>
                    <a:pt x="14391" y="31327"/>
                    <a:pt x="14386" y="31311"/>
                    <a:pt x="14371" y="31311"/>
                  </a:cubicBezTo>
                  <a:cubicBezTo>
                    <a:pt x="14353" y="31311"/>
                    <a:pt x="14319" y="31335"/>
                    <a:pt x="14286" y="31368"/>
                  </a:cubicBezTo>
                  <a:cubicBezTo>
                    <a:pt x="14309" y="31368"/>
                    <a:pt x="14191" y="31545"/>
                    <a:pt x="14107" y="31669"/>
                  </a:cubicBezTo>
                  <a:lnTo>
                    <a:pt x="14107" y="31669"/>
                  </a:lnTo>
                  <a:lnTo>
                    <a:pt x="14104" y="31672"/>
                  </a:lnTo>
                  <a:lnTo>
                    <a:pt x="14104" y="31674"/>
                  </a:lnTo>
                  <a:lnTo>
                    <a:pt x="14104" y="31674"/>
                  </a:lnTo>
                  <a:cubicBezTo>
                    <a:pt x="14096" y="31684"/>
                    <a:pt x="14089" y="31695"/>
                    <a:pt x="14083" y="31705"/>
                  </a:cubicBezTo>
                  <a:lnTo>
                    <a:pt x="14083" y="31705"/>
                  </a:lnTo>
                  <a:cubicBezTo>
                    <a:pt x="14095" y="31669"/>
                    <a:pt x="14104" y="31629"/>
                    <a:pt x="14104" y="31581"/>
                  </a:cubicBezTo>
                  <a:cubicBezTo>
                    <a:pt x="14104" y="31581"/>
                    <a:pt x="14111" y="31573"/>
                    <a:pt x="14115" y="31573"/>
                  </a:cubicBezTo>
                  <a:lnTo>
                    <a:pt x="14115" y="31573"/>
                  </a:lnTo>
                  <a:cubicBezTo>
                    <a:pt x="14119" y="31573"/>
                    <a:pt x="14119" y="31581"/>
                    <a:pt x="14104" y="31611"/>
                  </a:cubicBezTo>
                  <a:cubicBezTo>
                    <a:pt x="14164" y="31520"/>
                    <a:pt x="14225" y="31399"/>
                    <a:pt x="14286" y="31277"/>
                  </a:cubicBezTo>
                  <a:lnTo>
                    <a:pt x="14316" y="31247"/>
                  </a:lnTo>
                  <a:lnTo>
                    <a:pt x="14408" y="30973"/>
                  </a:lnTo>
                  <a:cubicBezTo>
                    <a:pt x="14459" y="30887"/>
                    <a:pt x="14501" y="30830"/>
                    <a:pt x="14517" y="30830"/>
                  </a:cubicBezTo>
                  <a:cubicBezTo>
                    <a:pt x="14529" y="30830"/>
                    <a:pt x="14525" y="30864"/>
                    <a:pt x="14499" y="30943"/>
                  </a:cubicBezTo>
                  <a:cubicBezTo>
                    <a:pt x="14651" y="30548"/>
                    <a:pt x="14620" y="30608"/>
                    <a:pt x="14742" y="30304"/>
                  </a:cubicBezTo>
                  <a:cubicBezTo>
                    <a:pt x="14803" y="30183"/>
                    <a:pt x="14864" y="30061"/>
                    <a:pt x="14924" y="29940"/>
                  </a:cubicBezTo>
                  <a:cubicBezTo>
                    <a:pt x="15076" y="29697"/>
                    <a:pt x="15532" y="28694"/>
                    <a:pt x="15897" y="28055"/>
                  </a:cubicBezTo>
                  <a:lnTo>
                    <a:pt x="15897" y="28055"/>
                  </a:lnTo>
                  <a:cubicBezTo>
                    <a:pt x="15884" y="28065"/>
                    <a:pt x="15875" y="28070"/>
                    <a:pt x="15871" y="28070"/>
                  </a:cubicBezTo>
                  <a:cubicBezTo>
                    <a:pt x="15838" y="28070"/>
                    <a:pt x="16076" y="27775"/>
                    <a:pt x="16049" y="27721"/>
                  </a:cubicBezTo>
                  <a:cubicBezTo>
                    <a:pt x="16067" y="27702"/>
                    <a:pt x="16086" y="27673"/>
                    <a:pt x="16091" y="27673"/>
                  </a:cubicBezTo>
                  <a:lnTo>
                    <a:pt x="16091" y="27673"/>
                  </a:lnTo>
                  <a:cubicBezTo>
                    <a:pt x="16094" y="27673"/>
                    <a:pt x="16091" y="27685"/>
                    <a:pt x="16079" y="27721"/>
                  </a:cubicBezTo>
                  <a:cubicBezTo>
                    <a:pt x="16231" y="27386"/>
                    <a:pt x="16353" y="27235"/>
                    <a:pt x="16414" y="26991"/>
                  </a:cubicBezTo>
                  <a:cubicBezTo>
                    <a:pt x="16417" y="26988"/>
                    <a:pt x="16420" y="26986"/>
                    <a:pt x="16422" y="26986"/>
                  </a:cubicBezTo>
                  <a:lnTo>
                    <a:pt x="16422" y="26986"/>
                  </a:lnTo>
                  <a:cubicBezTo>
                    <a:pt x="16431" y="26986"/>
                    <a:pt x="16427" y="27015"/>
                    <a:pt x="16422" y="27036"/>
                  </a:cubicBezTo>
                  <a:lnTo>
                    <a:pt x="16422" y="27036"/>
                  </a:lnTo>
                  <a:cubicBezTo>
                    <a:pt x="16440" y="27003"/>
                    <a:pt x="16458" y="26979"/>
                    <a:pt x="16475" y="26952"/>
                  </a:cubicBezTo>
                  <a:lnTo>
                    <a:pt x="16475" y="26952"/>
                  </a:lnTo>
                  <a:cubicBezTo>
                    <a:pt x="16466" y="26974"/>
                    <a:pt x="16455" y="27000"/>
                    <a:pt x="16444" y="27022"/>
                  </a:cubicBezTo>
                  <a:cubicBezTo>
                    <a:pt x="16626" y="26687"/>
                    <a:pt x="16596" y="26627"/>
                    <a:pt x="16566" y="26566"/>
                  </a:cubicBezTo>
                  <a:cubicBezTo>
                    <a:pt x="16615" y="26516"/>
                    <a:pt x="16656" y="26449"/>
                    <a:pt x="16687" y="26378"/>
                  </a:cubicBezTo>
                  <a:lnTo>
                    <a:pt x="16687" y="26378"/>
                  </a:lnTo>
                  <a:lnTo>
                    <a:pt x="16687" y="26444"/>
                  </a:lnTo>
                  <a:lnTo>
                    <a:pt x="16718" y="26323"/>
                  </a:lnTo>
                  <a:lnTo>
                    <a:pt x="16705" y="26335"/>
                  </a:lnTo>
                  <a:lnTo>
                    <a:pt x="16705" y="26335"/>
                  </a:lnTo>
                  <a:cubicBezTo>
                    <a:pt x="16723" y="26289"/>
                    <a:pt x="16738" y="26243"/>
                    <a:pt x="16748" y="26201"/>
                  </a:cubicBezTo>
                  <a:cubicBezTo>
                    <a:pt x="16764" y="26169"/>
                    <a:pt x="16789" y="26129"/>
                    <a:pt x="16795" y="26129"/>
                  </a:cubicBezTo>
                  <a:lnTo>
                    <a:pt x="16795" y="26129"/>
                  </a:lnTo>
                  <a:cubicBezTo>
                    <a:pt x="16800" y="26129"/>
                    <a:pt x="16791" y="26161"/>
                    <a:pt x="16748" y="26262"/>
                  </a:cubicBezTo>
                  <a:cubicBezTo>
                    <a:pt x="16900" y="26019"/>
                    <a:pt x="16991" y="25776"/>
                    <a:pt x="17113" y="25532"/>
                  </a:cubicBezTo>
                  <a:cubicBezTo>
                    <a:pt x="17143" y="25472"/>
                    <a:pt x="17174" y="25411"/>
                    <a:pt x="17204" y="25320"/>
                  </a:cubicBezTo>
                  <a:cubicBezTo>
                    <a:pt x="17326" y="25076"/>
                    <a:pt x="17356" y="25046"/>
                    <a:pt x="17478" y="24772"/>
                  </a:cubicBezTo>
                  <a:lnTo>
                    <a:pt x="17478" y="24772"/>
                  </a:lnTo>
                  <a:lnTo>
                    <a:pt x="17417" y="24864"/>
                  </a:lnTo>
                  <a:cubicBezTo>
                    <a:pt x="17478" y="24712"/>
                    <a:pt x="17538" y="24560"/>
                    <a:pt x="17630" y="24408"/>
                  </a:cubicBezTo>
                  <a:cubicBezTo>
                    <a:pt x="17903" y="23952"/>
                    <a:pt x="17721" y="24195"/>
                    <a:pt x="17994" y="23739"/>
                  </a:cubicBezTo>
                  <a:lnTo>
                    <a:pt x="17933" y="23739"/>
                  </a:lnTo>
                  <a:cubicBezTo>
                    <a:pt x="17933" y="23678"/>
                    <a:pt x="18177" y="23344"/>
                    <a:pt x="18298" y="23070"/>
                  </a:cubicBezTo>
                  <a:lnTo>
                    <a:pt x="18298" y="23070"/>
                  </a:lnTo>
                  <a:lnTo>
                    <a:pt x="18237" y="23162"/>
                  </a:lnTo>
                  <a:cubicBezTo>
                    <a:pt x="18288" y="23035"/>
                    <a:pt x="18444" y="22845"/>
                    <a:pt x="18548" y="22697"/>
                  </a:cubicBezTo>
                  <a:lnTo>
                    <a:pt x="18548" y="22697"/>
                  </a:lnTo>
                  <a:cubicBezTo>
                    <a:pt x="18544" y="22711"/>
                    <a:pt x="18541" y="22724"/>
                    <a:pt x="18541" y="22736"/>
                  </a:cubicBezTo>
                  <a:cubicBezTo>
                    <a:pt x="18785" y="22341"/>
                    <a:pt x="18541" y="22645"/>
                    <a:pt x="18693" y="22341"/>
                  </a:cubicBezTo>
                  <a:cubicBezTo>
                    <a:pt x="18697" y="22337"/>
                    <a:pt x="18700" y="22336"/>
                    <a:pt x="18702" y="22336"/>
                  </a:cubicBezTo>
                  <a:cubicBezTo>
                    <a:pt x="18710" y="22336"/>
                    <a:pt x="18711" y="22353"/>
                    <a:pt x="18718" y="22353"/>
                  </a:cubicBezTo>
                  <a:cubicBezTo>
                    <a:pt x="18727" y="22353"/>
                    <a:pt x="18743" y="22333"/>
                    <a:pt x="18785" y="22250"/>
                  </a:cubicBezTo>
                  <a:cubicBezTo>
                    <a:pt x="18845" y="22158"/>
                    <a:pt x="18997" y="21642"/>
                    <a:pt x="19180" y="21399"/>
                  </a:cubicBezTo>
                  <a:lnTo>
                    <a:pt x="19180" y="21399"/>
                  </a:lnTo>
                  <a:cubicBezTo>
                    <a:pt x="19165" y="21414"/>
                    <a:pt x="19142" y="21437"/>
                    <a:pt x="19130" y="21437"/>
                  </a:cubicBezTo>
                  <a:cubicBezTo>
                    <a:pt x="19119" y="21437"/>
                    <a:pt x="19119" y="21414"/>
                    <a:pt x="19149" y="21338"/>
                  </a:cubicBezTo>
                  <a:cubicBezTo>
                    <a:pt x="19301" y="21095"/>
                    <a:pt x="19423" y="20851"/>
                    <a:pt x="19544" y="20578"/>
                  </a:cubicBezTo>
                  <a:lnTo>
                    <a:pt x="19544" y="20547"/>
                  </a:lnTo>
                  <a:cubicBezTo>
                    <a:pt x="19636" y="20396"/>
                    <a:pt x="19788" y="20031"/>
                    <a:pt x="19818" y="19909"/>
                  </a:cubicBezTo>
                  <a:cubicBezTo>
                    <a:pt x="19968" y="19819"/>
                    <a:pt x="20264" y="18936"/>
                    <a:pt x="20332" y="18936"/>
                  </a:cubicBezTo>
                  <a:cubicBezTo>
                    <a:pt x="20333" y="18936"/>
                    <a:pt x="20334" y="18936"/>
                    <a:pt x="20335" y="18937"/>
                  </a:cubicBezTo>
                  <a:lnTo>
                    <a:pt x="20578" y="18450"/>
                  </a:lnTo>
                  <a:cubicBezTo>
                    <a:pt x="20669" y="18268"/>
                    <a:pt x="20760" y="18085"/>
                    <a:pt x="20821" y="17903"/>
                  </a:cubicBezTo>
                  <a:cubicBezTo>
                    <a:pt x="20973" y="17630"/>
                    <a:pt x="21125" y="17326"/>
                    <a:pt x="21247" y="16991"/>
                  </a:cubicBezTo>
                  <a:lnTo>
                    <a:pt x="21277" y="16961"/>
                  </a:lnTo>
                  <a:cubicBezTo>
                    <a:pt x="21307" y="16870"/>
                    <a:pt x="21642" y="16323"/>
                    <a:pt x="21855" y="15867"/>
                  </a:cubicBezTo>
                  <a:cubicBezTo>
                    <a:pt x="21855" y="15867"/>
                    <a:pt x="21855" y="15897"/>
                    <a:pt x="21855" y="15927"/>
                  </a:cubicBezTo>
                  <a:cubicBezTo>
                    <a:pt x="22067" y="15411"/>
                    <a:pt x="22523" y="14742"/>
                    <a:pt x="22523" y="14499"/>
                  </a:cubicBezTo>
                  <a:lnTo>
                    <a:pt x="22675" y="14164"/>
                  </a:lnTo>
                  <a:lnTo>
                    <a:pt x="22675" y="14164"/>
                  </a:lnTo>
                  <a:cubicBezTo>
                    <a:pt x="22600" y="14296"/>
                    <a:pt x="22568" y="14337"/>
                    <a:pt x="22558" y="14337"/>
                  </a:cubicBezTo>
                  <a:cubicBezTo>
                    <a:pt x="22540" y="14337"/>
                    <a:pt x="22584" y="14215"/>
                    <a:pt x="22577" y="14215"/>
                  </a:cubicBezTo>
                  <a:lnTo>
                    <a:pt x="22577" y="14215"/>
                  </a:lnTo>
                  <a:cubicBezTo>
                    <a:pt x="22575" y="14215"/>
                    <a:pt x="22568" y="14226"/>
                    <a:pt x="22554" y="14255"/>
                  </a:cubicBezTo>
                  <a:lnTo>
                    <a:pt x="22554" y="14255"/>
                  </a:lnTo>
                  <a:cubicBezTo>
                    <a:pt x="22620" y="14123"/>
                    <a:pt x="22717" y="13960"/>
                    <a:pt x="22732" y="13960"/>
                  </a:cubicBezTo>
                  <a:lnTo>
                    <a:pt x="22732" y="13960"/>
                  </a:lnTo>
                  <a:cubicBezTo>
                    <a:pt x="22737" y="13960"/>
                    <a:pt x="22731" y="13984"/>
                    <a:pt x="22706" y="14043"/>
                  </a:cubicBezTo>
                  <a:lnTo>
                    <a:pt x="22675" y="14073"/>
                  </a:lnTo>
                  <a:cubicBezTo>
                    <a:pt x="22675" y="14079"/>
                    <a:pt x="22676" y="14082"/>
                    <a:pt x="22679" y="14082"/>
                  </a:cubicBezTo>
                  <a:cubicBezTo>
                    <a:pt x="22710" y="14082"/>
                    <a:pt x="22939" y="13555"/>
                    <a:pt x="22977" y="13555"/>
                  </a:cubicBezTo>
                  <a:cubicBezTo>
                    <a:pt x="22978" y="13555"/>
                    <a:pt x="22978" y="13556"/>
                    <a:pt x="22979" y="13557"/>
                  </a:cubicBezTo>
                  <a:cubicBezTo>
                    <a:pt x="23405" y="12705"/>
                    <a:pt x="23861" y="11885"/>
                    <a:pt x="24225" y="11094"/>
                  </a:cubicBezTo>
                  <a:lnTo>
                    <a:pt x="24225" y="11094"/>
                  </a:lnTo>
                  <a:lnTo>
                    <a:pt x="24165" y="11155"/>
                  </a:lnTo>
                  <a:lnTo>
                    <a:pt x="24286" y="10882"/>
                  </a:lnTo>
                  <a:cubicBezTo>
                    <a:pt x="24308" y="10859"/>
                    <a:pt x="24327" y="10845"/>
                    <a:pt x="24335" y="10845"/>
                  </a:cubicBezTo>
                  <a:cubicBezTo>
                    <a:pt x="24349" y="10845"/>
                    <a:pt x="24333" y="10888"/>
                    <a:pt x="24256" y="11003"/>
                  </a:cubicBezTo>
                  <a:cubicBezTo>
                    <a:pt x="24347" y="10912"/>
                    <a:pt x="24377" y="10791"/>
                    <a:pt x="24408" y="10639"/>
                  </a:cubicBezTo>
                  <a:cubicBezTo>
                    <a:pt x="24463" y="10545"/>
                    <a:pt x="24487" y="10511"/>
                    <a:pt x="24494" y="10511"/>
                  </a:cubicBezTo>
                  <a:lnTo>
                    <a:pt x="24494" y="10511"/>
                  </a:lnTo>
                  <a:cubicBezTo>
                    <a:pt x="24513" y="10511"/>
                    <a:pt x="24424" y="10717"/>
                    <a:pt x="24428" y="10717"/>
                  </a:cubicBezTo>
                  <a:cubicBezTo>
                    <a:pt x="24429" y="10717"/>
                    <a:pt x="24432" y="10712"/>
                    <a:pt x="24438" y="10699"/>
                  </a:cubicBezTo>
                  <a:lnTo>
                    <a:pt x="24529" y="10547"/>
                  </a:lnTo>
                  <a:lnTo>
                    <a:pt x="24499" y="10578"/>
                  </a:lnTo>
                  <a:cubicBezTo>
                    <a:pt x="24529" y="10456"/>
                    <a:pt x="24590" y="10335"/>
                    <a:pt x="24651" y="10213"/>
                  </a:cubicBezTo>
                  <a:cubicBezTo>
                    <a:pt x="24742" y="10061"/>
                    <a:pt x="24712" y="10122"/>
                    <a:pt x="24742" y="10061"/>
                  </a:cubicBezTo>
                  <a:cubicBezTo>
                    <a:pt x="24742" y="10061"/>
                    <a:pt x="24773" y="10061"/>
                    <a:pt x="24803" y="9970"/>
                  </a:cubicBezTo>
                  <a:lnTo>
                    <a:pt x="24955" y="9635"/>
                  </a:lnTo>
                  <a:lnTo>
                    <a:pt x="24864" y="9757"/>
                  </a:lnTo>
                  <a:cubicBezTo>
                    <a:pt x="24907" y="9627"/>
                    <a:pt x="24981" y="9512"/>
                    <a:pt x="24976" y="9512"/>
                  </a:cubicBezTo>
                  <a:lnTo>
                    <a:pt x="24976" y="9512"/>
                  </a:lnTo>
                  <a:cubicBezTo>
                    <a:pt x="24975" y="9512"/>
                    <a:pt x="24965" y="9525"/>
                    <a:pt x="24942" y="9553"/>
                  </a:cubicBezTo>
                  <a:lnTo>
                    <a:pt x="24942" y="9553"/>
                  </a:lnTo>
                  <a:cubicBezTo>
                    <a:pt x="25136" y="9296"/>
                    <a:pt x="25596" y="8264"/>
                    <a:pt x="25684" y="8146"/>
                  </a:cubicBezTo>
                  <a:cubicBezTo>
                    <a:pt x="25776" y="7903"/>
                    <a:pt x="25867" y="7690"/>
                    <a:pt x="26019" y="7417"/>
                  </a:cubicBezTo>
                  <a:lnTo>
                    <a:pt x="26019" y="7417"/>
                  </a:lnTo>
                  <a:cubicBezTo>
                    <a:pt x="25995" y="7453"/>
                    <a:pt x="25975" y="7474"/>
                    <a:pt x="25968" y="7474"/>
                  </a:cubicBezTo>
                  <a:cubicBezTo>
                    <a:pt x="25958" y="7474"/>
                    <a:pt x="25976" y="7424"/>
                    <a:pt x="26049" y="7295"/>
                  </a:cubicBezTo>
                  <a:cubicBezTo>
                    <a:pt x="26052" y="7308"/>
                    <a:pt x="26057" y="7313"/>
                    <a:pt x="26064" y="7313"/>
                  </a:cubicBezTo>
                  <a:cubicBezTo>
                    <a:pt x="26120" y="7313"/>
                    <a:pt x="26292" y="6913"/>
                    <a:pt x="26401" y="6737"/>
                  </a:cubicBezTo>
                  <a:lnTo>
                    <a:pt x="26401" y="6737"/>
                  </a:lnTo>
                  <a:cubicBezTo>
                    <a:pt x="26401" y="6737"/>
                    <a:pt x="26401" y="6737"/>
                    <a:pt x="26401" y="6737"/>
                  </a:cubicBezTo>
                  <a:cubicBezTo>
                    <a:pt x="26394" y="6737"/>
                    <a:pt x="26649" y="6255"/>
                    <a:pt x="26607" y="6255"/>
                  </a:cubicBezTo>
                  <a:cubicBezTo>
                    <a:pt x="26601" y="6255"/>
                    <a:pt x="26588" y="6266"/>
                    <a:pt x="26566" y="6292"/>
                  </a:cubicBezTo>
                  <a:cubicBezTo>
                    <a:pt x="26613" y="6221"/>
                    <a:pt x="26628" y="6205"/>
                    <a:pt x="26634" y="6205"/>
                  </a:cubicBezTo>
                  <a:cubicBezTo>
                    <a:pt x="26639" y="6205"/>
                    <a:pt x="26639" y="6216"/>
                    <a:pt x="26644" y="6216"/>
                  </a:cubicBezTo>
                  <a:cubicBezTo>
                    <a:pt x="26649" y="6216"/>
                    <a:pt x="26660" y="6207"/>
                    <a:pt x="26687" y="6170"/>
                  </a:cubicBezTo>
                  <a:cubicBezTo>
                    <a:pt x="26870" y="5684"/>
                    <a:pt x="27204" y="5167"/>
                    <a:pt x="27478" y="4590"/>
                  </a:cubicBezTo>
                  <a:lnTo>
                    <a:pt x="27478" y="4590"/>
                  </a:lnTo>
                  <a:cubicBezTo>
                    <a:pt x="27478" y="4590"/>
                    <a:pt x="27456" y="4623"/>
                    <a:pt x="27451" y="4623"/>
                  </a:cubicBezTo>
                  <a:cubicBezTo>
                    <a:pt x="27449" y="4623"/>
                    <a:pt x="27453" y="4608"/>
                    <a:pt x="27478" y="4559"/>
                  </a:cubicBezTo>
                  <a:lnTo>
                    <a:pt x="27660" y="4286"/>
                  </a:lnTo>
                  <a:cubicBezTo>
                    <a:pt x="27691" y="4164"/>
                    <a:pt x="27660" y="4134"/>
                    <a:pt x="27782" y="3952"/>
                  </a:cubicBezTo>
                  <a:lnTo>
                    <a:pt x="27782" y="3952"/>
                  </a:lnTo>
                  <a:cubicBezTo>
                    <a:pt x="27758" y="3987"/>
                    <a:pt x="27753" y="4000"/>
                    <a:pt x="27755" y="4000"/>
                  </a:cubicBezTo>
                  <a:cubicBezTo>
                    <a:pt x="27759" y="4000"/>
                    <a:pt x="27782" y="3970"/>
                    <a:pt x="27782" y="3952"/>
                  </a:cubicBezTo>
                  <a:lnTo>
                    <a:pt x="27782" y="3952"/>
                  </a:lnTo>
                  <a:cubicBezTo>
                    <a:pt x="27782" y="3952"/>
                    <a:pt x="27782" y="3952"/>
                    <a:pt x="27782" y="3952"/>
                  </a:cubicBezTo>
                  <a:cubicBezTo>
                    <a:pt x="28329" y="2888"/>
                    <a:pt x="28846" y="1672"/>
                    <a:pt x="29484" y="608"/>
                  </a:cubicBezTo>
                  <a:lnTo>
                    <a:pt x="29484" y="608"/>
                  </a:lnTo>
                  <a:cubicBezTo>
                    <a:pt x="29453" y="649"/>
                    <a:pt x="29437" y="665"/>
                    <a:pt x="29430" y="665"/>
                  </a:cubicBezTo>
                  <a:cubicBezTo>
                    <a:pt x="29419" y="665"/>
                    <a:pt x="29435" y="619"/>
                    <a:pt x="29464" y="557"/>
                  </a:cubicBezTo>
                  <a:lnTo>
                    <a:pt x="29464" y="557"/>
                  </a:lnTo>
                  <a:cubicBezTo>
                    <a:pt x="29464" y="557"/>
                    <a:pt x="29463" y="557"/>
                    <a:pt x="29462" y="557"/>
                  </a:cubicBezTo>
                  <a:cubicBezTo>
                    <a:pt x="29453" y="557"/>
                    <a:pt x="29453" y="517"/>
                    <a:pt x="29453" y="517"/>
                  </a:cubicBezTo>
                  <a:lnTo>
                    <a:pt x="29545" y="365"/>
                  </a:lnTo>
                  <a:cubicBezTo>
                    <a:pt x="29575" y="274"/>
                    <a:pt x="29636" y="213"/>
                    <a:pt x="29727" y="182"/>
                  </a:cubicBezTo>
                  <a:cubicBezTo>
                    <a:pt x="29727" y="152"/>
                    <a:pt x="29757" y="152"/>
                    <a:pt x="29757" y="152"/>
                  </a:cubicBezTo>
                  <a:cubicBezTo>
                    <a:pt x="29757" y="182"/>
                    <a:pt x="29757" y="213"/>
                    <a:pt x="29757" y="243"/>
                  </a:cubicBezTo>
                  <a:cubicBezTo>
                    <a:pt x="29757" y="334"/>
                    <a:pt x="29697" y="456"/>
                    <a:pt x="29697" y="486"/>
                  </a:cubicBezTo>
                  <a:cubicBezTo>
                    <a:pt x="29727" y="456"/>
                    <a:pt x="29727" y="395"/>
                    <a:pt x="29757" y="334"/>
                  </a:cubicBezTo>
                  <a:lnTo>
                    <a:pt x="29757" y="334"/>
                  </a:lnTo>
                  <a:cubicBezTo>
                    <a:pt x="29745" y="383"/>
                    <a:pt x="29748" y="403"/>
                    <a:pt x="29757" y="403"/>
                  </a:cubicBezTo>
                  <a:cubicBezTo>
                    <a:pt x="29758" y="403"/>
                    <a:pt x="29758" y="402"/>
                    <a:pt x="29759" y="402"/>
                  </a:cubicBezTo>
                  <a:lnTo>
                    <a:pt x="29759" y="402"/>
                  </a:lnTo>
                  <a:cubicBezTo>
                    <a:pt x="29758" y="410"/>
                    <a:pt x="29757" y="417"/>
                    <a:pt x="29757" y="426"/>
                  </a:cubicBezTo>
                  <a:cubicBezTo>
                    <a:pt x="29757" y="417"/>
                    <a:pt x="29760" y="409"/>
                    <a:pt x="29763" y="400"/>
                  </a:cubicBezTo>
                  <a:lnTo>
                    <a:pt x="29763" y="400"/>
                  </a:lnTo>
                  <a:cubicBezTo>
                    <a:pt x="29762" y="401"/>
                    <a:pt x="29760" y="402"/>
                    <a:pt x="29759" y="402"/>
                  </a:cubicBezTo>
                  <a:lnTo>
                    <a:pt x="29759" y="402"/>
                  </a:lnTo>
                  <a:cubicBezTo>
                    <a:pt x="29766" y="356"/>
                    <a:pt x="29792" y="326"/>
                    <a:pt x="29818" y="274"/>
                  </a:cubicBezTo>
                  <a:lnTo>
                    <a:pt x="29818" y="274"/>
                  </a:lnTo>
                  <a:cubicBezTo>
                    <a:pt x="29818" y="304"/>
                    <a:pt x="29818" y="304"/>
                    <a:pt x="29788" y="334"/>
                  </a:cubicBezTo>
                  <a:cubicBezTo>
                    <a:pt x="29788" y="356"/>
                    <a:pt x="29772" y="378"/>
                    <a:pt x="29763" y="400"/>
                  </a:cubicBezTo>
                  <a:lnTo>
                    <a:pt x="29763" y="400"/>
                  </a:lnTo>
                  <a:cubicBezTo>
                    <a:pt x="29778" y="391"/>
                    <a:pt x="29802" y="352"/>
                    <a:pt x="29818" y="304"/>
                  </a:cubicBezTo>
                  <a:cubicBezTo>
                    <a:pt x="29849" y="243"/>
                    <a:pt x="29879" y="213"/>
                    <a:pt x="29879" y="152"/>
                  </a:cubicBezTo>
                  <a:cubicBezTo>
                    <a:pt x="29879" y="122"/>
                    <a:pt x="29879" y="122"/>
                    <a:pt x="29879" y="91"/>
                  </a:cubicBezTo>
                  <a:lnTo>
                    <a:pt x="29879" y="61"/>
                  </a:lnTo>
                  <a:cubicBezTo>
                    <a:pt x="29849" y="30"/>
                    <a:pt x="29849" y="30"/>
                    <a:pt x="29818" y="0"/>
                  </a:cubicBezTo>
                  <a:close/>
                  <a:moveTo>
                    <a:pt x="36110" y="47235"/>
                  </a:moveTo>
                  <a:cubicBezTo>
                    <a:pt x="36323" y="47326"/>
                    <a:pt x="36536" y="47356"/>
                    <a:pt x="36748" y="47417"/>
                  </a:cubicBezTo>
                  <a:lnTo>
                    <a:pt x="36870" y="47417"/>
                  </a:lnTo>
                  <a:cubicBezTo>
                    <a:pt x="36627" y="47356"/>
                    <a:pt x="36353" y="47296"/>
                    <a:pt x="36110" y="47235"/>
                  </a:cubicBezTo>
                  <a:close/>
                  <a:moveTo>
                    <a:pt x="27447" y="47174"/>
                  </a:moveTo>
                  <a:lnTo>
                    <a:pt x="27447" y="47174"/>
                  </a:lnTo>
                  <a:cubicBezTo>
                    <a:pt x="27599" y="47296"/>
                    <a:pt x="27782" y="47356"/>
                    <a:pt x="27934" y="47417"/>
                  </a:cubicBezTo>
                  <a:lnTo>
                    <a:pt x="27964" y="47448"/>
                  </a:lnTo>
                  <a:lnTo>
                    <a:pt x="28055" y="47448"/>
                  </a:lnTo>
                  <a:cubicBezTo>
                    <a:pt x="27842" y="47387"/>
                    <a:pt x="27630" y="47296"/>
                    <a:pt x="27447" y="47174"/>
                  </a:cubicBezTo>
                  <a:close/>
                  <a:moveTo>
                    <a:pt x="28238" y="47508"/>
                  </a:moveTo>
                  <a:cubicBezTo>
                    <a:pt x="28298" y="47508"/>
                    <a:pt x="28329" y="47539"/>
                    <a:pt x="28390" y="47539"/>
                  </a:cubicBezTo>
                  <a:lnTo>
                    <a:pt x="28390" y="4750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8" name="Google Shape;438;p9"/>
          <p:cNvGrpSpPr/>
          <p:nvPr/>
        </p:nvGrpSpPr>
        <p:grpSpPr>
          <a:xfrm>
            <a:off x="1049761" y="3891246"/>
            <a:ext cx="404381" cy="404381"/>
            <a:chOff x="776975" y="-2135297"/>
            <a:chExt cx="564620" cy="564620"/>
          </a:xfrm>
        </p:grpSpPr>
        <p:sp>
          <p:nvSpPr>
            <p:cNvPr id="439" name="Google Shape;439;p9"/>
            <p:cNvSpPr/>
            <p:nvPr/>
          </p:nvSpPr>
          <p:spPr>
            <a:xfrm>
              <a:off x="995755" y="-2135297"/>
              <a:ext cx="126117" cy="285572"/>
            </a:xfrm>
            <a:custGeom>
              <a:avLst/>
              <a:gdLst/>
              <a:ahLst/>
              <a:cxnLst/>
              <a:rect l="l" t="t" r="r" b="b"/>
              <a:pathLst>
                <a:path w="4135" h="9363" extrusionOk="0">
                  <a:moveTo>
                    <a:pt x="2098" y="0"/>
                  </a:moveTo>
                  <a:cubicBezTo>
                    <a:pt x="1" y="4681"/>
                    <a:pt x="2098" y="9362"/>
                    <a:pt x="2098" y="9362"/>
                  </a:cubicBezTo>
                  <a:cubicBezTo>
                    <a:pt x="4135" y="4681"/>
                    <a:pt x="2098" y="0"/>
                    <a:pt x="2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1059745" y="-2135297"/>
              <a:ext cx="62128" cy="285572"/>
            </a:xfrm>
            <a:custGeom>
              <a:avLst/>
              <a:gdLst/>
              <a:ahLst/>
              <a:cxnLst/>
              <a:rect l="l" t="t" r="r" b="b"/>
              <a:pathLst>
                <a:path w="2037" h="9363" extrusionOk="0">
                  <a:moveTo>
                    <a:pt x="0" y="0"/>
                  </a:moveTo>
                  <a:lnTo>
                    <a:pt x="0" y="31"/>
                  </a:lnTo>
                  <a:lnTo>
                    <a:pt x="0" y="9332"/>
                  </a:lnTo>
                  <a:lnTo>
                    <a:pt x="0" y="9362"/>
                  </a:lnTo>
                  <a:cubicBezTo>
                    <a:pt x="2037" y="4681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995755" y="-1856248"/>
              <a:ext cx="126117" cy="285572"/>
            </a:xfrm>
            <a:custGeom>
              <a:avLst/>
              <a:gdLst/>
              <a:ahLst/>
              <a:cxnLst/>
              <a:rect l="l" t="t" r="r" b="b"/>
              <a:pathLst>
                <a:path w="4135" h="9363" extrusionOk="0">
                  <a:moveTo>
                    <a:pt x="2098" y="0"/>
                  </a:moveTo>
                  <a:cubicBezTo>
                    <a:pt x="1" y="4681"/>
                    <a:pt x="2098" y="9362"/>
                    <a:pt x="2098" y="9362"/>
                  </a:cubicBezTo>
                  <a:cubicBezTo>
                    <a:pt x="4135" y="4681"/>
                    <a:pt x="2098" y="0"/>
                    <a:pt x="2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9"/>
            <p:cNvSpPr/>
            <p:nvPr/>
          </p:nvSpPr>
          <p:spPr>
            <a:xfrm>
              <a:off x="1059745" y="-1856248"/>
              <a:ext cx="62128" cy="285572"/>
            </a:xfrm>
            <a:custGeom>
              <a:avLst/>
              <a:gdLst/>
              <a:ahLst/>
              <a:cxnLst/>
              <a:rect l="l" t="t" r="r" b="b"/>
              <a:pathLst>
                <a:path w="2037" h="9363" extrusionOk="0">
                  <a:moveTo>
                    <a:pt x="0" y="0"/>
                  </a:moveTo>
                  <a:lnTo>
                    <a:pt x="0" y="31"/>
                  </a:lnTo>
                  <a:lnTo>
                    <a:pt x="0" y="9332"/>
                  </a:lnTo>
                  <a:lnTo>
                    <a:pt x="0" y="9362"/>
                  </a:lnTo>
                  <a:cubicBezTo>
                    <a:pt x="2037" y="4681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9"/>
            <p:cNvSpPr/>
            <p:nvPr/>
          </p:nvSpPr>
          <p:spPr>
            <a:xfrm>
              <a:off x="1056024" y="-1880984"/>
              <a:ext cx="285572" cy="56090"/>
            </a:xfrm>
            <a:custGeom>
              <a:avLst/>
              <a:gdLst/>
              <a:ahLst/>
              <a:cxnLst/>
              <a:rect l="l" t="t" r="r" b="b"/>
              <a:pathLst>
                <a:path w="9363" h="1839" extrusionOk="0">
                  <a:moveTo>
                    <a:pt x="4855" y="1"/>
                  </a:moveTo>
                  <a:cubicBezTo>
                    <a:pt x="2081" y="1"/>
                    <a:pt x="1" y="933"/>
                    <a:pt x="1" y="933"/>
                  </a:cubicBezTo>
                  <a:cubicBezTo>
                    <a:pt x="1561" y="1612"/>
                    <a:pt x="3121" y="1838"/>
                    <a:pt x="4508" y="1838"/>
                  </a:cubicBezTo>
                  <a:cubicBezTo>
                    <a:pt x="7282" y="1838"/>
                    <a:pt x="9362" y="933"/>
                    <a:pt x="9362" y="933"/>
                  </a:cubicBezTo>
                  <a:cubicBezTo>
                    <a:pt x="7802" y="234"/>
                    <a:pt x="6242" y="1"/>
                    <a:pt x="48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9"/>
            <p:cNvSpPr/>
            <p:nvPr/>
          </p:nvSpPr>
          <p:spPr>
            <a:xfrm>
              <a:off x="1056024" y="-1852527"/>
              <a:ext cx="285572" cy="27633"/>
            </a:xfrm>
            <a:custGeom>
              <a:avLst/>
              <a:gdLst/>
              <a:ahLst/>
              <a:cxnLst/>
              <a:rect l="l" t="t" r="r" b="b"/>
              <a:pathLst>
                <a:path w="9363" h="906" extrusionOk="0">
                  <a:moveTo>
                    <a:pt x="1" y="0"/>
                  </a:moveTo>
                  <a:cubicBezTo>
                    <a:pt x="1561" y="679"/>
                    <a:pt x="3121" y="905"/>
                    <a:pt x="4508" y="905"/>
                  </a:cubicBezTo>
                  <a:cubicBezTo>
                    <a:pt x="7282" y="905"/>
                    <a:pt x="9362" y="0"/>
                    <a:pt x="93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9"/>
            <p:cNvSpPr/>
            <p:nvPr/>
          </p:nvSpPr>
          <p:spPr>
            <a:xfrm>
              <a:off x="776975" y="-1880984"/>
              <a:ext cx="285572" cy="56090"/>
            </a:xfrm>
            <a:custGeom>
              <a:avLst/>
              <a:gdLst/>
              <a:ahLst/>
              <a:cxnLst/>
              <a:rect l="l" t="t" r="r" b="b"/>
              <a:pathLst>
                <a:path w="9363" h="1839" extrusionOk="0">
                  <a:moveTo>
                    <a:pt x="4855" y="1"/>
                  </a:moveTo>
                  <a:cubicBezTo>
                    <a:pt x="2081" y="1"/>
                    <a:pt x="0" y="933"/>
                    <a:pt x="0" y="933"/>
                  </a:cubicBezTo>
                  <a:cubicBezTo>
                    <a:pt x="1561" y="1612"/>
                    <a:pt x="3121" y="1838"/>
                    <a:pt x="4508" y="1838"/>
                  </a:cubicBezTo>
                  <a:cubicBezTo>
                    <a:pt x="7282" y="1838"/>
                    <a:pt x="9362" y="933"/>
                    <a:pt x="9362" y="933"/>
                  </a:cubicBezTo>
                  <a:cubicBezTo>
                    <a:pt x="7802" y="234"/>
                    <a:pt x="6242" y="1"/>
                    <a:pt x="48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9"/>
            <p:cNvSpPr/>
            <p:nvPr/>
          </p:nvSpPr>
          <p:spPr>
            <a:xfrm>
              <a:off x="776975" y="-1852527"/>
              <a:ext cx="285572" cy="27633"/>
            </a:xfrm>
            <a:custGeom>
              <a:avLst/>
              <a:gdLst/>
              <a:ahLst/>
              <a:cxnLst/>
              <a:rect l="l" t="t" r="r" b="b"/>
              <a:pathLst>
                <a:path w="9363" h="906" extrusionOk="0">
                  <a:moveTo>
                    <a:pt x="0" y="0"/>
                  </a:moveTo>
                  <a:cubicBezTo>
                    <a:pt x="1561" y="679"/>
                    <a:pt x="3121" y="905"/>
                    <a:pt x="4508" y="905"/>
                  </a:cubicBezTo>
                  <a:cubicBezTo>
                    <a:pt x="7282" y="905"/>
                    <a:pt x="9362" y="0"/>
                    <a:pt x="93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9"/>
            <p:cNvSpPr/>
            <p:nvPr/>
          </p:nvSpPr>
          <p:spPr>
            <a:xfrm>
              <a:off x="1057884" y="-2034249"/>
              <a:ext cx="183580" cy="183579"/>
            </a:xfrm>
            <a:custGeom>
              <a:avLst/>
              <a:gdLst/>
              <a:ahLst/>
              <a:cxnLst/>
              <a:rect l="l" t="t" r="r" b="b"/>
              <a:pathLst>
                <a:path w="6019" h="6019" extrusionOk="0">
                  <a:moveTo>
                    <a:pt x="6019" y="1"/>
                  </a:moveTo>
                  <a:lnTo>
                    <a:pt x="6019" y="1"/>
                  </a:lnTo>
                  <a:cubicBezTo>
                    <a:pt x="1642" y="1672"/>
                    <a:pt x="0" y="6019"/>
                    <a:pt x="0" y="6019"/>
                  </a:cubicBezTo>
                  <a:cubicBezTo>
                    <a:pt x="4316" y="4317"/>
                    <a:pt x="6019" y="1"/>
                    <a:pt x="60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9"/>
            <p:cNvSpPr/>
            <p:nvPr/>
          </p:nvSpPr>
          <p:spPr>
            <a:xfrm>
              <a:off x="1057884" y="-2034249"/>
              <a:ext cx="183580" cy="183579"/>
            </a:xfrm>
            <a:custGeom>
              <a:avLst/>
              <a:gdLst/>
              <a:ahLst/>
              <a:cxnLst/>
              <a:rect l="l" t="t" r="r" b="b"/>
              <a:pathLst>
                <a:path w="6019" h="6019" extrusionOk="0">
                  <a:moveTo>
                    <a:pt x="5988" y="1"/>
                  </a:moveTo>
                  <a:lnTo>
                    <a:pt x="0" y="5988"/>
                  </a:lnTo>
                  <a:lnTo>
                    <a:pt x="0" y="6019"/>
                  </a:lnTo>
                  <a:cubicBezTo>
                    <a:pt x="4317" y="4317"/>
                    <a:pt x="6019" y="1"/>
                    <a:pt x="6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9"/>
            <p:cNvSpPr/>
            <p:nvPr/>
          </p:nvSpPr>
          <p:spPr>
            <a:xfrm>
              <a:off x="878023" y="-1854388"/>
              <a:ext cx="183580" cy="183580"/>
            </a:xfrm>
            <a:custGeom>
              <a:avLst/>
              <a:gdLst/>
              <a:ahLst/>
              <a:cxnLst/>
              <a:rect l="l" t="t" r="r" b="b"/>
              <a:pathLst>
                <a:path w="6019" h="6019" extrusionOk="0">
                  <a:moveTo>
                    <a:pt x="6019" y="0"/>
                  </a:moveTo>
                  <a:cubicBezTo>
                    <a:pt x="1642" y="1672"/>
                    <a:pt x="1" y="6019"/>
                    <a:pt x="1" y="6019"/>
                  </a:cubicBezTo>
                  <a:cubicBezTo>
                    <a:pt x="4317" y="4317"/>
                    <a:pt x="6019" y="1"/>
                    <a:pt x="60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9"/>
            <p:cNvSpPr/>
            <p:nvPr/>
          </p:nvSpPr>
          <p:spPr>
            <a:xfrm>
              <a:off x="878023" y="-1854388"/>
              <a:ext cx="183580" cy="183580"/>
            </a:xfrm>
            <a:custGeom>
              <a:avLst/>
              <a:gdLst/>
              <a:ahLst/>
              <a:cxnLst/>
              <a:rect l="l" t="t" r="r" b="b"/>
              <a:pathLst>
                <a:path w="6019" h="6019" extrusionOk="0">
                  <a:moveTo>
                    <a:pt x="5989" y="0"/>
                  </a:moveTo>
                  <a:lnTo>
                    <a:pt x="1" y="5988"/>
                  </a:lnTo>
                  <a:lnTo>
                    <a:pt x="1" y="6019"/>
                  </a:lnTo>
                  <a:cubicBezTo>
                    <a:pt x="4317" y="4316"/>
                    <a:pt x="6019" y="0"/>
                    <a:pt x="60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9"/>
            <p:cNvSpPr/>
            <p:nvPr/>
          </p:nvSpPr>
          <p:spPr>
            <a:xfrm>
              <a:off x="1056939" y="-1854388"/>
              <a:ext cx="183610" cy="183580"/>
            </a:xfrm>
            <a:custGeom>
              <a:avLst/>
              <a:gdLst/>
              <a:ahLst/>
              <a:cxnLst/>
              <a:rect l="l" t="t" r="r" b="b"/>
              <a:pathLst>
                <a:path w="6020" h="6019" extrusionOk="0">
                  <a:moveTo>
                    <a:pt x="1" y="0"/>
                  </a:moveTo>
                  <a:cubicBezTo>
                    <a:pt x="1703" y="4316"/>
                    <a:pt x="6019" y="6019"/>
                    <a:pt x="6019" y="6019"/>
                  </a:cubicBezTo>
                  <a:cubicBezTo>
                    <a:pt x="4378" y="1672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9"/>
            <p:cNvSpPr/>
            <p:nvPr/>
          </p:nvSpPr>
          <p:spPr>
            <a:xfrm>
              <a:off x="1056939" y="-1854388"/>
              <a:ext cx="183610" cy="183580"/>
            </a:xfrm>
            <a:custGeom>
              <a:avLst/>
              <a:gdLst/>
              <a:ahLst/>
              <a:cxnLst/>
              <a:rect l="l" t="t" r="r" b="b"/>
              <a:pathLst>
                <a:path w="6020" h="6019" extrusionOk="0">
                  <a:moveTo>
                    <a:pt x="1" y="0"/>
                  </a:moveTo>
                  <a:cubicBezTo>
                    <a:pt x="1703" y="4316"/>
                    <a:pt x="6019" y="6019"/>
                    <a:pt x="6019" y="6019"/>
                  </a:cubicBezTo>
                  <a:lnTo>
                    <a:pt x="6019" y="5988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9"/>
            <p:cNvSpPr/>
            <p:nvPr/>
          </p:nvSpPr>
          <p:spPr>
            <a:xfrm>
              <a:off x="877108" y="-2034249"/>
              <a:ext cx="183580" cy="183579"/>
            </a:xfrm>
            <a:custGeom>
              <a:avLst/>
              <a:gdLst/>
              <a:ahLst/>
              <a:cxnLst/>
              <a:rect l="l" t="t" r="r" b="b"/>
              <a:pathLst>
                <a:path w="6019" h="6019" extrusionOk="0">
                  <a:moveTo>
                    <a:pt x="0" y="1"/>
                  </a:moveTo>
                  <a:lnTo>
                    <a:pt x="0" y="1"/>
                  </a:lnTo>
                  <a:cubicBezTo>
                    <a:pt x="1702" y="4317"/>
                    <a:pt x="6019" y="6019"/>
                    <a:pt x="6019" y="6019"/>
                  </a:cubicBezTo>
                  <a:cubicBezTo>
                    <a:pt x="4377" y="167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9"/>
            <p:cNvSpPr/>
            <p:nvPr/>
          </p:nvSpPr>
          <p:spPr>
            <a:xfrm>
              <a:off x="877108" y="-2034249"/>
              <a:ext cx="183580" cy="183579"/>
            </a:xfrm>
            <a:custGeom>
              <a:avLst/>
              <a:gdLst/>
              <a:ahLst/>
              <a:cxnLst/>
              <a:rect l="l" t="t" r="r" b="b"/>
              <a:pathLst>
                <a:path w="6019" h="6019" extrusionOk="0">
                  <a:moveTo>
                    <a:pt x="0" y="1"/>
                  </a:moveTo>
                  <a:cubicBezTo>
                    <a:pt x="1702" y="4317"/>
                    <a:pt x="6019" y="6019"/>
                    <a:pt x="6019" y="6019"/>
                  </a:cubicBezTo>
                  <a:lnTo>
                    <a:pt x="6019" y="5988"/>
                  </a:lnTo>
                  <a:lnTo>
                    <a:pt x="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5" name="Google Shape;455;p9"/>
          <p:cNvGrpSpPr/>
          <p:nvPr/>
        </p:nvGrpSpPr>
        <p:grpSpPr>
          <a:xfrm rot="1574993">
            <a:off x="8407615" y="530167"/>
            <a:ext cx="572117" cy="616893"/>
            <a:chOff x="123800" y="-3541462"/>
            <a:chExt cx="572100" cy="616875"/>
          </a:xfrm>
        </p:grpSpPr>
        <p:sp>
          <p:nvSpPr>
            <p:cNvPr id="456" name="Google Shape;456;p9"/>
            <p:cNvSpPr/>
            <p:nvPr/>
          </p:nvSpPr>
          <p:spPr>
            <a:xfrm>
              <a:off x="144950" y="-3436337"/>
              <a:ext cx="284225" cy="222125"/>
            </a:xfrm>
            <a:custGeom>
              <a:avLst/>
              <a:gdLst/>
              <a:ahLst/>
              <a:cxnLst/>
              <a:rect l="l" t="t" r="r" b="b"/>
              <a:pathLst>
                <a:path w="11369" h="8885" extrusionOk="0">
                  <a:moveTo>
                    <a:pt x="2741" y="1"/>
                  </a:moveTo>
                  <a:cubicBezTo>
                    <a:pt x="2265" y="1"/>
                    <a:pt x="1804" y="100"/>
                    <a:pt x="1398" y="343"/>
                  </a:cubicBezTo>
                  <a:cubicBezTo>
                    <a:pt x="973" y="647"/>
                    <a:pt x="638" y="1043"/>
                    <a:pt x="426" y="1529"/>
                  </a:cubicBezTo>
                  <a:cubicBezTo>
                    <a:pt x="61" y="2319"/>
                    <a:pt x="0" y="3231"/>
                    <a:pt x="213" y="4082"/>
                  </a:cubicBezTo>
                  <a:cubicBezTo>
                    <a:pt x="699" y="6027"/>
                    <a:pt x="2614" y="7426"/>
                    <a:pt x="4560" y="8125"/>
                  </a:cubicBezTo>
                  <a:cubicBezTo>
                    <a:pt x="5902" y="8631"/>
                    <a:pt x="7350" y="8885"/>
                    <a:pt x="8798" y="8885"/>
                  </a:cubicBezTo>
                  <a:cubicBezTo>
                    <a:pt x="9088" y="8885"/>
                    <a:pt x="9377" y="8874"/>
                    <a:pt x="9666" y="8854"/>
                  </a:cubicBezTo>
                  <a:cubicBezTo>
                    <a:pt x="11368" y="8733"/>
                    <a:pt x="11155" y="7334"/>
                    <a:pt x="10517" y="6119"/>
                  </a:cubicBezTo>
                  <a:cubicBezTo>
                    <a:pt x="9210" y="3657"/>
                    <a:pt x="7174" y="1407"/>
                    <a:pt x="4529" y="374"/>
                  </a:cubicBezTo>
                  <a:cubicBezTo>
                    <a:pt x="3956" y="155"/>
                    <a:pt x="3336" y="1"/>
                    <a:pt x="27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9"/>
            <p:cNvSpPr/>
            <p:nvPr/>
          </p:nvSpPr>
          <p:spPr>
            <a:xfrm>
              <a:off x="155575" y="-3248437"/>
              <a:ext cx="303225" cy="206725"/>
            </a:xfrm>
            <a:custGeom>
              <a:avLst/>
              <a:gdLst/>
              <a:ahLst/>
              <a:cxnLst/>
              <a:rect l="l" t="t" r="r" b="b"/>
              <a:pathLst>
                <a:path w="12129" h="8269" extrusionOk="0">
                  <a:moveTo>
                    <a:pt x="9454" y="1"/>
                  </a:moveTo>
                  <a:cubicBezTo>
                    <a:pt x="6657" y="1"/>
                    <a:pt x="3709" y="730"/>
                    <a:pt x="1551" y="2584"/>
                  </a:cubicBezTo>
                  <a:cubicBezTo>
                    <a:pt x="730" y="3284"/>
                    <a:pt x="1" y="4256"/>
                    <a:pt x="62" y="5320"/>
                  </a:cubicBezTo>
                  <a:cubicBezTo>
                    <a:pt x="92" y="5837"/>
                    <a:pt x="305" y="6323"/>
                    <a:pt x="639" y="6718"/>
                  </a:cubicBezTo>
                  <a:cubicBezTo>
                    <a:pt x="1156" y="7417"/>
                    <a:pt x="1916" y="7934"/>
                    <a:pt x="2767" y="8147"/>
                  </a:cubicBezTo>
                  <a:cubicBezTo>
                    <a:pt x="3105" y="8230"/>
                    <a:pt x="3447" y="8269"/>
                    <a:pt x="3791" y="8269"/>
                  </a:cubicBezTo>
                  <a:cubicBezTo>
                    <a:pt x="5453" y="8269"/>
                    <a:pt x="7130" y="7360"/>
                    <a:pt x="8390" y="6202"/>
                  </a:cubicBezTo>
                  <a:cubicBezTo>
                    <a:pt x="9697" y="5046"/>
                    <a:pt x="10730" y="3648"/>
                    <a:pt x="11430" y="2068"/>
                  </a:cubicBezTo>
                  <a:cubicBezTo>
                    <a:pt x="12129" y="487"/>
                    <a:pt x="10822" y="1"/>
                    <a:pt x="94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9"/>
            <p:cNvSpPr/>
            <p:nvPr/>
          </p:nvSpPr>
          <p:spPr>
            <a:xfrm>
              <a:off x="327325" y="-3236537"/>
              <a:ext cx="186950" cy="310475"/>
            </a:xfrm>
            <a:custGeom>
              <a:avLst/>
              <a:gdLst/>
              <a:ahLst/>
              <a:cxnLst/>
              <a:rect l="l" t="t" r="r" b="b"/>
              <a:pathLst>
                <a:path w="7478" h="12419" extrusionOk="0">
                  <a:moveTo>
                    <a:pt x="4163" y="0"/>
                  </a:moveTo>
                  <a:cubicBezTo>
                    <a:pt x="3540" y="0"/>
                    <a:pt x="2936" y="609"/>
                    <a:pt x="2462" y="1349"/>
                  </a:cubicBezTo>
                  <a:cubicBezTo>
                    <a:pt x="942" y="3689"/>
                    <a:pt x="0" y="6577"/>
                    <a:pt x="395" y="9403"/>
                  </a:cubicBezTo>
                  <a:cubicBezTo>
                    <a:pt x="547" y="10467"/>
                    <a:pt x="973" y="11622"/>
                    <a:pt x="1885" y="12109"/>
                  </a:cubicBezTo>
                  <a:cubicBezTo>
                    <a:pt x="2284" y="12322"/>
                    <a:pt x="2754" y="12418"/>
                    <a:pt x="3212" y="12418"/>
                  </a:cubicBezTo>
                  <a:cubicBezTo>
                    <a:pt x="3277" y="12418"/>
                    <a:pt x="3341" y="12416"/>
                    <a:pt x="3404" y="12413"/>
                  </a:cubicBezTo>
                  <a:cubicBezTo>
                    <a:pt x="4256" y="12321"/>
                    <a:pt x="5107" y="11957"/>
                    <a:pt x="5745" y="11349"/>
                  </a:cubicBezTo>
                  <a:cubicBezTo>
                    <a:pt x="7204" y="9950"/>
                    <a:pt x="7477" y="7610"/>
                    <a:pt x="7143" y="5574"/>
                  </a:cubicBezTo>
                  <a:cubicBezTo>
                    <a:pt x="6870" y="3841"/>
                    <a:pt x="6231" y="2230"/>
                    <a:pt x="5289" y="771"/>
                  </a:cubicBezTo>
                  <a:cubicBezTo>
                    <a:pt x="4923" y="222"/>
                    <a:pt x="4540" y="0"/>
                    <a:pt x="41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9"/>
            <p:cNvSpPr/>
            <p:nvPr/>
          </p:nvSpPr>
          <p:spPr>
            <a:xfrm>
              <a:off x="392675" y="-3390112"/>
              <a:ext cx="298650" cy="206025"/>
            </a:xfrm>
            <a:custGeom>
              <a:avLst/>
              <a:gdLst/>
              <a:ahLst/>
              <a:cxnLst/>
              <a:rect l="l" t="t" r="r" b="b"/>
              <a:pathLst>
                <a:path w="11946" h="8241" extrusionOk="0">
                  <a:moveTo>
                    <a:pt x="9136" y="0"/>
                  </a:moveTo>
                  <a:cubicBezTo>
                    <a:pt x="8665" y="0"/>
                    <a:pt x="8179" y="79"/>
                    <a:pt x="7721" y="197"/>
                  </a:cubicBezTo>
                  <a:cubicBezTo>
                    <a:pt x="4985" y="926"/>
                    <a:pt x="2705" y="2932"/>
                    <a:pt x="1125" y="5242"/>
                  </a:cubicBezTo>
                  <a:cubicBezTo>
                    <a:pt x="365" y="6367"/>
                    <a:pt x="0" y="7735"/>
                    <a:pt x="1702" y="8039"/>
                  </a:cubicBezTo>
                  <a:cubicBezTo>
                    <a:pt x="2446" y="8172"/>
                    <a:pt x="3196" y="8241"/>
                    <a:pt x="3947" y="8241"/>
                  </a:cubicBezTo>
                  <a:cubicBezTo>
                    <a:pt x="4914" y="8241"/>
                    <a:pt x="5881" y="8126"/>
                    <a:pt x="6839" y="7887"/>
                  </a:cubicBezTo>
                  <a:cubicBezTo>
                    <a:pt x="8845" y="7400"/>
                    <a:pt x="10912" y="6245"/>
                    <a:pt x="11611" y="4361"/>
                  </a:cubicBezTo>
                  <a:cubicBezTo>
                    <a:pt x="11915" y="3540"/>
                    <a:pt x="11946" y="2628"/>
                    <a:pt x="11672" y="1777"/>
                  </a:cubicBezTo>
                  <a:cubicBezTo>
                    <a:pt x="11520" y="1291"/>
                    <a:pt x="11216" y="835"/>
                    <a:pt x="10821" y="501"/>
                  </a:cubicBezTo>
                  <a:cubicBezTo>
                    <a:pt x="10354" y="137"/>
                    <a:pt x="9759" y="0"/>
                    <a:pt x="91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9"/>
            <p:cNvSpPr/>
            <p:nvPr/>
          </p:nvSpPr>
          <p:spPr>
            <a:xfrm>
              <a:off x="333400" y="-3541462"/>
              <a:ext cx="191525" cy="311450"/>
            </a:xfrm>
            <a:custGeom>
              <a:avLst/>
              <a:gdLst/>
              <a:ahLst/>
              <a:cxnLst/>
              <a:rect l="l" t="t" r="r" b="b"/>
              <a:pathLst>
                <a:path w="7661" h="12458" extrusionOk="0">
                  <a:moveTo>
                    <a:pt x="3592" y="0"/>
                  </a:moveTo>
                  <a:cubicBezTo>
                    <a:pt x="3322" y="0"/>
                    <a:pt x="3051" y="46"/>
                    <a:pt x="2797" y="141"/>
                  </a:cubicBezTo>
                  <a:cubicBezTo>
                    <a:pt x="1824" y="475"/>
                    <a:pt x="1216" y="1539"/>
                    <a:pt x="882" y="2573"/>
                  </a:cubicBezTo>
                  <a:cubicBezTo>
                    <a:pt x="0" y="5278"/>
                    <a:pt x="456" y="8257"/>
                    <a:pt x="1551" y="10840"/>
                  </a:cubicBezTo>
                  <a:cubicBezTo>
                    <a:pt x="1921" y="11705"/>
                    <a:pt x="2472" y="12457"/>
                    <a:pt x="3158" y="12457"/>
                  </a:cubicBezTo>
                  <a:cubicBezTo>
                    <a:pt x="3485" y="12457"/>
                    <a:pt x="3842" y="12286"/>
                    <a:pt x="4225" y="11874"/>
                  </a:cubicBezTo>
                  <a:cubicBezTo>
                    <a:pt x="5411" y="10597"/>
                    <a:pt x="6292" y="9108"/>
                    <a:pt x="6870" y="7466"/>
                  </a:cubicBezTo>
                  <a:cubicBezTo>
                    <a:pt x="7538" y="5491"/>
                    <a:pt x="7660" y="3150"/>
                    <a:pt x="6444" y="1539"/>
                  </a:cubicBezTo>
                  <a:cubicBezTo>
                    <a:pt x="5927" y="840"/>
                    <a:pt x="5168" y="323"/>
                    <a:pt x="4317" y="111"/>
                  </a:cubicBezTo>
                  <a:cubicBezTo>
                    <a:pt x="4084" y="38"/>
                    <a:pt x="3838" y="0"/>
                    <a:pt x="35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9"/>
            <p:cNvSpPr/>
            <p:nvPr/>
          </p:nvSpPr>
          <p:spPr>
            <a:xfrm>
              <a:off x="195100" y="-3465762"/>
              <a:ext cx="434675" cy="472100"/>
            </a:xfrm>
            <a:custGeom>
              <a:avLst/>
              <a:gdLst/>
              <a:ahLst/>
              <a:cxnLst/>
              <a:rect l="l" t="t" r="r" b="b"/>
              <a:pathLst>
                <a:path w="17387" h="18884" extrusionOk="0">
                  <a:moveTo>
                    <a:pt x="1974" y="2891"/>
                  </a:moveTo>
                  <a:cubicBezTo>
                    <a:pt x="1634" y="2891"/>
                    <a:pt x="1311" y="2960"/>
                    <a:pt x="1034" y="3131"/>
                  </a:cubicBezTo>
                  <a:cubicBezTo>
                    <a:pt x="699" y="3344"/>
                    <a:pt x="456" y="3648"/>
                    <a:pt x="304" y="4013"/>
                  </a:cubicBezTo>
                  <a:cubicBezTo>
                    <a:pt x="61" y="4590"/>
                    <a:pt x="0" y="5259"/>
                    <a:pt x="152" y="5867"/>
                  </a:cubicBezTo>
                  <a:cubicBezTo>
                    <a:pt x="517" y="7326"/>
                    <a:pt x="1915" y="8329"/>
                    <a:pt x="3344" y="8846"/>
                  </a:cubicBezTo>
                  <a:cubicBezTo>
                    <a:pt x="3799" y="9009"/>
                    <a:pt x="4267" y="9137"/>
                    <a:pt x="4744" y="9227"/>
                  </a:cubicBezTo>
                  <a:lnTo>
                    <a:pt x="4744" y="9227"/>
                  </a:lnTo>
                  <a:cubicBezTo>
                    <a:pt x="5769" y="8904"/>
                    <a:pt x="6850" y="8750"/>
                    <a:pt x="7905" y="8727"/>
                  </a:cubicBezTo>
                  <a:lnTo>
                    <a:pt x="7905" y="8727"/>
                  </a:lnTo>
                  <a:cubicBezTo>
                    <a:pt x="7788" y="8552"/>
                    <a:pt x="7686" y="8353"/>
                    <a:pt x="7599" y="8147"/>
                  </a:cubicBezTo>
                  <a:cubicBezTo>
                    <a:pt x="7323" y="7503"/>
                    <a:pt x="7099" y="6822"/>
                    <a:pt x="6948" y="6124"/>
                  </a:cubicBezTo>
                  <a:lnTo>
                    <a:pt x="6948" y="6124"/>
                  </a:lnTo>
                  <a:cubicBezTo>
                    <a:pt x="6021" y="4839"/>
                    <a:pt x="4801" y="3743"/>
                    <a:pt x="3313" y="3162"/>
                  </a:cubicBezTo>
                  <a:cubicBezTo>
                    <a:pt x="2884" y="3007"/>
                    <a:pt x="2415" y="2891"/>
                    <a:pt x="1974" y="2891"/>
                  </a:cubicBezTo>
                  <a:close/>
                  <a:moveTo>
                    <a:pt x="9104" y="1"/>
                  </a:moveTo>
                  <a:cubicBezTo>
                    <a:pt x="8914" y="1"/>
                    <a:pt x="8724" y="31"/>
                    <a:pt x="8541" y="92"/>
                  </a:cubicBezTo>
                  <a:cubicBezTo>
                    <a:pt x="7782" y="365"/>
                    <a:pt x="7326" y="1156"/>
                    <a:pt x="7083" y="1946"/>
                  </a:cubicBezTo>
                  <a:cubicBezTo>
                    <a:pt x="6638" y="3298"/>
                    <a:pt x="6650" y="4744"/>
                    <a:pt x="6948" y="6124"/>
                  </a:cubicBezTo>
                  <a:lnTo>
                    <a:pt x="6948" y="6124"/>
                  </a:lnTo>
                  <a:cubicBezTo>
                    <a:pt x="7234" y="6520"/>
                    <a:pt x="7492" y="6934"/>
                    <a:pt x="7721" y="7356"/>
                  </a:cubicBezTo>
                  <a:cubicBezTo>
                    <a:pt x="7977" y="7836"/>
                    <a:pt x="8140" y="8341"/>
                    <a:pt x="8052" y="8725"/>
                  </a:cubicBezTo>
                  <a:lnTo>
                    <a:pt x="8052" y="8725"/>
                  </a:lnTo>
                  <a:cubicBezTo>
                    <a:pt x="8003" y="8725"/>
                    <a:pt x="7954" y="8726"/>
                    <a:pt x="7905" y="8727"/>
                  </a:cubicBezTo>
                  <a:lnTo>
                    <a:pt x="7905" y="8727"/>
                  </a:lnTo>
                  <a:cubicBezTo>
                    <a:pt x="7937" y="8775"/>
                    <a:pt x="7970" y="8822"/>
                    <a:pt x="8005" y="8866"/>
                  </a:cubicBezTo>
                  <a:lnTo>
                    <a:pt x="8005" y="8866"/>
                  </a:lnTo>
                  <a:cubicBezTo>
                    <a:pt x="7884" y="9138"/>
                    <a:pt x="7602" y="9325"/>
                    <a:pt x="7083" y="9363"/>
                  </a:cubicBezTo>
                  <a:cubicBezTo>
                    <a:pt x="6868" y="9378"/>
                    <a:pt x="6653" y="9385"/>
                    <a:pt x="6439" y="9385"/>
                  </a:cubicBezTo>
                  <a:cubicBezTo>
                    <a:pt x="5868" y="9385"/>
                    <a:pt x="5301" y="9332"/>
                    <a:pt x="4744" y="9227"/>
                  </a:cubicBezTo>
                  <a:lnTo>
                    <a:pt x="4744" y="9227"/>
                  </a:lnTo>
                  <a:cubicBezTo>
                    <a:pt x="3691" y="9558"/>
                    <a:pt x="2697" y="10067"/>
                    <a:pt x="1854" y="10791"/>
                  </a:cubicBezTo>
                  <a:cubicBezTo>
                    <a:pt x="1216" y="11338"/>
                    <a:pt x="608" y="12129"/>
                    <a:pt x="669" y="12980"/>
                  </a:cubicBezTo>
                  <a:cubicBezTo>
                    <a:pt x="699" y="13375"/>
                    <a:pt x="851" y="13770"/>
                    <a:pt x="1125" y="14104"/>
                  </a:cubicBezTo>
                  <a:cubicBezTo>
                    <a:pt x="1550" y="14651"/>
                    <a:pt x="2158" y="15046"/>
                    <a:pt x="2858" y="15229"/>
                  </a:cubicBezTo>
                  <a:cubicBezTo>
                    <a:pt x="3118" y="15290"/>
                    <a:pt x="3382" y="15319"/>
                    <a:pt x="3648" y="15319"/>
                  </a:cubicBezTo>
                  <a:cubicBezTo>
                    <a:pt x="4568" y="15319"/>
                    <a:pt x="5505" y="14976"/>
                    <a:pt x="6340" y="14450"/>
                  </a:cubicBezTo>
                  <a:lnTo>
                    <a:pt x="6340" y="14450"/>
                  </a:lnTo>
                  <a:cubicBezTo>
                    <a:pt x="6251" y="15131"/>
                    <a:pt x="6248" y="15821"/>
                    <a:pt x="6353" y="16505"/>
                  </a:cubicBezTo>
                  <a:cubicBezTo>
                    <a:pt x="6444" y="17357"/>
                    <a:pt x="6809" y="18238"/>
                    <a:pt x="7508" y="18633"/>
                  </a:cubicBezTo>
                  <a:cubicBezTo>
                    <a:pt x="7815" y="18812"/>
                    <a:pt x="8144" y="18884"/>
                    <a:pt x="8494" y="18884"/>
                  </a:cubicBezTo>
                  <a:cubicBezTo>
                    <a:pt x="8560" y="18884"/>
                    <a:pt x="8626" y="18881"/>
                    <a:pt x="8693" y="18876"/>
                  </a:cubicBezTo>
                  <a:cubicBezTo>
                    <a:pt x="9362" y="18816"/>
                    <a:pt x="10000" y="18512"/>
                    <a:pt x="10517" y="18056"/>
                  </a:cubicBezTo>
                  <a:cubicBezTo>
                    <a:pt x="11642" y="16961"/>
                    <a:pt x="11885" y="15138"/>
                    <a:pt x="11611" y="13527"/>
                  </a:cubicBezTo>
                  <a:cubicBezTo>
                    <a:pt x="11468" y="12627"/>
                    <a:pt x="11188" y="11756"/>
                    <a:pt x="10798" y="10939"/>
                  </a:cubicBezTo>
                  <a:lnTo>
                    <a:pt x="10798" y="10939"/>
                  </a:lnTo>
                  <a:cubicBezTo>
                    <a:pt x="10864" y="10940"/>
                    <a:pt x="10931" y="10941"/>
                    <a:pt x="10997" y="10941"/>
                  </a:cubicBezTo>
                  <a:cubicBezTo>
                    <a:pt x="11790" y="10941"/>
                    <a:pt x="12583" y="10847"/>
                    <a:pt x="13344" y="10670"/>
                  </a:cubicBezTo>
                  <a:cubicBezTo>
                    <a:pt x="14955" y="10274"/>
                    <a:pt x="16566" y="9363"/>
                    <a:pt x="17113" y="7873"/>
                  </a:cubicBezTo>
                  <a:cubicBezTo>
                    <a:pt x="17356" y="7204"/>
                    <a:pt x="17387" y="6505"/>
                    <a:pt x="17174" y="5837"/>
                  </a:cubicBezTo>
                  <a:cubicBezTo>
                    <a:pt x="17052" y="5441"/>
                    <a:pt x="16809" y="5107"/>
                    <a:pt x="16505" y="4834"/>
                  </a:cubicBezTo>
                  <a:cubicBezTo>
                    <a:pt x="16145" y="4542"/>
                    <a:pt x="15677" y="4434"/>
                    <a:pt x="15191" y="4434"/>
                  </a:cubicBezTo>
                  <a:cubicBezTo>
                    <a:pt x="14816" y="4434"/>
                    <a:pt x="14431" y="4498"/>
                    <a:pt x="14074" y="4590"/>
                  </a:cubicBezTo>
                  <a:cubicBezTo>
                    <a:pt x="13146" y="4835"/>
                    <a:pt x="12289" y="5260"/>
                    <a:pt x="11515" y="5808"/>
                  </a:cubicBezTo>
                  <a:lnTo>
                    <a:pt x="11515" y="5808"/>
                  </a:lnTo>
                  <a:cubicBezTo>
                    <a:pt x="11537" y="5747"/>
                    <a:pt x="11560" y="5685"/>
                    <a:pt x="11581" y="5624"/>
                  </a:cubicBezTo>
                  <a:cubicBezTo>
                    <a:pt x="12098" y="4134"/>
                    <a:pt x="12189" y="2372"/>
                    <a:pt x="11277" y="1156"/>
                  </a:cubicBezTo>
                  <a:cubicBezTo>
                    <a:pt x="10882" y="639"/>
                    <a:pt x="10304" y="244"/>
                    <a:pt x="9666" y="92"/>
                  </a:cubicBezTo>
                  <a:cubicBezTo>
                    <a:pt x="9484" y="31"/>
                    <a:pt x="9294" y="1"/>
                    <a:pt x="9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9"/>
            <p:cNvSpPr/>
            <p:nvPr/>
          </p:nvSpPr>
          <p:spPr>
            <a:xfrm>
              <a:off x="149500" y="-3539687"/>
              <a:ext cx="546400" cy="615100"/>
            </a:xfrm>
            <a:custGeom>
              <a:avLst/>
              <a:gdLst/>
              <a:ahLst/>
              <a:cxnLst/>
              <a:rect l="l" t="t" r="r" b="b"/>
              <a:pathLst>
                <a:path w="21856" h="24604" extrusionOk="0">
                  <a:moveTo>
                    <a:pt x="11321" y="46"/>
                  </a:moveTo>
                  <a:cubicBezTo>
                    <a:pt x="11605" y="46"/>
                    <a:pt x="11891" y="91"/>
                    <a:pt x="12159" y="192"/>
                  </a:cubicBezTo>
                  <a:cubicBezTo>
                    <a:pt x="12980" y="435"/>
                    <a:pt x="13709" y="982"/>
                    <a:pt x="14195" y="1711"/>
                  </a:cubicBezTo>
                  <a:cubicBezTo>
                    <a:pt x="15168" y="3140"/>
                    <a:pt x="15229" y="5359"/>
                    <a:pt x="14347" y="7608"/>
                  </a:cubicBezTo>
                  <a:cubicBezTo>
                    <a:pt x="14280" y="7778"/>
                    <a:pt x="14209" y="7947"/>
                    <a:pt x="14134" y="8114"/>
                  </a:cubicBezTo>
                  <a:lnTo>
                    <a:pt x="14134" y="8114"/>
                  </a:lnTo>
                  <a:cubicBezTo>
                    <a:pt x="12956" y="8924"/>
                    <a:pt x="11856" y="9988"/>
                    <a:pt x="10882" y="11256"/>
                  </a:cubicBezTo>
                  <a:cubicBezTo>
                    <a:pt x="10861" y="11284"/>
                    <a:pt x="10840" y="11313"/>
                    <a:pt x="10817" y="11344"/>
                  </a:cubicBezTo>
                  <a:lnTo>
                    <a:pt x="10817" y="11344"/>
                  </a:lnTo>
                  <a:cubicBezTo>
                    <a:pt x="10742" y="10953"/>
                    <a:pt x="10586" y="10573"/>
                    <a:pt x="10457" y="10313"/>
                  </a:cubicBezTo>
                  <a:cubicBezTo>
                    <a:pt x="9796" y="8934"/>
                    <a:pt x="8980" y="7724"/>
                    <a:pt x="8045" y="6726"/>
                  </a:cubicBezTo>
                  <a:lnTo>
                    <a:pt x="8045" y="6726"/>
                  </a:lnTo>
                  <a:cubicBezTo>
                    <a:pt x="7945" y="5207"/>
                    <a:pt x="8129" y="3760"/>
                    <a:pt x="8603" y="2471"/>
                  </a:cubicBezTo>
                  <a:cubicBezTo>
                    <a:pt x="8876" y="1742"/>
                    <a:pt x="9484" y="496"/>
                    <a:pt x="10639" y="131"/>
                  </a:cubicBezTo>
                  <a:cubicBezTo>
                    <a:pt x="10858" y="76"/>
                    <a:pt x="11089" y="46"/>
                    <a:pt x="11321" y="46"/>
                  </a:cubicBezTo>
                  <a:close/>
                  <a:moveTo>
                    <a:pt x="8052" y="6824"/>
                  </a:moveTo>
                  <a:lnTo>
                    <a:pt x="8052" y="6824"/>
                  </a:lnTo>
                  <a:cubicBezTo>
                    <a:pt x="8964" y="7810"/>
                    <a:pt x="9759" y="8998"/>
                    <a:pt x="10396" y="10344"/>
                  </a:cubicBezTo>
                  <a:cubicBezTo>
                    <a:pt x="10524" y="10617"/>
                    <a:pt x="10687" y="11018"/>
                    <a:pt x="10758" y="11429"/>
                  </a:cubicBezTo>
                  <a:lnTo>
                    <a:pt x="10758" y="11429"/>
                  </a:lnTo>
                  <a:cubicBezTo>
                    <a:pt x="10690" y="11528"/>
                    <a:pt x="10619" y="11638"/>
                    <a:pt x="10552" y="11756"/>
                  </a:cubicBezTo>
                  <a:lnTo>
                    <a:pt x="10552" y="11756"/>
                  </a:lnTo>
                  <a:cubicBezTo>
                    <a:pt x="10243" y="11689"/>
                    <a:pt x="9935" y="11663"/>
                    <a:pt x="9697" y="11651"/>
                  </a:cubicBezTo>
                  <a:cubicBezTo>
                    <a:pt x="9581" y="11645"/>
                    <a:pt x="9466" y="11641"/>
                    <a:pt x="9352" y="11638"/>
                  </a:cubicBezTo>
                  <a:lnTo>
                    <a:pt x="9352" y="11638"/>
                  </a:lnTo>
                  <a:cubicBezTo>
                    <a:pt x="9159" y="11341"/>
                    <a:pt x="9020" y="11018"/>
                    <a:pt x="8937" y="10769"/>
                  </a:cubicBezTo>
                  <a:cubicBezTo>
                    <a:pt x="8443" y="9437"/>
                    <a:pt x="8147" y="8105"/>
                    <a:pt x="8052" y="6824"/>
                  </a:cubicBezTo>
                  <a:close/>
                  <a:moveTo>
                    <a:pt x="10777" y="11556"/>
                  </a:moveTo>
                  <a:lnTo>
                    <a:pt x="10777" y="11556"/>
                  </a:lnTo>
                  <a:cubicBezTo>
                    <a:pt x="10787" y="11644"/>
                    <a:pt x="10793" y="11731"/>
                    <a:pt x="10793" y="11818"/>
                  </a:cubicBezTo>
                  <a:lnTo>
                    <a:pt x="10793" y="11818"/>
                  </a:lnTo>
                  <a:cubicBezTo>
                    <a:pt x="10742" y="11803"/>
                    <a:pt x="10691" y="11789"/>
                    <a:pt x="10640" y="11776"/>
                  </a:cubicBezTo>
                  <a:lnTo>
                    <a:pt x="10640" y="11776"/>
                  </a:lnTo>
                  <a:cubicBezTo>
                    <a:pt x="10685" y="11699"/>
                    <a:pt x="10731" y="11625"/>
                    <a:pt x="10777" y="11556"/>
                  </a:cubicBezTo>
                  <a:close/>
                  <a:moveTo>
                    <a:pt x="14091" y="8209"/>
                  </a:moveTo>
                  <a:cubicBezTo>
                    <a:pt x="13460" y="9582"/>
                    <a:pt x="12583" y="10831"/>
                    <a:pt x="11521" y="11894"/>
                  </a:cubicBezTo>
                  <a:lnTo>
                    <a:pt x="11521" y="11924"/>
                  </a:lnTo>
                  <a:cubicBezTo>
                    <a:pt x="11473" y="11981"/>
                    <a:pt x="11423" y="12033"/>
                    <a:pt x="11369" y="12080"/>
                  </a:cubicBezTo>
                  <a:lnTo>
                    <a:pt x="11369" y="12080"/>
                  </a:lnTo>
                  <a:cubicBezTo>
                    <a:pt x="11219" y="11977"/>
                    <a:pt x="11045" y="11899"/>
                    <a:pt x="10862" y="11839"/>
                  </a:cubicBezTo>
                  <a:lnTo>
                    <a:pt x="10862" y="11839"/>
                  </a:lnTo>
                  <a:cubicBezTo>
                    <a:pt x="10866" y="11717"/>
                    <a:pt x="10857" y="11591"/>
                    <a:pt x="10838" y="11464"/>
                  </a:cubicBezTo>
                  <a:lnTo>
                    <a:pt x="10838" y="11464"/>
                  </a:lnTo>
                  <a:cubicBezTo>
                    <a:pt x="10874" y="11411"/>
                    <a:pt x="10910" y="11362"/>
                    <a:pt x="10943" y="11316"/>
                  </a:cubicBezTo>
                  <a:cubicBezTo>
                    <a:pt x="11869" y="10057"/>
                    <a:pt x="12938" y="9010"/>
                    <a:pt x="14091" y="8209"/>
                  </a:cubicBezTo>
                  <a:close/>
                  <a:moveTo>
                    <a:pt x="11340" y="12146"/>
                  </a:moveTo>
                  <a:cubicBezTo>
                    <a:pt x="11368" y="12166"/>
                    <a:pt x="11396" y="12188"/>
                    <a:pt x="11423" y="12210"/>
                  </a:cubicBezTo>
                  <a:lnTo>
                    <a:pt x="11423" y="12210"/>
                  </a:lnTo>
                  <a:cubicBezTo>
                    <a:pt x="11376" y="12202"/>
                    <a:pt x="11327" y="12198"/>
                    <a:pt x="11277" y="12198"/>
                  </a:cubicBezTo>
                  <a:cubicBezTo>
                    <a:pt x="11276" y="12198"/>
                    <a:pt x="11274" y="12198"/>
                    <a:pt x="11273" y="12198"/>
                  </a:cubicBezTo>
                  <a:lnTo>
                    <a:pt x="11273" y="12198"/>
                  </a:lnTo>
                  <a:cubicBezTo>
                    <a:pt x="11295" y="12181"/>
                    <a:pt x="11317" y="12164"/>
                    <a:pt x="11340" y="12146"/>
                  </a:cubicBezTo>
                  <a:close/>
                  <a:moveTo>
                    <a:pt x="2744" y="3896"/>
                  </a:moveTo>
                  <a:cubicBezTo>
                    <a:pt x="3489" y="3896"/>
                    <a:pt x="4227" y="4158"/>
                    <a:pt x="4682" y="4356"/>
                  </a:cubicBezTo>
                  <a:cubicBezTo>
                    <a:pt x="5882" y="4886"/>
                    <a:pt x="7002" y="5704"/>
                    <a:pt x="7990" y="6756"/>
                  </a:cubicBezTo>
                  <a:lnTo>
                    <a:pt x="7990" y="6756"/>
                  </a:lnTo>
                  <a:cubicBezTo>
                    <a:pt x="8076" y="8059"/>
                    <a:pt x="8373" y="9414"/>
                    <a:pt x="8876" y="10769"/>
                  </a:cubicBezTo>
                  <a:cubicBezTo>
                    <a:pt x="8969" y="11020"/>
                    <a:pt x="9107" y="11340"/>
                    <a:pt x="9294" y="11636"/>
                  </a:cubicBezTo>
                  <a:lnTo>
                    <a:pt x="9294" y="11636"/>
                  </a:lnTo>
                  <a:cubicBezTo>
                    <a:pt x="9175" y="11634"/>
                    <a:pt x="9057" y="11632"/>
                    <a:pt x="8940" y="11632"/>
                  </a:cubicBezTo>
                  <a:cubicBezTo>
                    <a:pt x="7489" y="11632"/>
                    <a:pt x="6109" y="11838"/>
                    <a:pt x="4861" y="12235"/>
                  </a:cubicBezTo>
                  <a:lnTo>
                    <a:pt x="4861" y="12235"/>
                  </a:lnTo>
                  <a:cubicBezTo>
                    <a:pt x="4699" y="12175"/>
                    <a:pt x="4538" y="12112"/>
                    <a:pt x="4378" y="12046"/>
                  </a:cubicBezTo>
                  <a:cubicBezTo>
                    <a:pt x="2128" y="11104"/>
                    <a:pt x="578" y="9523"/>
                    <a:pt x="244" y="7821"/>
                  </a:cubicBezTo>
                  <a:cubicBezTo>
                    <a:pt x="92" y="7061"/>
                    <a:pt x="153" y="6271"/>
                    <a:pt x="456" y="5541"/>
                  </a:cubicBezTo>
                  <a:cubicBezTo>
                    <a:pt x="487" y="5450"/>
                    <a:pt x="548" y="5359"/>
                    <a:pt x="578" y="5298"/>
                  </a:cubicBezTo>
                  <a:cubicBezTo>
                    <a:pt x="791" y="4842"/>
                    <a:pt x="1156" y="4447"/>
                    <a:pt x="1581" y="4173"/>
                  </a:cubicBezTo>
                  <a:cubicBezTo>
                    <a:pt x="1942" y="3972"/>
                    <a:pt x="2344" y="3896"/>
                    <a:pt x="2744" y="3896"/>
                  </a:cubicBezTo>
                  <a:close/>
                  <a:moveTo>
                    <a:pt x="10859" y="11909"/>
                  </a:moveTo>
                  <a:cubicBezTo>
                    <a:pt x="11021" y="11965"/>
                    <a:pt x="11177" y="12036"/>
                    <a:pt x="11313" y="12127"/>
                  </a:cubicBezTo>
                  <a:lnTo>
                    <a:pt x="11313" y="12127"/>
                  </a:lnTo>
                  <a:cubicBezTo>
                    <a:pt x="11281" y="12152"/>
                    <a:pt x="11249" y="12176"/>
                    <a:pt x="11216" y="12197"/>
                  </a:cubicBezTo>
                  <a:lnTo>
                    <a:pt x="11216" y="12197"/>
                  </a:lnTo>
                  <a:cubicBezTo>
                    <a:pt x="11063" y="12200"/>
                    <a:pt x="10914" y="12237"/>
                    <a:pt x="10770" y="12298"/>
                  </a:cubicBezTo>
                  <a:lnTo>
                    <a:pt x="10770" y="12298"/>
                  </a:lnTo>
                  <a:cubicBezTo>
                    <a:pt x="10821" y="12178"/>
                    <a:pt x="10849" y="12046"/>
                    <a:pt x="10859" y="11909"/>
                  </a:cubicBezTo>
                  <a:close/>
                  <a:moveTo>
                    <a:pt x="11097" y="12268"/>
                  </a:moveTo>
                  <a:cubicBezTo>
                    <a:pt x="10979" y="12329"/>
                    <a:pt x="10852" y="12373"/>
                    <a:pt x="10720" y="12398"/>
                  </a:cubicBezTo>
                  <a:lnTo>
                    <a:pt x="10720" y="12398"/>
                  </a:lnTo>
                  <a:cubicBezTo>
                    <a:pt x="10723" y="12392"/>
                    <a:pt x="10727" y="12386"/>
                    <a:pt x="10730" y="12380"/>
                  </a:cubicBezTo>
                  <a:lnTo>
                    <a:pt x="10730" y="12380"/>
                  </a:lnTo>
                  <a:cubicBezTo>
                    <a:pt x="10849" y="12324"/>
                    <a:pt x="10971" y="12285"/>
                    <a:pt x="11097" y="12268"/>
                  </a:cubicBezTo>
                  <a:close/>
                  <a:moveTo>
                    <a:pt x="9393" y="11700"/>
                  </a:moveTo>
                  <a:cubicBezTo>
                    <a:pt x="9494" y="11703"/>
                    <a:pt x="9595" y="11707"/>
                    <a:pt x="9697" y="11712"/>
                  </a:cubicBezTo>
                  <a:cubicBezTo>
                    <a:pt x="9923" y="11724"/>
                    <a:pt x="10220" y="11749"/>
                    <a:pt x="10518" y="11815"/>
                  </a:cubicBezTo>
                  <a:lnTo>
                    <a:pt x="10518" y="11815"/>
                  </a:lnTo>
                  <a:cubicBezTo>
                    <a:pt x="10416" y="12000"/>
                    <a:pt x="10323" y="12201"/>
                    <a:pt x="10259" y="12407"/>
                  </a:cubicBezTo>
                  <a:lnTo>
                    <a:pt x="10259" y="12407"/>
                  </a:lnTo>
                  <a:cubicBezTo>
                    <a:pt x="9907" y="12309"/>
                    <a:pt x="9617" y="12026"/>
                    <a:pt x="9393" y="11700"/>
                  </a:cubicBezTo>
                  <a:close/>
                  <a:moveTo>
                    <a:pt x="10606" y="11835"/>
                  </a:moveTo>
                  <a:lnTo>
                    <a:pt x="10606" y="11835"/>
                  </a:lnTo>
                  <a:cubicBezTo>
                    <a:pt x="10668" y="11851"/>
                    <a:pt x="10731" y="11868"/>
                    <a:pt x="10792" y="11887"/>
                  </a:cubicBezTo>
                  <a:lnTo>
                    <a:pt x="10792" y="11887"/>
                  </a:lnTo>
                  <a:cubicBezTo>
                    <a:pt x="10786" y="12040"/>
                    <a:pt x="10761" y="12188"/>
                    <a:pt x="10708" y="12325"/>
                  </a:cubicBezTo>
                  <a:lnTo>
                    <a:pt x="10708" y="12325"/>
                  </a:lnTo>
                  <a:cubicBezTo>
                    <a:pt x="10649" y="12353"/>
                    <a:pt x="10591" y="12385"/>
                    <a:pt x="10535" y="12420"/>
                  </a:cubicBezTo>
                  <a:lnTo>
                    <a:pt x="10535" y="12420"/>
                  </a:lnTo>
                  <a:cubicBezTo>
                    <a:pt x="10509" y="12422"/>
                    <a:pt x="10484" y="12422"/>
                    <a:pt x="10458" y="12422"/>
                  </a:cubicBezTo>
                  <a:cubicBezTo>
                    <a:pt x="10419" y="12422"/>
                    <a:pt x="10380" y="12421"/>
                    <a:pt x="10341" y="12418"/>
                  </a:cubicBezTo>
                  <a:lnTo>
                    <a:pt x="10341" y="12418"/>
                  </a:lnTo>
                  <a:cubicBezTo>
                    <a:pt x="10408" y="12215"/>
                    <a:pt x="10503" y="12016"/>
                    <a:pt x="10606" y="11835"/>
                  </a:cubicBezTo>
                  <a:close/>
                  <a:moveTo>
                    <a:pt x="10321" y="12480"/>
                  </a:moveTo>
                  <a:lnTo>
                    <a:pt x="10321" y="12480"/>
                  </a:lnTo>
                  <a:cubicBezTo>
                    <a:pt x="10356" y="12486"/>
                    <a:pt x="10391" y="12490"/>
                    <a:pt x="10425" y="12492"/>
                  </a:cubicBezTo>
                  <a:lnTo>
                    <a:pt x="10425" y="12492"/>
                  </a:lnTo>
                  <a:cubicBezTo>
                    <a:pt x="10380" y="12525"/>
                    <a:pt x="10335" y="12559"/>
                    <a:pt x="10291" y="12594"/>
                  </a:cubicBezTo>
                  <a:lnTo>
                    <a:pt x="10291" y="12594"/>
                  </a:lnTo>
                  <a:cubicBezTo>
                    <a:pt x="10300" y="12556"/>
                    <a:pt x="10310" y="12518"/>
                    <a:pt x="10321" y="12480"/>
                  </a:cubicBezTo>
                  <a:close/>
                  <a:moveTo>
                    <a:pt x="10629" y="12485"/>
                  </a:moveTo>
                  <a:lnTo>
                    <a:pt x="10629" y="12485"/>
                  </a:lnTo>
                  <a:cubicBezTo>
                    <a:pt x="10526" y="12618"/>
                    <a:pt x="10398" y="12727"/>
                    <a:pt x="10253" y="12809"/>
                  </a:cubicBezTo>
                  <a:lnTo>
                    <a:pt x="10253" y="12809"/>
                  </a:lnTo>
                  <a:cubicBezTo>
                    <a:pt x="10257" y="12766"/>
                    <a:pt x="10264" y="12723"/>
                    <a:pt x="10272" y="12680"/>
                  </a:cubicBezTo>
                  <a:lnTo>
                    <a:pt x="10272" y="12680"/>
                  </a:lnTo>
                  <a:cubicBezTo>
                    <a:pt x="10353" y="12612"/>
                    <a:pt x="10437" y="12549"/>
                    <a:pt x="10524" y="12494"/>
                  </a:cubicBezTo>
                  <a:lnTo>
                    <a:pt x="10524" y="12494"/>
                  </a:lnTo>
                  <a:cubicBezTo>
                    <a:pt x="10559" y="12493"/>
                    <a:pt x="10594" y="12490"/>
                    <a:pt x="10629" y="12485"/>
                  </a:cubicBezTo>
                  <a:close/>
                  <a:moveTo>
                    <a:pt x="10181" y="12760"/>
                  </a:moveTo>
                  <a:lnTo>
                    <a:pt x="10181" y="12760"/>
                  </a:lnTo>
                  <a:cubicBezTo>
                    <a:pt x="10178" y="12790"/>
                    <a:pt x="10175" y="12820"/>
                    <a:pt x="10173" y="12850"/>
                  </a:cubicBezTo>
                  <a:lnTo>
                    <a:pt x="10173" y="12850"/>
                  </a:lnTo>
                  <a:cubicBezTo>
                    <a:pt x="10126" y="12873"/>
                    <a:pt x="10077" y="12893"/>
                    <a:pt x="10027" y="12910"/>
                  </a:cubicBezTo>
                  <a:lnTo>
                    <a:pt x="10027" y="12910"/>
                  </a:lnTo>
                  <a:cubicBezTo>
                    <a:pt x="10077" y="12859"/>
                    <a:pt x="10128" y="12809"/>
                    <a:pt x="10181" y="12760"/>
                  </a:cubicBezTo>
                  <a:close/>
                  <a:moveTo>
                    <a:pt x="8941" y="11693"/>
                  </a:moveTo>
                  <a:cubicBezTo>
                    <a:pt x="9071" y="11693"/>
                    <a:pt x="9202" y="11695"/>
                    <a:pt x="9333" y="11698"/>
                  </a:cubicBezTo>
                  <a:lnTo>
                    <a:pt x="9333" y="11698"/>
                  </a:lnTo>
                  <a:cubicBezTo>
                    <a:pt x="9565" y="12049"/>
                    <a:pt x="9867" y="12357"/>
                    <a:pt x="10242" y="12463"/>
                  </a:cubicBezTo>
                  <a:lnTo>
                    <a:pt x="10242" y="12463"/>
                  </a:lnTo>
                  <a:cubicBezTo>
                    <a:pt x="10222" y="12534"/>
                    <a:pt x="10206" y="12605"/>
                    <a:pt x="10193" y="12676"/>
                  </a:cubicBezTo>
                  <a:lnTo>
                    <a:pt x="10193" y="12676"/>
                  </a:lnTo>
                  <a:cubicBezTo>
                    <a:pt x="10098" y="12760"/>
                    <a:pt x="10007" y="12850"/>
                    <a:pt x="9923" y="12942"/>
                  </a:cubicBezTo>
                  <a:lnTo>
                    <a:pt x="9923" y="12942"/>
                  </a:lnTo>
                  <a:cubicBezTo>
                    <a:pt x="9797" y="12975"/>
                    <a:pt x="9664" y="12991"/>
                    <a:pt x="9527" y="12991"/>
                  </a:cubicBezTo>
                  <a:cubicBezTo>
                    <a:pt x="9493" y="12991"/>
                    <a:pt x="9458" y="12990"/>
                    <a:pt x="9423" y="12988"/>
                  </a:cubicBezTo>
                  <a:cubicBezTo>
                    <a:pt x="9345" y="12990"/>
                    <a:pt x="9266" y="12990"/>
                    <a:pt x="9188" y="12990"/>
                  </a:cubicBezTo>
                  <a:cubicBezTo>
                    <a:pt x="7743" y="12990"/>
                    <a:pt x="6322" y="12756"/>
                    <a:pt x="4959" y="12270"/>
                  </a:cubicBezTo>
                  <a:lnTo>
                    <a:pt x="4959" y="12270"/>
                  </a:lnTo>
                  <a:cubicBezTo>
                    <a:pt x="6179" y="11890"/>
                    <a:pt x="7523" y="11693"/>
                    <a:pt x="8941" y="11693"/>
                  </a:cubicBezTo>
                  <a:close/>
                  <a:moveTo>
                    <a:pt x="11236" y="12258"/>
                  </a:moveTo>
                  <a:cubicBezTo>
                    <a:pt x="11250" y="12258"/>
                    <a:pt x="11264" y="12258"/>
                    <a:pt x="11277" y="12259"/>
                  </a:cubicBezTo>
                  <a:cubicBezTo>
                    <a:pt x="11368" y="12271"/>
                    <a:pt x="11457" y="12293"/>
                    <a:pt x="11542" y="12323"/>
                  </a:cubicBezTo>
                  <a:lnTo>
                    <a:pt x="11542" y="12323"/>
                  </a:lnTo>
                  <a:cubicBezTo>
                    <a:pt x="11592" y="12378"/>
                    <a:pt x="11636" y="12437"/>
                    <a:pt x="11673" y="12502"/>
                  </a:cubicBezTo>
                  <a:cubicBezTo>
                    <a:pt x="11885" y="12927"/>
                    <a:pt x="11855" y="13414"/>
                    <a:pt x="11581" y="13809"/>
                  </a:cubicBezTo>
                  <a:cubicBezTo>
                    <a:pt x="11531" y="13908"/>
                    <a:pt x="11479" y="14006"/>
                    <a:pt x="11427" y="14103"/>
                  </a:cubicBezTo>
                  <a:lnTo>
                    <a:pt x="11427" y="14103"/>
                  </a:lnTo>
                  <a:cubicBezTo>
                    <a:pt x="11397" y="14096"/>
                    <a:pt x="11368" y="14089"/>
                    <a:pt x="11338" y="14082"/>
                  </a:cubicBezTo>
                  <a:lnTo>
                    <a:pt x="11369" y="14082"/>
                  </a:lnTo>
                  <a:cubicBezTo>
                    <a:pt x="10791" y="13961"/>
                    <a:pt x="10426" y="13718"/>
                    <a:pt x="10305" y="13323"/>
                  </a:cubicBezTo>
                  <a:cubicBezTo>
                    <a:pt x="10252" y="13177"/>
                    <a:pt x="10236" y="13021"/>
                    <a:pt x="10248" y="12862"/>
                  </a:cubicBezTo>
                  <a:lnTo>
                    <a:pt x="10248" y="12862"/>
                  </a:lnTo>
                  <a:cubicBezTo>
                    <a:pt x="10429" y="12773"/>
                    <a:pt x="10566" y="12645"/>
                    <a:pt x="10665" y="12479"/>
                  </a:cubicBezTo>
                  <a:lnTo>
                    <a:pt x="10665" y="12479"/>
                  </a:lnTo>
                  <a:cubicBezTo>
                    <a:pt x="10839" y="12449"/>
                    <a:pt x="11013" y="12375"/>
                    <a:pt x="11186" y="12259"/>
                  </a:cubicBezTo>
                  <a:lnTo>
                    <a:pt x="11186" y="12259"/>
                  </a:lnTo>
                  <a:cubicBezTo>
                    <a:pt x="11203" y="12258"/>
                    <a:pt x="11220" y="12258"/>
                    <a:pt x="11236" y="12258"/>
                  </a:cubicBezTo>
                  <a:close/>
                  <a:moveTo>
                    <a:pt x="11677" y="12380"/>
                  </a:moveTo>
                  <a:cubicBezTo>
                    <a:pt x="11959" y="12518"/>
                    <a:pt x="12194" y="12754"/>
                    <a:pt x="12341" y="13049"/>
                  </a:cubicBezTo>
                  <a:cubicBezTo>
                    <a:pt x="12583" y="13472"/>
                    <a:pt x="12802" y="13907"/>
                    <a:pt x="12997" y="14353"/>
                  </a:cubicBezTo>
                  <a:lnTo>
                    <a:pt x="12997" y="14353"/>
                  </a:lnTo>
                  <a:cubicBezTo>
                    <a:pt x="12492" y="14306"/>
                    <a:pt x="11990" y="14228"/>
                    <a:pt x="11495" y="14118"/>
                  </a:cubicBezTo>
                  <a:lnTo>
                    <a:pt x="11495" y="14118"/>
                  </a:lnTo>
                  <a:cubicBezTo>
                    <a:pt x="11545" y="14026"/>
                    <a:pt x="11594" y="13933"/>
                    <a:pt x="11642" y="13839"/>
                  </a:cubicBezTo>
                  <a:cubicBezTo>
                    <a:pt x="11673" y="13778"/>
                    <a:pt x="11703" y="13718"/>
                    <a:pt x="11703" y="13657"/>
                  </a:cubicBezTo>
                  <a:cubicBezTo>
                    <a:pt x="11916" y="13292"/>
                    <a:pt x="11916" y="12836"/>
                    <a:pt x="11733" y="12471"/>
                  </a:cubicBezTo>
                  <a:cubicBezTo>
                    <a:pt x="11716" y="12440"/>
                    <a:pt x="11697" y="12409"/>
                    <a:pt x="11677" y="12380"/>
                  </a:cubicBezTo>
                  <a:close/>
                  <a:moveTo>
                    <a:pt x="18914" y="6451"/>
                  </a:moveTo>
                  <a:cubicBezTo>
                    <a:pt x="19552" y="6451"/>
                    <a:pt x="20252" y="6581"/>
                    <a:pt x="20791" y="7031"/>
                  </a:cubicBezTo>
                  <a:cubicBezTo>
                    <a:pt x="21156" y="7365"/>
                    <a:pt x="21430" y="7821"/>
                    <a:pt x="21551" y="8338"/>
                  </a:cubicBezTo>
                  <a:cubicBezTo>
                    <a:pt x="21794" y="9158"/>
                    <a:pt x="21733" y="10070"/>
                    <a:pt x="21369" y="10861"/>
                  </a:cubicBezTo>
                  <a:cubicBezTo>
                    <a:pt x="20700" y="12471"/>
                    <a:pt x="18846" y="13687"/>
                    <a:pt x="16475" y="14174"/>
                  </a:cubicBezTo>
                  <a:cubicBezTo>
                    <a:pt x="15695" y="14327"/>
                    <a:pt x="14902" y="14403"/>
                    <a:pt x="14111" y="14403"/>
                  </a:cubicBezTo>
                  <a:cubicBezTo>
                    <a:pt x="13760" y="14403"/>
                    <a:pt x="13409" y="14388"/>
                    <a:pt x="13060" y="14358"/>
                  </a:cubicBezTo>
                  <a:lnTo>
                    <a:pt x="13060" y="14358"/>
                  </a:lnTo>
                  <a:cubicBezTo>
                    <a:pt x="12858" y="13898"/>
                    <a:pt x="12627" y="13451"/>
                    <a:pt x="12372" y="13019"/>
                  </a:cubicBezTo>
                  <a:cubicBezTo>
                    <a:pt x="12139" y="12623"/>
                    <a:pt x="11871" y="12353"/>
                    <a:pt x="11568" y="12247"/>
                  </a:cubicBezTo>
                  <a:lnTo>
                    <a:pt x="11568" y="12247"/>
                  </a:lnTo>
                  <a:cubicBezTo>
                    <a:pt x="11516" y="12193"/>
                    <a:pt x="11458" y="12144"/>
                    <a:pt x="11396" y="12099"/>
                  </a:cubicBezTo>
                  <a:lnTo>
                    <a:pt x="11396" y="12099"/>
                  </a:lnTo>
                  <a:cubicBezTo>
                    <a:pt x="11447" y="12055"/>
                    <a:pt x="11499" y="12007"/>
                    <a:pt x="11551" y="11955"/>
                  </a:cubicBezTo>
                  <a:cubicBezTo>
                    <a:pt x="12666" y="10840"/>
                    <a:pt x="13566" y="9563"/>
                    <a:pt x="14175" y="8151"/>
                  </a:cubicBezTo>
                  <a:lnTo>
                    <a:pt x="14175" y="8151"/>
                  </a:lnTo>
                  <a:cubicBezTo>
                    <a:pt x="15307" y="7378"/>
                    <a:pt x="16519" y="6842"/>
                    <a:pt x="17752" y="6575"/>
                  </a:cubicBezTo>
                  <a:cubicBezTo>
                    <a:pt x="18062" y="6513"/>
                    <a:pt x="18473" y="6451"/>
                    <a:pt x="18914" y="6451"/>
                  </a:cubicBezTo>
                  <a:close/>
                  <a:moveTo>
                    <a:pt x="10171" y="12897"/>
                  </a:moveTo>
                  <a:cubicBezTo>
                    <a:pt x="10166" y="13054"/>
                    <a:pt x="10187" y="13208"/>
                    <a:pt x="10244" y="13353"/>
                  </a:cubicBezTo>
                  <a:cubicBezTo>
                    <a:pt x="10426" y="13778"/>
                    <a:pt x="10852" y="14082"/>
                    <a:pt x="11338" y="14143"/>
                  </a:cubicBezTo>
                  <a:cubicBezTo>
                    <a:pt x="11358" y="14148"/>
                    <a:pt x="11378" y="14152"/>
                    <a:pt x="11397" y="14157"/>
                  </a:cubicBezTo>
                  <a:lnTo>
                    <a:pt x="11397" y="14157"/>
                  </a:lnTo>
                  <a:cubicBezTo>
                    <a:pt x="10624" y="15564"/>
                    <a:pt x="9596" y="16809"/>
                    <a:pt x="8359" y="17821"/>
                  </a:cubicBezTo>
                  <a:cubicBezTo>
                    <a:pt x="8006" y="18111"/>
                    <a:pt x="7642" y="18369"/>
                    <a:pt x="7273" y="18593"/>
                  </a:cubicBezTo>
                  <a:lnTo>
                    <a:pt x="7273" y="18593"/>
                  </a:lnTo>
                  <a:cubicBezTo>
                    <a:pt x="7422" y="17809"/>
                    <a:pt x="7661" y="17039"/>
                    <a:pt x="7995" y="16301"/>
                  </a:cubicBezTo>
                  <a:cubicBezTo>
                    <a:pt x="8390" y="15298"/>
                    <a:pt x="8907" y="14356"/>
                    <a:pt x="9545" y="13505"/>
                  </a:cubicBezTo>
                  <a:cubicBezTo>
                    <a:pt x="9656" y="13343"/>
                    <a:pt x="9805" y="13146"/>
                    <a:pt x="9981" y="12958"/>
                  </a:cubicBezTo>
                  <a:lnTo>
                    <a:pt x="9981" y="12958"/>
                  </a:lnTo>
                  <a:cubicBezTo>
                    <a:pt x="10049" y="12941"/>
                    <a:pt x="10112" y="12921"/>
                    <a:pt x="10171" y="12897"/>
                  </a:cubicBezTo>
                  <a:close/>
                  <a:moveTo>
                    <a:pt x="4896" y="12290"/>
                  </a:moveTo>
                  <a:lnTo>
                    <a:pt x="4896" y="12290"/>
                  </a:lnTo>
                  <a:cubicBezTo>
                    <a:pt x="6222" y="12770"/>
                    <a:pt x="7618" y="13026"/>
                    <a:pt x="9021" y="13026"/>
                  </a:cubicBezTo>
                  <a:cubicBezTo>
                    <a:pt x="9155" y="13026"/>
                    <a:pt x="9289" y="13023"/>
                    <a:pt x="9423" y="13019"/>
                  </a:cubicBezTo>
                  <a:cubicBezTo>
                    <a:pt x="9596" y="13019"/>
                    <a:pt x="9750" y="13005"/>
                    <a:pt x="9889" y="12979"/>
                  </a:cubicBezTo>
                  <a:lnTo>
                    <a:pt x="9889" y="12979"/>
                  </a:lnTo>
                  <a:cubicBezTo>
                    <a:pt x="9730" y="13153"/>
                    <a:pt x="9593" y="13329"/>
                    <a:pt x="9484" y="13475"/>
                  </a:cubicBezTo>
                  <a:cubicBezTo>
                    <a:pt x="8322" y="15129"/>
                    <a:pt x="7543" y="16899"/>
                    <a:pt x="7204" y="18634"/>
                  </a:cubicBezTo>
                  <a:lnTo>
                    <a:pt x="7204" y="18634"/>
                  </a:lnTo>
                  <a:cubicBezTo>
                    <a:pt x="6106" y="19287"/>
                    <a:pt x="4968" y="19639"/>
                    <a:pt x="3922" y="19639"/>
                  </a:cubicBezTo>
                  <a:cubicBezTo>
                    <a:pt x="3499" y="19639"/>
                    <a:pt x="3090" y="19581"/>
                    <a:pt x="2706" y="19462"/>
                  </a:cubicBezTo>
                  <a:cubicBezTo>
                    <a:pt x="1855" y="19219"/>
                    <a:pt x="1125" y="18703"/>
                    <a:pt x="639" y="18003"/>
                  </a:cubicBezTo>
                  <a:cubicBezTo>
                    <a:pt x="305" y="17578"/>
                    <a:pt x="153" y="17092"/>
                    <a:pt x="122" y="16575"/>
                  </a:cubicBezTo>
                  <a:cubicBezTo>
                    <a:pt x="92" y="15389"/>
                    <a:pt x="1125" y="14417"/>
                    <a:pt x="1733" y="13930"/>
                  </a:cubicBezTo>
                  <a:cubicBezTo>
                    <a:pt x="2637" y="13219"/>
                    <a:pt x="3707" y="12667"/>
                    <a:pt x="4896" y="12290"/>
                  </a:cubicBezTo>
                  <a:close/>
                  <a:moveTo>
                    <a:pt x="11466" y="14172"/>
                  </a:moveTo>
                  <a:cubicBezTo>
                    <a:pt x="11981" y="14286"/>
                    <a:pt x="12501" y="14367"/>
                    <a:pt x="13024" y="14414"/>
                  </a:cubicBezTo>
                  <a:lnTo>
                    <a:pt x="13024" y="14414"/>
                  </a:lnTo>
                  <a:cubicBezTo>
                    <a:pt x="13500" y="15521"/>
                    <a:pt x="13824" y="16694"/>
                    <a:pt x="13952" y="17912"/>
                  </a:cubicBezTo>
                  <a:cubicBezTo>
                    <a:pt x="14256" y="20344"/>
                    <a:pt x="13618" y="22441"/>
                    <a:pt x="12311" y="23596"/>
                  </a:cubicBezTo>
                  <a:cubicBezTo>
                    <a:pt x="11642" y="24174"/>
                    <a:pt x="10821" y="24508"/>
                    <a:pt x="9940" y="24539"/>
                  </a:cubicBezTo>
                  <a:cubicBezTo>
                    <a:pt x="9888" y="24542"/>
                    <a:pt x="9836" y="24543"/>
                    <a:pt x="9783" y="24543"/>
                  </a:cubicBezTo>
                  <a:cubicBezTo>
                    <a:pt x="9320" y="24543"/>
                    <a:pt x="8864" y="24423"/>
                    <a:pt x="8481" y="24204"/>
                  </a:cubicBezTo>
                  <a:cubicBezTo>
                    <a:pt x="7478" y="23566"/>
                    <a:pt x="7204" y="22168"/>
                    <a:pt x="7113" y="21408"/>
                  </a:cubicBezTo>
                  <a:cubicBezTo>
                    <a:pt x="7049" y="20489"/>
                    <a:pt x="7095" y="19562"/>
                    <a:pt x="7262" y="18654"/>
                  </a:cubicBezTo>
                  <a:lnTo>
                    <a:pt x="7262" y="18654"/>
                  </a:lnTo>
                  <a:cubicBezTo>
                    <a:pt x="7644" y="18423"/>
                    <a:pt x="8021" y="18154"/>
                    <a:pt x="8390" y="17852"/>
                  </a:cubicBezTo>
                  <a:cubicBezTo>
                    <a:pt x="9659" y="16836"/>
                    <a:pt x="10692" y="15586"/>
                    <a:pt x="11466" y="14172"/>
                  </a:cubicBezTo>
                  <a:close/>
                  <a:moveTo>
                    <a:pt x="11322" y="1"/>
                  </a:moveTo>
                  <a:cubicBezTo>
                    <a:pt x="11090" y="1"/>
                    <a:pt x="10858" y="32"/>
                    <a:pt x="10639" y="100"/>
                  </a:cubicBezTo>
                  <a:cubicBezTo>
                    <a:pt x="9484" y="435"/>
                    <a:pt x="8846" y="1711"/>
                    <a:pt x="8572" y="2471"/>
                  </a:cubicBezTo>
                  <a:cubicBezTo>
                    <a:pt x="8090" y="3742"/>
                    <a:pt x="7897" y="5165"/>
                    <a:pt x="7984" y="6661"/>
                  </a:cubicBezTo>
                  <a:lnTo>
                    <a:pt x="7984" y="6661"/>
                  </a:lnTo>
                  <a:cubicBezTo>
                    <a:pt x="6998" y="5623"/>
                    <a:pt x="5882" y="4819"/>
                    <a:pt x="4682" y="4295"/>
                  </a:cubicBezTo>
                  <a:cubicBezTo>
                    <a:pt x="4232" y="4080"/>
                    <a:pt x="3507" y="3828"/>
                    <a:pt x="2764" y="3828"/>
                  </a:cubicBezTo>
                  <a:cubicBezTo>
                    <a:pt x="2351" y="3828"/>
                    <a:pt x="1931" y="3906"/>
                    <a:pt x="1551" y="4113"/>
                  </a:cubicBezTo>
                  <a:cubicBezTo>
                    <a:pt x="1125" y="4386"/>
                    <a:pt x="760" y="4781"/>
                    <a:pt x="517" y="5268"/>
                  </a:cubicBezTo>
                  <a:cubicBezTo>
                    <a:pt x="122" y="6058"/>
                    <a:pt x="1" y="6939"/>
                    <a:pt x="183" y="7821"/>
                  </a:cubicBezTo>
                  <a:cubicBezTo>
                    <a:pt x="548" y="9554"/>
                    <a:pt x="2067" y="11134"/>
                    <a:pt x="4347" y="12076"/>
                  </a:cubicBezTo>
                  <a:cubicBezTo>
                    <a:pt x="4497" y="12139"/>
                    <a:pt x="4648" y="12198"/>
                    <a:pt x="4799" y="12254"/>
                  </a:cubicBezTo>
                  <a:lnTo>
                    <a:pt x="4799" y="12254"/>
                  </a:lnTo>
                  <a:cubicBezTo>
                    <a:pt x="3635" y="12631"/>
                    <a:pt x="2586" y="13174"/>
                    <a:pt x="1703" y="13870"/>
                  </a:cubicBezTo>
                  <a:cubicBezTo>
                    <a:pt x="1064" y="14356"/>
                    <a:pt x="61" y="15359"/>
                    <a:pt x="61" y="16544"/>
                  </a:cubicBezTo>
                  <a:cubicBezTo>
                    <a:pt x="92" y="17092"/>
                    <a:pt x="274" y="17578"/>
                    <a:pt x="578" y="18003"/>
                  </a:cubicBezTo>
                  <a:cubicBezTo>
                    <a:pt x="1095" y="18733"/>
                    <a:pt x="1824" y="19280"/>
                    <a:pt x="2675" y="19523"/>
                  </a:cubicBezTo>
                  <a:cubicBezTo>
                    <a:pt x="3066" y="19642"/>
                    <a:pt x="3478" y="19699"/>
                    <a:pt x="3905" y="19699"/>
                  </a:cubicBezTo>
                  <a:cubicBezTo>
                    <a:pt x="4954" y="19699"/>
                    <a:pt x="6090" y="19350"/>
                    <a:pt x="7192" y="18696"/>
                  </a:cubicBezTo>
                  <a:lnTo>
                    <a:pt x="7192" y="18696"/>
                  </a:lnTo>
                  <a:cubicBezTo>
                    <a:pt x="7018" y="19617"/>
                    <a:pt x="6969" y="20529"/>
                    <a:pt x="7052" y="21408"/>
                  </a:cubicBezTo>
                  <a:cubicBezTo>
                    <a:pt x="7144" y="22198"/>
                    <a:pt x="7417" y="23596"/>
                    <a:pt x="8451" y="24235"/>
                  </a:cubicBezTo>
                  <a:cubicBezTo>
                    <a:pt x="8861" y="24481"/>
                    <a:pt x="9320" y="24604"/>
                    <a:pt x="9785" y="24604"/>
                  </a:cubicBezTo>
                  <a:cubicBezTo>
                    <a:pt x="9837" y="24604"/>
                    <a:pt x="9888" y="24602"/>
                    <a:pt x="9940" y="24599"/>
                  </a:cubicBezTo>
                  <a:cubicBezTo>
                    <a:pt x="10821" y="24539"/>
                    <a:pt x="11673" y="24204"/>
                    <a:pt x="12341" y="23627"/>
                  </a:cubicBezTo>
                  <a:cubicBezTo>
                    <a:pt x="12888" y="23171"/>
                    <a:pt x="13283" y="22563"/>
                    <a:pt x="13557" y="21894"/>
                  </a:cubicBezTo>
                  <a:cubicBezTo>
                    <a:pt x="14043" y="20617"/>
                    <a:pt x="14195" y="19250"/>
                    <a:pt x="14013" y="17912"/>
                  </a:cubicBezTo>
                  <a:cubicBezTo>
                    <a:pt x="13886" y="16705"/>
                    <a:pt x="13567" y="15527"/>
                    <a:pt x="13087" y="14419"/>
                  </a:cubicBezTo>
                  <a:lnTo>
                    <a:pt x="13087" y="14419"/>
                  </a:lnTo>
                  <a:cubicBezTo>
                    <a:pt x="13437" y="14449"/>
                    <a:pt x="13788" y="14464"/>
                    <a:pt x="14138" y="14464"/>
                  </a:cubicBezTo>
                  <a:cubicBezTo>
                    <a:pt x="14932" y="14464"/>
                    <a:pt x="15725" y="14388"/>
                    <a:pt x="16505" y="14234"/>
                  </a:cubicBezTo>
                  <a:cubicBezTo>
                    <a:pt x="18907" y="13748"/>
                    <a:pt x="20761" y="12502"/>
                    <a:pt x="21430" y="10891"/>
                  </a:cubicBezTo>
                  <a:lnTo>
                    <a:pt x="21430" y="10861"/>
                  </a:lnTo>
                  <a:cubicBezTo>
                    <a:pt x="21794" y="10040"/>
                    <a:pt x="21855" y="9158"/>
                    <a:pt x="21612" y="8307"/>
                  </a:cubicBezTo>
                  <a:cubicBezTo>
                    <a:pt x="21490" y="7791"/>
                    <a:pt x="21217" y="7335"/>
                    <a:pt x="20822" y="6970"/>
                  </a:cubicBezTo>
                  <a:cubicBezTo>
                    <a:pt x="20282" y="6520"/>
                    <a:pt x="19561" y="6390"/>
                    <a:pt x="18906" y="6390"/>
                  </a:cubicBezTo>
                  <a:cubicBezTo>
                    <a:pt x="18453" y="6390"/>
                    <a:pt x="18031" y="6452"/>
                    <a:pt x="17721" y="6514"/>
                  </a:cubicBezTo>
                  <a:cubicBezTo>
                    <a:pt x="16511" y="6776"/>
                    <a:pt x="15328" y="7305"/>
                    <a:pt x="14214" y="8059"/>
                  </a:cubicBezTo>
                  <a:lnTo>
                    <a:pt x="14214" y="8059"/>
                  </a:lnTo>
                  <a:cubicBezTo>
                    <a:pt x="14239" y="8000"/>
                    <a:pt x="14263" y="7941"/>
                    <a:pt x="14287" y="7882"/>
                  </a:cubicBezTo>
                  <a:lnTo>
                    <a:pt x="14317" y="7882"/>
                  </a:lnTo>
                  <a:cubicBezTo>
                    <a:pt x="14347" y="7821"/>
                    <a:pt x="14378" y="7730"/>
                    <a:pt x="14408" y="7639"/>
                  </a:cubicBezTo>
                  <a:cubicBezTo>
                    <a:pt x="15290" y="5359"/>
                    <a:pt x="15229" y="3140"/>
                    <a:pt x="14256" y="1681"/>
                  </a:cubicBezTo>
                  <a:cubicBezTo>
                    <a:pt x="13739" y="952"/>
                    <a:pt x="13010" y="404"/>
                    <a:pt x="12159" y="131"/>
                  </a:cubicBezTo>
                  <a:cubicBezTo>
                    <a:pt x="11892" y="47"/>
                    <a:pt x="11606" y="1"/>
                    <a:pt x="11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9"/>
            <p:cNvSpPr/>
            <p:nvPr/>
          </p:nvSpPr>
          <p:spPr>
            <a:xfrm>
              <a:off x="123800" y="-3514462"/>
              <a:ext cx="474425" cy="488775"/>
            </a:xfrm>
            <a:custGeom>
              <a:avLst/>
              <a:gdLst/>
              <a:ahLst/>
              <a:cxnLst/>
              <a:rect l="l" t="t" r="r" b="b"/>
              <a:pathLst>
                <a:path w="18977" h="19551" extrusionOk="0">
                  <a:moveTo>
                    <a:pt x="11090" y="11067"/>
                  </a:moveTo>
                  <a:lnTo>
                    <a:pt x="11181" y="11159"/>
                  </a:lnTo>
                  <a:lnTo>
                    <a:pt x="11120" y="11159"/>
                  </a:lnTo>
                  <a:cubicBezTo>
                    <a:pt x="11120" y="11128"/>
                    <a:pt x="11120" y="11098"/>
                    <a:pt x="11090" y="11067"/>
                  </a:cubicBezTo>
                  <a:close/>
                  <a:moveTo>
                    <a:pt x="5793" y="0"/>
                  </a:moveTo>
                  <a:cubicBezTo>
                    <a:pt x="5736" y="0"/>
                    <a:pt x="5678" y="11"/>
                    <a:pt x="5618" y="34"/>
                  </a:cubicBezTo>
                  <a:cubicBezTo>
                    <a:pt x="5223" y="216"/>
                    <a:pt x="5223" y="733"/>
                    <a:pt x="5618" y="915"/>
                  </a:cubicBezTo>
                  <a:cubicBezTo>
                    <a:pt x="5664" y="930"/>
                    <a:pt x="5717" y="938"/>
                    <a:pt x="5774" y="938"/>
                  </a:cubicBezTo>
                  <a:cubicBezTo>
                    <a:pt x="5831" y="938"/>
                    <a:pt x="5892" y="930"/>
                    <a:pt x="5953" y="915"/>
                  </a:cubicBezTo>
                  <a:cubicBezTo>
                    <a:pt x="6773" y="4563"/>
                    <a:pt x="8476" y="7967"/>
                    <a:pt x="10877" y="10824"/>
                  </a:cubicBezTo>
                  <a:cubicBezTo>
                    <a:pt x="10907" y="10915"/>
                    <a:pt x="10938" y="11007"/>
                    <a:pt x="10968" y="11098"/>
                  </a:cubicBezTo>
                  <a:cubicBezTo>
                    <a:pt x="8172" y="10216"/>
                    <a:pt x="5558" y="8879"/>
                    <a:pt x="3217" y="7146"/>
                  </a:cubicBezTo>
                  <a:cubicBezTo>
                    <a:pt x="3247" y="7116"/>
                    <a:pt x="3247" y="7086"/>
                    <a:pt x="3278" y="7055"/>
                  </a:cubicBezTo>
                  <a:cubicBezTo>
                    <a:pt x="3407" y="6719"/>
                    <a:pt x="3141" y="6384"/>
                    <a:pt x="2834" y="6384"/>
                  </a:cubicBezTo>
                  <a:cubicBezTo>
                    <a:pt x="2780" y="6384"/>
                    <a:pt x="2725" y="6394"/>
                    <a:pt x="2670" y="6417"/>
                  </a:cubicBezTo>
                  <a:cubicBezTo>
                    <a:pt x="2275" y="6599"/>
                    <a:pt x="2275" y="7146"/>
                    <a:pt x="2670" y="7298"/>
                  </a:cubicBezTo>
                  <a:cubicBezTo>
                    <a:pt x="2721" y="7319"/>
                    <a:pt x="2775" y="7329"/>
                    <a:pt x="2829" y="7329"/>
                  </a:cubicBezTo>
                  <a:cubicBezTo>
                    <a:pt x="2937" y="7329"/>
                    <a:pt x="3045" y="7288"/>
                    <a:pt x="3126" y="7207"/>
                  </a:cubicBezTo>
                  <a:cubicBezTo>
                    <a:pt x="5497" y="9000"/>
                    <a:pt x="8172" y="10338"/>
                    <a:pt x="10998" y="11219"/>
                  </a:cubicBezTo>
                  <a:cubicBezTo>
                    <a:pt x="11059" y="11402"/>
                    <a:pt x="11120" y="11584"/>
                    <a:pt x="11150" y="11736"/>
                  </a:cubicBezTo>
                  <a:lnTo>
                    <a:pt x="10694" y="11858"/>
                  </a:lnTo>
                  <a:cubicBezTo>
                    <a:pt x="10786" y="11736"/>
                    <a:pt x="10846" y="11614"/>
                    <a:pt x="10877" y="11462"/>
                  </a:cubicBezTo>
                  <a:cubicBezTo>
                    <a:pt x="10907" y="11432"/>
                    <a:pt x="10877" y="11402"/>
                    <a:pt x="10846" y="11402"/>
                  </a:cubicBezTo>
                  <a:cubicBezTo>
                    <a:pt x="10846" y="11402"/>
                    <a:pt x="10816" y="11402"/>
                    <a:pt x="10786" y="11432"/>
                  </a:cubicBezTo>
                  <a:cubicBezTo>
                    <a:pt x="10725" y="11584"/>
                    <a:pt x="10634" y="11736"/>
                    <a:pt x="10573" y="11888"/>
                  </a:cubicBezTo>
                  <a:cubicBezTo>
                    <a:pt x="9274" y="12175"/>
                    <a:pt x="7951" y="12319"/>
                    <a:pt x="6626" y="12319"/>
                  </a:cubicBezTo>
                  <a:cubicBezTo>
                    <a:pt x="4726" y="12319"/>
                    <a:pt x="2825" y="12023"/>
                    <a:pt x="998" y="11432"/>
                  </a:cubicBezTo>
                  <a:cubicBezTo>
                    <a:pt x="1069" y="11094"/>
                    <a:pt x="807" y="10891"/>
                    <a:pt x="547" y="10891"/>
                  </a:cubicBezTo>
                  <a:cubicBezTo>
                    <a:pt x="363" y="10891"/>
                    <a:pt x="180" y="10993"/>
                    <a:pt x="117" y="11219"/>
                  </a:cubicBezTo>
                  <a:cubicBezTo>
                    <a:pt x="0" y="11569"/>
                    <a:pt x="281" y="11820"/>
                    <a:pt x="563" y="11820"/>
                  </a:cubicBezTo>
                  <a:cubicBezTo>
                    <a:pt x="721" y="11820"/>
                    <a:pt x="880" y="11740"/>
                    <a:pt x="968" y="11554"/>
                  </a:cubicBezTo>
                  <a:cubicBezTo>
                    <a:pt x="2787" y="12130"/>
                    <a:pt x="4681" y="12418"/>
                    <a:pt x="6580" y="12418"/>
                  </a:cubicBezTo>
                  <a:cubicBezTo>
                    <a:pt x="7886" y="12418"/>
                    <a:pt x="9194" y="12282"/>
                    <a:pt x="10482" y="12010"/>
                  </a:cubicBezTo>
                  <a:lnTo>
                    <a:pt x="10482" y="12010"/>
                  </a:lnTo>
                  <a:cubicBezTo>
                    <a:pt x="9874" y="13013"/>
                    <a:pt x="9053" y="13894"/>
                    <a:pt x="8111" y="14624"/>
                  </a:cubicBezTo>
                  <a:cubicBezTo>
                    <a:pt x="7108" y="15384"/>
                    <a:pt x="6044" y="16052"/>
                    <a:pt x="4919" y="16660"/>
                  </a:cubicBezTo>
                  <a:cubicBezTo>
                    <a:pt x="4858" y="16599"/>
                    <a:pt x="4798" y="16539"/>
                    <a:pt x="4706" y="16508"/>
                  </a:cubicBezTo>
                  <a:cubicBezTo>
                    <a:pt x="4638" y="16477"/>
                    <a:pt x="4571" y="16462"/>
                    <a:pt x="4507" y="16462"/>
                  </a:cubicBezTo>
                  <a:cubicBezTo>
                    <a:pt x="4201" y="16462"/>
                    <a:pt x="3973" y="16789"/>
                    <a:pt x="4099" y="17116"/>
                  </a:cubicBezTo>
                  <a:cubicBezTo>
                    <a:pt x="4176" y="17302"/>
                    <a:pt x="4356" y="17401"/>
                    <a:pt x="4535" y="17401"/>
                  </a:cubicBezTo>
                  <a:cubicBezTo>
                    <a:pt x="4706" y="17401"/>
                    <a:pt x="4875" y="17310"/>
                    <a:pt x="4950" y="17116"/>
                  </a:cubicBezTo>
                  <a:cubicBezTo>
                    <a:pt x="5010" y="16994"/>
                    <a:pt x="5010" y="16873"/>
                    <a:pt x="4950" y="16751"/>
                  </a:cubicBezTo>
                  <a:cubicBezTo>
                    <a:pt x="6074" y="16174"/>
                    <a:pt x="7168" y="15475"/>
                    <a:pt x="8172" y="14715"/>
                  </a:cubicBezTo>
                  <a:cubicBezTo>
                    <a:pt x="9175" y="13955"/>
                    <a:pt x="9995" y="13043"/>
                    <a:pt x="10603" y="11979"/>
                  </a:cubicBezTo>
                  <a:lnTo>
                    <a:pt x="11181" y="11827"/>
                  </a:lnTo>
                  <a:cubicBezTo>
                    <a:pt x="11272" y="12131"/>
                    <a:pt x="11363" y="12435"/>
                    <a:pt x="11485" y="12709"/>
                  </a:cubicBezTo>
                  <a:cubicBezTo>
                    <a:pt x="11500" y="12739"/>
                    <a:pt x="11523" y="12754"/>
                    <a:pt x="11545" y="12754"/>
                  </a:cubicBezTo>
                  <a:cubicBezTo>
                    <a:pt x="11568" y="12754"/>
                    <a:pt x="11591" y="12739"/>
                    <a:pt x="11606" y="12709"/>
                  </a:cubicBezTo>
                  <a:cubicBezTo>
                    <a:pt x="11606" y="12709"/>
                    <a:pt x="11606" y="12678"/>
                    <a:pt x="11606" y="12678"/>
                  </a:cubicBezTo>
                  <a:cubicBezTo>
                    <a:pt x="11485" y="12374"/>
                    <a:pt x="11393" y="12101"/>
                    <a:pt x="11272" y="11797"/>
                  </a:cubicBezTo>
                  <a:lnTo>
                    <a:pt x="11302" y="11797"/>
                  </a:lnTo>
                  <a:cubicBezTo>
                    <a:pt x="12214" y="13955"/>
                    <a:pt x="12518" y="16295"/>
                    <a:pt x="12184" y="18605"/>
                  </a:cubicBezTo>
                  <a:cubicBezTo>
                    <a:pt x="12032" y="18636"/>
                    <a:pt x="11880" y="18727"/>
                    <a:pt x="11819" y="18879"/>
                  </a:cubicBezTo>
                  <a:cubicBezTo>
                    <a:pt x="11664" y="19215"/>
                    <a:pt x="11926" y="19551"/>
                    <a:pt x="12251" y="19551"/>
                  </a:cubicBezTo>
                  <a:cubicBezTo>
                    <a:pt x="12308" y="19551"/>
                    <a:pt x="12368" y="19540"/>
                    <a:pt x="12427" y="19517"/>
                  </a:cubicBezTo>
                  <a:cubicBezTo>
                    <a:pt x="12792" y="19335"/>
                    <a:pt x="12792" y="18788"/>
                    <a:pt x="12427" y="18636"/>
                  </a:cubicBezTo>
                  <a:cubicBezTo>
                    <a:pt x="12397" y="18636"/>
                    <a:pt x="12366" y="18605"/>
                    <a:pt x="12305" y="18605"/>
                  </a:cubicBezTo>
                  <a:cubicBezTo>
                    <a:pt x="12640" y="16295"/>
                    <a:pt x="12336" y="13925"/>
                    <a:pt x="11424" y="11766"/>
                  </a:cubicBezTo>
                  <a:lnTo>
                    <a:pt x="11637" y="11706"/>
                  </a:lnTo>
                  <a:cubicBezTo>
                    <a:pt x="11667" y="11706"/>
                    <a:pt x="11667" y="11706"/>
                    <a:pt x="11667" y="11675"/>
                  </a:cubicBezTo>
                  <a:cubicBezTo>
                    <a:pt x="11667" y="11675"/>
                    <a:pt x="11667" y="11645"/>
                    <a:pt x="11667" y="11645"/>
                  </a:cubicBezTo>
                  <a:cubicBezTo>
                    <a:pt x="11667" y="11623"/>
                    <a:pt x="11652" y="11602"/>
                    <a:pt x="11632" y="11602"/>
                  </a:cubicBezTo>
                  <a:cubicBezTo>
                    <a:pt x="11624" y="11602"/>
                    <a:pt x="11615" y="11606"/>
                    <a:pt x="11606" y="11614"/>
                  </a:cubicBezTo>
                  <a:lnTo>
                    <a:pt x="11393" y="11675"/>
                  </a:lnTo>
                  <a:cubicBezTo>
                    <a:pt x="11393" y="11645"/>
                    <a:pt x="11363" y="11614"/>
                    <a:pt x="11363" y="11584"/>
                  </a:cubicBezTo>
                  <a:cubicBezTo>
                    <a:pt x="11352" y="11551"/>
                    <a:pt x="11328" y="11538"/>
                    <a:pt x="11305" y="11538"/>
                  </a:cubicBezTo>
                  <a:cubicBezTo>
                    <a:pt x="11282" y="11538"/>
                    <a:pt x="11260" y="11549"/>
                    <a:pt x="11247" y="11566"/>
                  </a:cubicBezTo>
                  <a:lnTo>
                    <a:pt x="11247" y="11566"/>
                  </a:lnTo>
                  <a:cubicBezTo>
                    <a:pt x="11207" y="11460"/>
                    <a:pt x="11171" y="11355"/>
                    <a:pt x="11150" y="11250"/>
                  </a:cubicBezTo>
                  <a:cubicBezTo>
                    <a:pt x="11181" y="11250"/>
                    <a:pt x="11181" y="11219"/>
                    <a:pt x="11181" y="11219"/>
                  </a:cubicBezTo>
                  <a:lnTo>
                    <a:pt x="11242" y="11219"/>
                  </a:lnTo>
                  <a:lnTo>
                    <a:pt x="11333" y="11311"/>
                  </a:lnTo>
                  <a:cubicBezTo>
                    <a:pt x="11348" y="11326"/>
                    <a:pt x="11363" y="11333"/>
                    <a:pt x="11378" y="11333"/>
                  </a:cubicBezTo>
                  <a:cubicBezTo>
                    <a:pt x="11393" y="11333"/>
                    <a:pt x="11409" y="11326"/>
                    <a:pt x="11424" y="11311"/>
                  </a:cubicBezTo>
                  <a:cubicBezTo>
                    <a:pt x="11424" y="11280"/>
                    <a:pt x="11424" y="11250"/>
                    <a:pt x="11424" y="11250"/>
                  </a:cubicBezTo>
                  <a:lnTo>
                    <a:pt x="11545" y="11250"/>
                  </a:lnTo>
                  <a:cubicBezTo>
                    <a:pt x="11545" y="11311"/>
                    <a:pt x="11515" y="11371"/>
                    <a:pt x="11515" y="11432"/>
                  </a:cubicBezTo>
                  <a:cubicBezTo>
                    <a:pt x="11496" y="11470"/>
                    <a:pt x="11524" y="11496"/>
                    <a:pt x="11555" y="11496"/>
                  </a:cubicBezTo>
                  <a:cubicBezTo>
                    <a:pt x="11574" y="11496"/>
                    <a:pt x="11595" y="11486"/>
                    <a:pt x="11606" y="11462"/>
                  </a:cubicBezTo>
                  <a:cubicBezTo>
                    <a:pt x="11606" y="11402"/>
                    <a:pt x="11637" y="11341"/>
                    <a:pt x="11637" y="11250"/>
                  </a:cubicBezTo>
                  <a:cubicBezTo>
                    <a:pt x="11870" y="11266"/>
                    <a:pt x="12103" y="11274"/>
                    <a:pt x="12336" y="11274"/>
                  </a:cubicBezTo>
                  <a:cubicBezTo>
                    <a:pt x="14318" y="11274"/>
                    <a:pt x="16269" y="10700"/>
                    <a:pt x="17929" y="9639"/>
                  </a:cubicBezTo>
                  <a:cubicBezTo>
                    <a:pt x="17989" y="9700"/>
                    <a:pt x="18050" y="9730"/>
                    <a:pt x="18111" y="9760"/>
                  </a:cubicBezTo>
                  <a:cubicBezTo>
                    <a:pt x="18187" y="9796"/>
                    <a:pt x="18260" y="9812"/>
                    <a:pt x="18327" y="9812"/>
                  </a:cubicBezTo>
                  <a:cubicBezTo>
                    <a:pt x="18768" y="9812"/>
                    <a:pt x="18977" y="9120"/>
                    <a:pt x="18476" y="8909"/>
                  </a:cubicBezTo>
                  <a:cubicBezTo>
                    <a:pt x="18411" y="8879"/>
                    <a:pt x="18346" y="8866"/>
                    <a:pt x="18284" y="8866"/>
                  </a:cubicBezTo>
                  <a:cubicBezTo>
                    <a:pt x="17967" y="8866"/>
                    <a:pt x="17720" y="9217"/>
                    <a:pt x="17898" y="9548"/>
                  </a:cubicBezTo>
                  <a:cubicBezTo>
                    <a:pt x="16213" y="10625"/>
                    <a:pt x="14252" y="11175"/>
                    <a:pt x="12265" y="11175"/>
                  </a:cubicBezTo>
                  <a:cubicBezTo>
                    <a:pt x="12066" y="11175"/>
                    <a:pt x="11866" y="11170"/>
                    <a:pt x="11667" y="11159"/>
                  </a:cubicBezTo>
                  <a:cubicBezTo>
                    <a:pt x="12062" y="8818"/>
                    <a:pt x="12761" y="6569"/>
                    <a:pt x="13764" y="4441"/>
                  </a:cubicBezTo>
                  <a:cubicBezTo>
                    <a:pt x="13828" y="4464"/>
                    <a:pt x="13888" y="4475"/>
                    <a:pt x="13944" y="4475"/>
                  </a:cubicBezTo>
                  <a:cubicBezTo>
                    <a:pt x="14404" y="4475"/>
                    <a:pt x="14613" y="3776"/>
                    <a:pt x="14099" y="3560"/>
                  </a:cubicBezTo>
                  <a:cubicBezTo>
                    <a:pt x="14029" y="3527"/>
                    <a:pt x="13962" y="3512"/>
                    <a:pt x="13899" y="3512"/>
                  </a:cubicBezTo>
                  <a:cubicBezTo>
                    <a:pt x="13492" y="3512"/>
                    <a:pt x="13252" y="4117"/>
                    <a:pt x="13673" y="4380"/>
                  </a:cubicBezTo>
                  <a:cubicBezTo>
                    <a:pt x="12640" y="6508"/>
                    <a:pt x="11941" y="8788"/>
                    <a:pt x="11576" y="11128"/>
                  </a:cubicBezTo>
                  <a:lnTo>
                    <a:pt x="11333" y="11128"/>
                  </a:lnTo>
                  <a:cubicBezTo>
                    <a:pt x="11242" y="11007"/>
                    <a:pt x="11120" y="10885"/>
                    <a:pt x="11029" y="10763"/>
                  </a:cubicBezTo>
                  <a:cubicBezTo>
                    <a:pt x="10299" y="8089"/>
                    <a:pt x="10178" y="5292"/>
                    <a:pt x="10664" y="2557"/>
                  </a:cubicBezTo>
                  <a:cubicBezTo>
                    <a:pt x="10998" y="2526"/>
                    <a:pt x="11181" y="2101"/>
                    <a:pt x="10968" y="1827"/>
                  </a:cubicBezTo>
                  <a:cubicBezTo>
                    <a:pt x="10874" y="1693"/>
                    <a:pt x="10733" y="1630"/>
                    <a:pt x="10594" y="1630"/>
                  </a:cubicBezTo>
                  <a:cubicBezTo>
                    <a:pt x="10418" y="1630"/>
                    <a:pt x="10246" y="1731"/>
                    <a:pt x="10178" y="1918"/>
                  </a:cubicBezTo>
                  <a:lnTo>
                    <a:pt x="10147" y="1949"/>
                  </a:lnTo>
                  <a:cubicBezTo>
                    <a:pt x="10056" y="2192"/>
                    <a:pt x="10147" y="2465"/>
                    <a:pt x="10390" y="2557"/>
                  </a:cubicBezTo>
                  <a:cubicBezTo>
                    <a:pt x="10451" y="2557"/>
                    <a:pt x="10482" y="2587"/>
                    <a:pt x="10512" y="2587"/>
                  </a:cubicBezTo>
                  <a:cubicBezTo>
                    <a:pt x="10056" y="5231"/>
                    <a:pt x="10178" y="7967"/>
                    <a:pt x="10846" y="10581"/>
                  </a:cubicBezTo>
                  <a:cubicBezTo>
                    <a:pt x="8506" y="7754"/>
                    <a:pt x="6865" y="4441"/>
                    <a:pt x="6044" y="854"/>
                  </a:cubicBezTo>
                  <a:cubicBezTo>
                    <a:pt x="6135" y="824"/>
                    <a:pt x="6196" y="733"/>
                    <a:pt x="6226" y="672"/>
                  </a:cubicBezTo>
                  <a:cubicBezTo>
                    <a:pt x="6355" y="336"/>
                    <a:pt x="6111" y="0"/>
                    <a:pt x="57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9"/>
            <p:cNvSpPr/>
            <p:nvPr/>
          </p:nvSpPr>
          <p:spPr>
            <a:xfrm>
              <a:off x="322400" y="-3310487"/>
              <a:ext cx="164525" cy="168750"/>
            </a:xfrm>
            <a:custGeom>
              <a:avLst/>
              <a:gdLst/>
              <a:ahLst/>
              <a:cxnLst/>
              <a:rect l="l" t="t" r="r" b="b"/>
              <a:pathLst>
                <a:path w="6581" h="6750" extrusionOk="0">
                  <a:moveTo>
                    <a:pt x="2204" y="1"/>
                  </a:moveTo>
                  <a:cubicBezTo>
                    <a:pt x="2125" y="1"/>
                    <a:pt x="2044" y="17"/>
                    <a:pt x="1960" y="51"/>
                  </a:cubicBezTo>
                  <a:cubicBezTo>
                    <a:pt x="1018" y="446"/>
                    <a:pt x="2690" y="2696"/>
                    <a:pt x="2690" y="2696"/>
                  </a:cubicBezTo>
                  <a:cubicBezTo>
                    <a:pt x="2187" y="2303"/>
                    <a:pt x="1482" y="2057"/>
                    <a:pt x="922" y="2057"/>
                  </a:cubicBezTo>
                  <a:cubicBezTo>
                    <a:pt x="397" y="2057"/>
                    <a:pt x="0" y="2272"/>
                    <a:pt x="15" y="2787"/>
                  </a:cubicBezTo>
                  <a:cubicBezTo>
                    <a:pt x="33" y="3393"/>
                    <a:pt x="907" y="3518"/>
                    <a:pt x="1627" y="3518"/>
                  </a:cubicBezTo>
                  <a:cubicBezTo>
                    <a:pt x="2136" y="3518"/>
                    <a:pt x="2568" y="3455"/>
                    <a:pt x="2568" y="3455"/>
                  </a:cubicBezTo>
                  <a:lnTo>
                    <a:pt x="2568" y="3455"/>
                  </a:lnTo>
                  <a:cubicBezTo>
                    <a:pt x="440" y="4398"/>
                    <a:pt x="76" y="5857"/>
                    <a:pt x="957" y="6373"/>
                  </a:cubicBezTo>
                  <a:cubicBezTo>
                    <a:pt x="1029" y="6415"/>
                    <a:pt x="1103" y="6435"/>
                    <a:pt x="1178" y="6435"/>
                  </a:cubicBezTo>
                  <a:cubicBezTo>
                    <a:pt x="2028" y="6435"/>
                    <a:pt x="3054" y="3973"/>
                    <a:pt x="3054" y="3972"/>
                  </a:cubicBezTo>
                  <a:lnTo>
                    <a:pt x="3054" y="3972"/>
                  </a:lnTo>
                  <a:cubicBezTo>
                    <a:pt x="3054" y="3973"/>
                    <a:pt x="2906" y="6749"/>
                    <a:pt x="3750" y="6749"/>
                  </a:cubicBezTo>
                  <a:cubicBezTo>
                    <a:pt x="3841" y="6749"/>
                    <a:pt x="3943" y="6718"/>
                    <a:pt x="4057" y="6647"/>
                  </a:cubicBezTo>
                  <a:cubicBezTo>
                    <a:pt x="5243" y="5918"/>
                    <a:pt x="3724" y="3882"/>
                    <a:pt x="3723" y="3881"/>
                  </a:cubicBezTo>
                  <a:lnTo>
                    <a:pt x="3723" y="3881"/>
                  </a:lnTo>
                  <a:cubicBezTo>
                    <a:pt x="4288" y="4524"/>
                    <a:pt x="5053" y="5029"/>
                    <a:pt x="5609" y="5029"/>
                  </a:cubicBezTo>
                  <a:cubicBezTo>
                    <a:pt x="5921" y="5029"/>
                    <a:pt x="6167" y="4871"/>
                    <a:pt x="6276" y="4489"/>
                  </a:cubicBezTo>
                  <a:cubicBezTo>
                    <a:pt x="6580" y="3425"/>
                    <a:pt x="3936" y="3273"/>
                    <a:pt x="3936" y="3273"/>
                  </a:cubicBezTo>
                  <a:cubicBezTo>
                    <a:pt x="3936" y="3273"/>
                    <a:pt x="6398" y="2209"/>
                    <a:pt x="5425" y="1358"/>
                  </a:cubicBezTo>
                  <a:cubicBezTo>
                    <a:pt x="5272" y="1229"/>
                    <a:pt x="5116" y="1174"/>
                    <a:pt x="4962" y="1174"/>
                  </a:cubicBezTo>
                  <a:cubicBezTo>
                    <a:pt x="4143" y="1174"/>
                    <a:pt x="3389" y="2726"/>
                    <a:pt x="3389" y="2726"/>
                  </a:cubicBezTo>
                  <a:cubicBezTo>
                    <a:pt x="3500" y="1782"/>
                    <a:pt x="3027" y="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9"/>
            <p:cNvSpPr/>
            <p:nvPr/>
          </p:nvSpPr>
          <p:spPr>
            <a:xfrm>
              <a:off x="319725" y="-3318337"/>
              <a:ext cx="167950" cy="191525"/>
            </a:xfrm>
            <a:custGeom>
              <a:avLst/>
              <a:gdLst/>
              <a:ahLst/>
              <a:cxnLst/>
              <a:rect l="l" t="t" r="r" b="b"/>
              <a:pathLst>
                <a:path w="6718" h="7661" fill="none" extrusionOk="0">
                  <a:moveTo>
                    <a:pt x="2705" y="3739"/>
                  </a:moveTo>
                  <a:cubicBezTo>
                    <a:pt x="2705" y="3739"/>
                    <a:pt x="152" y="3921"/>
                    <a:pt x="213" y="2888"/>
                  </a:cubicBezTo>
                  <a:cubicBezTo>
                    <a:pt x="274" y="1855"/>
                    <a:pt x="1976" y="2158"/>
                    <a:pt x="2857" y="2979"/>
                  </a:cubicBezTo>
                  <a:cubicBezTo>
                    <a:pt x="2857" y="2979"/>
                    <a:pt x="1368" y="639"/>
                    <a:pt x="2371" y="304"/>
                  </a:cubicBezTo>
                  <a:cubicBezTo>
                    <a:pt x="3344" y="0"/>
                    <a:pt x="3769" y="2067"/>
                    <a:pt x="3556" y="3070"/>
                  </a:cubicBezTo>
                  <a:cubicBezTo>
                    <a:pt x="3556" y="3070"/>
                    <a:pt x="4803" y="943"/>
                    <a:pt x="5715" y="1855"/>
                  </a:cubicBezTo>
                  <a:cubicBezTo>
                    <a:pt x="6626" y="2766"/>
                    <a:pt x="4073" y="3648"/>
                    <a:pt x="4073" y="3648"/>
                  </a:cubicBezTo>
                  <a:cubicBezTo>
                    <a:pt x="4073" y="3648"/>
                    <a:pt x="6718" y="4013"/>
                    <a:pt x="6323" y="5046"/>
                  </a:cubicBezTo>
                  <a:cubicBezTo>
                    <a:pt x="5958" y="6080"/>
                    <a:pt x="4620" y="5320"/>
                    <a:pt x="3800" y="4256"/>
                  </a:cubicBezTo>
                  <a:cubicBezTo>
                    <a:pt x="3800" y="4256"/>
                    <a:pt x="5198" y="6383"/>
                    <a:pt x="3952" y="7022"/>
                  </a:cubicBezTo>
                  <a:cubicBezTo>
                    <a:pt x="2705" y="7660"/>
                    <a:pt x="3161" y="4286"/>
                    <a:pt x="3161" y="4286"/>
                  </a:cubicBezTo>
                  <a:cubicBezTo>
                    <a:pt x="3161" y="4286"/>
                    <a:pt x="1733" y="7083"/>
                    <a:pt x="882" y="6535"/>
                  </a:cubicBezTo>
                  <a:cubicBezTo>
                    <a:pt x="0" y="5958"/>
                    <a:pt x="487" y="4529"/>
                    <a:pt x="2705" y="3739"/>
                  </a:cubicBezTo>
                  <a:close/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6" name="Google Shape;466;p9"/>
          <p:cNvGrpSpPr/>
          <p:nvPr/>
        </p:nvGrpSpPr>
        <p:grpSpPr>
          <a:xfrm rot="4015104">
            <a:off x="7735025" y="192607"/>
            <a:ext cx="474559" cy="511700"/>
            <a:chOff x="-579675" y="-3408112"/>
            <a:chExt cx="572100" cy="616875"/>
          </a:xfrm>
        </p:grpSpPr>
        <p:sp>
          <p:nvSpPr>
            <p:cNvPr id="467" name="Google Shape;467;p9"/>
            <p:cNvSpPr/>
            <p:nvPr/>
          </p:nvSpPr>
          <p:spPr>
            <a:xfrm>
              <a:off x="-558525" y="-3302987"/>
              <a:ext cx="284225" cy="222125"/>
            </a:xfrm>
            <a:custGeom>
              <a:avLst/>
              <a:gdLst/>
              <a:ahLst/>
              <a:cxnLst/>
              <a:rect l="l" t="t" r="r" b="b"/>
              <a:pathLst>
                <a:path w="11369" h="8885" extrusionOk="0">
                  <a:moveTo>
                    <a:pt x="2741" y="1"/>
                  </a:moveTo>
                  <a:cubicBezTo>
                    <a:pt x="2265" y="1"/>
                    <a:pt x="1804" y="100"/>
                    <a:pt x="1398" y="343"/>
                  </a:cubicBezTo>
                  <a:cubicBezTo>
                    <a:pt x="973" y="647"/>
                    <a:pt x="638" y="1043"/>
                    <a:pt x="426" y="1529"/>
                  </a:cubicBezTo>
                  <a:cubicBezTo>
                    <a:pt x="61" y="2319"/>
                    <a:pt x="0" y="3231"/>
                    <a:pt x="213" y="4082"/>
                  </a:cubicBezTo>
                  <a:cubicBezTo>
                    <a:pt x="699" y="6027"/>
                    <a:pt x="2614" y="7426"/>
                    <a:pt x="4560" y="8125"/>
                  </a:cubicBezTo>
                  <a:cubicBezTo>
                    <a:pt x="5902" y="8631"/>
                    <a:pt x="7350" y="8885"/>
                    <a:pt x="8798" y="8885"/>
                  </a:cubicBezTo>
                  <a:cubicBezTo>
                    <a:pt x="9088" y="8885"/>
                    <a:pt x="9377" y="8874"/>
                    <a:pt x="9666" y="8854"/>
                  </a:cubicBezTo>
                  <a:cubicBezTo>
                    <a:pt x="11368" y="8733"/>
                    <a:pt x="11155" y="7334"/>
                    <a:pt x="10517" y="6119"/>
                  </a:cubicBezTo>
                  <a:cubicBezTo>
                    <a:pt x="9210" y="3657"/>
                    <a:pt x="7174" y="1407"/>
                    <a:pt x="4529" y="374"/>
                  </a:cubicBezTo>
                  <a:cubicBezTo>
                    <a:pt x="3956" y="155"/>
                    <a:pt x="3336" y="1"/>
                    <a:pt x="27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9"/>
            <p:cNvSpPr/>
            <p:nvPr/>
          </p:nvSpPr>
          <p:spPr>
            <a:xfrm>
              <a:off x="-547900" y="-3115087"/>
              <a:ext cx="303225" cy="206725"/>
            </a:xfrm>
            <a:custGeom>
              <a:avLst/>
              <a:gdLst/>
              <a:ahLst/>
              <a:cxnLst/>
              <a:rect l="l" t="t" r="r" b="b"/>
              <a:pathLst>
                <a:path w="12129" h="8269" extrusionOk="0">
                  <a:moveTo>
                    <a:pt x="9454" y="1"/>
                  </a:moveTo>
                  <a:cubicBezTo>
                    <a:pt x="6657" y="1"/>
                    <a:pt x="3709" y="730"/>
                    <a:pt x="1551" y="2584"/>
                  </a:cubicBezTo>
                  <a:cubicBezTo>
                    <a:pt x="730" y="3284"/>
                    <a:pt x="1" y="4256"/>
                    <a:pt x="62" y="5320"/>
                  </a:cubicBezTo>
                  <a:cubicBezTo>
                    <a:pt x="92" y="5837"/>
                    <a:pt x="305" y="6323"/>
                    <a:pt x="639" y="6718"/>
                  </a:cubicBezTo>
                  <a:cubicBezTo>
                    <a:pt x="1156" y="7417"/>
                    <a:pt x="1916" y="7934"/>
                    <a:pt x="2767" y="8147"/>
                  </a:cubicBezTo>
                  <a:cubicBezTo>
                    <a:pt x="3105" y="8230"/>
                    <a:pt x="3447" y="8269"/>
                    <a:pt x="3791" y="8269"/>
                  </a:cubicBezTo>
                  <a:cubicBezTo>
                    <a:pt x="5453" y="8269"/>
                    <a:pt x="7130" y="7360"/>
                    <a:pt x="8390" y="6202"/>
                  </a:cubicBezTo>
                  <a:cubicBezTo>
                    <a:pt x="9697" y="5046"/>
                    <a:pt x="10730" y="3648"/>
                    <a:pt x="11430" y="2068"/>
                  </a:cubicBezTo>
                  <a:cubicBezTo>
                    <a:pt x="12129" y="487"/>
                    <a:pt x="10822" y="1"/>
                    <a:pt x="94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9"/>
            <p:cNvSpPr/>
            <p:nvPr/>
          </p:nvSpPr>
          <p:spPr>
            <a:xfrm>
              <a:off x="-376150" y="-3103187"/>
              <a:ext cx="186950" cy="310475"/>
            </a:xfrm>
            <a:custGeom>
              <a:avLst/>
              <a:gdLst/>
              <a:ahLst/>
              <a:cxnLst/>
              <a:rect l="l" t="t" r="r" b="b"/>
              <a:pathLst>
                <a:path w="7478" h="12419" extrusionOk="0">
                  <a:moveTo>
                    <a:pt x="4163" y="0"/>
                  </a:moveTo>
                  <a:cubicBezTo>
                    <a:pt x="3540" y="0"/>
                    <a:pt x="2936" y="609"/>
                    <a:pt x="2462" y="1349"/>
                  </a:cubicBezTo>
                  <a:cubicBezTo>
                    <a:pt x="942" y="3689"/>
                    <a:pt x="0" y="6577"/>
                    <a:pt x="395" y="9403"/>
                  </a:cubicBezTo>
                  <a:cubicBezTo>
                    <a:pt x="547" y="10467"/>
                    <a:pt x="973" y="11622"/>
                    <a:pt x="1885" y="12109"/>
                  </a:cubicBezTo>
                  <a:cubicBezTo>
                    <a:pt x="2284" y="12322"/>
                    <a:pt x="2754" y="12418"/>
                    <a:pt x="3212" y="12418"/>
                  </a:cubicBezTo>
                  <a:cubicBezTo>
                    <a:pt x="3277" y="12418"/>
                    <a:pt x="3341" y="12416"/>
                    <a:pt x="3404" y="12413"/>
                  </a:cubicBezTo>
                  <a:cubicBezTo>
                    <a:pt x="4256" y="12321"/>
                    <a:pt x="5107" y="11957"/>
                    <a:pt x="5745" y="11349"/>
                  </a:cubicBezTo>
                  <a:cubicBezTo>
                    <a:pt x="7204" y="9950"/>
                    <a:pt x="7477" y="7610"/>
                    <a:pt x="7143" y="5574"/>
                  </a:cubicBezTo>
                  <a:cubicBezTo>
                    <a:pt x="6870" y="3841"/>
                    <a:pt x="6231" y="2230"/>
                    <a:pt x="5289" y="771"/>
                  </a:cubicBezTo>
                  <a:cubicBezTo>
                    <a:pt x="4923" y="222"/>
                    <a:pt x="4540" y="0"/>
                    <a:pt x="41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9"/>
            <p:cNvSpPr/>
            <p:nvPr/>
          </p:nvSpPr>
          <p:spPr>
            <a:xfrm>
              <a:off x="-310800" y="-3256762"/>
              <a:ext cx="298650" cy="206025"/>
            </a:xfrm>
            <a:custGeom>
              <a:avLst/>
              <a:gdLst/>
              <a:ahLst/>
              <a:cxnLst/>
              <a:rect l="l" t="t" r="r" b="b"/>
              <a:pathLst>
                <a:path w="11946" h="8241" extrusionOk="0">
                  <a:moveTo>
                    <a:pt x="9136" y="0"/>
                  </a:moveTo>
                  <a:cubicBezTo>
                    <a:pt x="8665" y="0"/>
                    <a:pt x="8179" y="79"/>
                    <a:pt x="7721" y="197"/>
                  </a:cubicBezTo>
                  <a:cubicBezTo>
                    <a:pt x="4985" y="926"/>
                    <a:pt x="2705" y="2932"/>
                    <a:pt x="1125" y="5242"/>
                  </a:cubicBezTo>
                  <a:cubicBezTo>
                    <a:pt x="365" y="6367"/>
                    <a:pt x="0" y="7735"/>
                    <a:pt x="1702" y="8039"/>
                  </a:cubicBezTo>
                  <a:cubicBezTo>
                    <a:pt x="2446" y="8172"/>
                    <a:pt x="3196" y="8241"/>
                    <a:pt x="3947" y="8241"/>
                  </a:cubicBezTo>
                  <a:cubicBezTo>
                    <a:pt x="4914" y="8241"/>
                    <a:pt x="5881" y="8126"/>
                    <a:pt x="6839" y="7887"/>
                  </a:cubicBezTo>
                  <a:cubicBezTo>
                    <a:pt x="8845" y="7400"/>
                    <a:pt x="10912" y="6245"/>
                    <a:pt x="11611" y="4361"/>
                  </a:cubicBezTo>
                  <a:cubicBezTo>
                    <a:pt x="11915" y="3540"/>
                    <a:pt x="11946" y="2628"/>
                    <a:pt x="11672" y="1777"/>
                  </a:cubicBezTo>
                  <a:cubicBezTo>
                    <a:pt x="11520" y="1291"/>
                    <a:pt x="11216" y="835"/>
                    <a:pt x="10821" y="501"/>
                  </a:cubicBezTo>
                  <a:cubicBezTo>
                    <a:pt x="10354" y="137"/>
                    <a:pt x="9759" y="0"/>
                    <a:pt x="91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9"/>
            <p:cNvSpPr/>
            <p:nvPr/>
          </p:nvSpPr>
          <p:spPr>
            <a:xfrm>
              <a:off x="-370075" y="-3408112"/>
              <a:ext cx="191525" cy="311450"/>
            </a:xfrm>
            <a:custGeom>
              <a:avLst/>
              <a:gdLst/>
              <a:ahLst/>
              <a:cxnLst/>
              <a:rect l="l" t="t" r="r" b="b"/>
              <a:pathLst>
                <a:path w="7661" h="12458" extrusionOk="0">
                  <a:moveTo>
                    <a:pt x="3592" y="0"/>
                  </a:moveTo>
                  <a:cubicBezTo>
                    <a:pt x="3322" y="0"/>
                    <a:pt x="3051" y="46"/>
                    <a:pt x="2797" y="141"/>
                  </a:cubicBezTo>
                  <a:cubicBezTo>
                    <a:pt x="1824" y="475"/>
                    <a:pt x="1216" y="1539"/>
                    <a:pt x="882" y="2573"/>
                  </a:cubicBezTo>
                  <a:cubicBezTo>
                    <a:pt x="0" y="5278"/>
                    <a:pt x="456" y="8257"/>
                    <a:pt x="1551" y="10840"/>
                  </a:cubicBezTo>
                  <a:cubicBezTo>
                    <a:pt x="1921" y="11705"/>
                    <a:pt x="2472" y="12457"/>
                    <a:pt x="3158" y="12457"/>
                  </a:cubicBezTo>
                  <a:cubicBezTo>
                    <a:pt x="3485" y="12457"/>
                    <a:pt x="3842" y="12286"/>
                    <a:pt x="4225" y="11874"/>
                  </a:cubicBezTo>
                  <a:cubicBezTo>
                    <a:pt x="5411" y="10597"/>
                    <a:pt x="6292" y="9108"/>
                    <a:pt x="6870" y="7466"/>
                  </a:cubicBezTo>
                  <a:cubicBezTo>
                    <a:pt x="7538" y="5491"/>
                    <a:pt x="7660" y="3150"/>
                    <a:pt x="6444" y="1539"/>
                  </a:cubicBezTo>
                  <a:cubicBezTo>
                    <a:pt x="5927" y="840"/>
                    <a:pt x="5168" y="323"/>
                    <a:pt x="4317" y="111"/>
                  </a:cubicBezTo>
                  <a:cubicBezTo>
                    <a:pt x="4084" y="38"/>
                    <a:pt x="3838" y="0"/>
                    <a:pt x="35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9"/>
            <p:cNvSpPr/>
            <p:nvPr/>
          </p:nvSpPr>
          <p:spPr>
            <a:xfrm>
              <a:off x="-508375" y="-3332412"/>
              <a:ext cx="434675" cy="472100"/>
            </a:xfrm>
            <a:custGeom>
              <a:avLst/>
              <a:gdLst/>
              <a:ahLst/>
              <a:cxnLst/>
              <a:rect l="l" t="t" r="r" b="b"/>
              <a:pathLst>
                <a:path w="17387" h="18884" extrusionOk="0">
                  <a:moveTo>
                    <a:pt x="1974" y="2891"/>
                  </a:moveTo>
                  <a:cubicBezTo>
                    <a:pt x="1634" y="2891"/>
                    <a:pt x="1311" y="2960"/>
                    <a:pt x="1034" y="3131"/>
                  </a:cubicBezTo>
                  <a:cubicBezTo>
                    <a:pt x="699" y="3344"/>
                    <a:pt x="456" y="3648"/>
                    <a:pt x="304" y="4013"/>
                  </a:cubicBezTo>
                  <a:cubicBezTo>
                    <a:pt x="61" y="4590"/>
                    <a:pt x="0" y="5259"/>
                    <a:pt x="152" y="5867"/>
                  </a:cubicBezTo>
                  <a:cubicBezTo>
                    <a:pt x="517" y="7326"/>
                    <a:pt x="1915" y="8329"/>
                    <a:pt x="3344" y="8846"/>
                  </a:cubicBezTo>
                  <a:cubicBezTo>
                    <a:pt x="3799" y="9009"/>
                    <a:pt x="4267" y="9137"/>
                    <a:pt x="4744" y="9227"/>
                  </a:cubicBezTo>
                  <a:lnTo>
                    <a:pt x="4744" y="9227"/>
                  </a:lnTo>
                  <a:cubicBezTo>
                    <a:pt x="5769" y="8904"/>
                    <a:pt x="6850" y="8750"/>
                    <a:pt x="7905" y="8727"/>
                  </a:cubicBezTo>
                  <a:lnTo>
                    <a:pt x="7905" y="8727"/>
                  </a:lnTo>
                  <a:cubicBezTo>
                    <a:pt x="7788" y="8552"/>
                    <a:pt x="7686" y="8353"/>
                    <a:pt x="7599" y="8147"/>
                  </a:cubicBezTo>
                  <a:cubicBezTo>
                    <a:pt x="7323" y="7503"/>
                    <a:pt x="7099" y="6822"/>
                    <a:pt x="6948" y="6124"/>
                  </a:cubicBezTo>
                  <a:lnTo>
                    <a:pt x="6948" y="6124"/>
                  </a:lnTo>
                  <a:cubicBezTo>
                    <a:pt x="6021" y="4839"/>
                    <a:pt x="4801" y="3743"/>
                    <a:pt x="3313" y="3162"/>
                  </a:cubicBezTo>
                  <a:cubicBezTo>
                    <a:pt x="2884" y="3007"/>
                    <a:pt x="2415" y="2891"/>
                    <a:pt x="1974" y="2891"/>
                  </a:cubicBezTo>
                  <a:close/>
                  <a:moveTo>
                    <a:pt x="9104" y="1"/>
                  </a:moveTo>
                  <a:cubicBezTo>
                    <a:pt x="8914" y="1"/>
                    <a:pt x="8724" y="31"/>
                    <a:pt x="8541" y="92"/>
                  </a:cubicBezTo>
                  <a:cubicBezTo>
                    <a:pt x="7782" y="365"/>
                    <a:pt x="7326" y="1156"/>
                    <a:pt x="7083" y="1946"/>
                  </a:cubicBezTo>
                  <a:cubicBezTo>
                    <a:pt x="6638" y="3298"/>
                    <a:pt x="6650" y="4744"/>
                    <a:pt x="6948" y="6124"/>
                  </a:cubicBezTo>
                  <a:lnTo>
                    <a:pt x="6948" y="6124"/>
                  </a:lnTo>
                  <a:cubicBezTo>
                    <a:pt x="7234" y="6520"/>
                    <a:pt x="7492" y="6934"/>
                    <a:pt x="7721" y="7356"/>
                  </a:cubicBezTo>
                  <a:cubicBezTo>
                    <a:pt x="7977" y="7836"/>
                    <a:pt x="8140" y="8341"/>
                    <a:pt x="8052" y="8725"/>
                  </a:cubicBezTo>
                  <a:lnTo>
                    <a:pt x="8052" y="8725"/>
                  </a:lnTo>
                  <a:cubicBezTo>
                    <a:pt x="8003" y="8725"/>
                    <a:pt x="7954" y="8726"/>
                    <a:pt x="7905" y="8727"/>
                  </a:cubicBezTo>
                  <a:lnTo>
                    <a:pt x="7905" y="8727"/>
                  </a:lnTo>
                  <a:cubicBezTo>
                    <a:pt x="7937" y="8775"/>
                    <a:pt x="7970" y="8822"/>
                    <a:pt x="8005" y="8866"/>
                  </a:cubicBezTo>
                  <a:lnTo>
                    <a:pt x="8005" y="8866"/>
                  </a:lnTo>
                  <a:cubicBezTo>
                    <a:pt x="7884" y="9138"/>
                    <a:pt x="7602" y="9325"/>
                    <a:pt x="7083" y="9363"/>
                  </a:cubicBezTo>
                  <a:cubicBezTo>
                    <a:pt x="6868" y="9378"/>
                    <a:pt x="6653" y="9385"/>
                    <a:pt x="6439" y="9385"/>
                  </a:cubicBezTo>
                  <a:cubicBezTo>
                    <a:pt x="5868" y="9385"/>
                    <a:pt x="5301" y="9332"/>
                    <a:pt x="4744" y="9227"/>
                  </a:cubicBezTo>
                  <a:lnTo>
                    <a:pt x="4744" y="9227"/>
                  </a:lnTo>
                  <a:cubicBezTo>
                    <a:pt x="3691" y="9558"/>
                    <a:pt x="2697" y="10067"/>
                    <a:pt x="1854" y="10791"/>
                  </a:cubicBezTo>
                  <a:cubicBezTo>
                    <a:pt x="1216" y="11338"/>
                    <a:pt x="608" y="12129"/>
                    <a:pt x="669" y="12980"/>
                  </a:cubicBezTo>
                  <a:cubicBezTo>
                    <a:pt x="699" y="13375"/>
                    <a:pt x="851" y="13770"/>
                    <a:pt x="1125" y="14104"/>
                  </a:cubicBezTo>
                  <a:cubicBezTo>
                    <a:pt x="1550" y="14651"/>
                    <a:pt x="2158" y="15046"/>
                    <a:pt x="2858" y="15229"/>
                  </a:cubicBezTo>
                  <a:cubicBezTo>
                    <a:pt x="3118" y="15290"/>
                    <a:pt x="3382" y="15319"/>
                    <a:pt x="3648" y="15319"/>
                  </a:cubicBezTo>
                  <a:cubicBezTo>
                    <a:pt x="4568" y="15319"/>
                    <a:pt x="5505" y="14976"/>
                    <a:pt x="6340" y="14450"/>
                  </a:cubicBezTo>
                  <a:lnTo>
                    <a:pt x="6340" y="14450"/>
                  </a:lnTo>
                  <a:cubicBezTo>
                    <a:pt x="6251" y="15131"/>
                    <a:pt x="6248" y="15821"/>
                    <a:pt x="6353" y="16505"/>
                  </a:cubicBezTo>
                  <a:cubicBezTo>
                    <a:pt x="6444" y="17357"/>
                    <a:pt x="6809" y="18238"/>
                    <a:pt x="7508" y="18633"/>
                  </a:cubicBezTo>
                  <a:cubicBezTo>
                    <a:pt x="7815" y="18812"/>
                    <a:pt x="8144" y="18884"/>
                    <a:pt x="8494" y="18884"/>
                  </a:cubicBezTo>
                  <a:cubicBezTo>
                    <a:pt x="8560" y="18884"/>
                    <a:pt x="8626" y="18881"/>
                    <a:pt x="8693" y="18876"/>
                  </a:cubicBezTo>
                  <a:cubicBezTo>
                    <a:pt x="9362" y="18816"/>
                    <a:pt x="10000" y="18512"/>
                    <a:pt x="10517" y="18056"/>
                  </a:cubicBezTo>
                  <a:cubicBezTo>
                    <a:pt x="11642" y="16961"/>
                    <a:pt x="11885" y="15138"/>
                    <a:pt x="11611" y="13527"/>
                  </a:cubicBezTo>
                  <a:cubicBezTo>
                    <a:pt x="11468" y="12627"/>
                    <a:pt x="11188" y="11756"/>
                    <a:pt x="10798" y="10939"/>
                  </a:cubicBezTo>
                  <a:lnTo>
                    <a:pt x="10798" y="10939"/>
                  </a:lnTo>
                  <a:cubicBezTo>
                    <a:pt x="10864" y="10940"/>
                    <a:pt x="10931" y="10941"/>
                    <a:pt x="10997" y="10941"/>
                  </a:cubicBezTo>
                  <a:cubicBezTo>
                    <a:pt x="11790" y="10941"/>
                    <a:pt x="12583" y="10847"/>
                    <a:pt x="13344" y="10670"/>
                  </a:cubicBezTo>
                  <a:cubicBezTo>
                    <a:pt x="14955" y="10274"/>
                    <a:pt x="16566" y="9363"/>
                    <a:pt x="17113" y="7873"/>
                  </a:cubicBezTo>
                  <a:cubicBezTo>
                    <a:pt x="17356" y="7204"/>
                    <a:pt x="17387" y="6505"/>
                    <a:pt x="17174" y="5837"/>
                  </a:cubicBezTo>
                  <a:cubicBezTo>
                    <a:pt x="17052" y="5441"/>
                    <a:pt x="16809" y="5107"/>
                    <a:pt x="16505" y="4834"/>
                  </a:cubicBezTo>
                  <a:cubicBezTo>
                    <a:pt x="16145" y="4542"/>
                    <a:pt x="15677" y="4434"/>
                    <a:pt x="15191" y="4434"/>
                  </a:cubicBezTo>
                  <a:cubicBezTo>
                    <a:pt x="14816" y="4434"/>
                    <a:pt x="14431" y="4498"/>
                    <a:pt x="14074" y="4590"/>
                  </a:cubicBezTo>
                  <a:cubicBezTo>
                    <a:pt x="13146" y="4835"/>
                    <a:pt x="12289" y="5260"/>
                    <a:pt x="11515" y="5808"/>
                  </a:cubicBezTo>
                  <a:lnTo>
                    <a:pt x="11515" y="5808"/>
                  </a:lnTo>
                  <a:cubicBezTo>
                    <a:pt x="11537" y="5747"/>
                    <a:pt x="11560" y="5685"/>
                    <a:pt x="11581" y="5624"/>
                  </a:cubicBezTo>
                  <a:cubicBezTo>
                    <a:pt x="12098" y="4134"/>
                    <a:pt x="12189" y="2372"/>
                    <a:pt x="11277" y="1156"/>
                  </a:cubicBezTo>
                  <a:cubicBezTo>
                    <a:pt x="10882" y="639"/>
                    <a:pt x="10304" y="244"/>
                    <a:pt x="9666" y="92"/>
                  </a:cubicBezTo>
                  <a:cubicBezTo>
                    <a:pt x="9484" y="31"/>
                    <a:pt x="9294" y="1"/>
                    <a:pt x="91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9"/>
            <p:cNvSpPr/>
            <p:nvPr/>
          </p:nvSpPr>
          <p:spPr>
            <a:xfrm>
              <a:off x="-553975" y="-3406337"/>
              <a:ext cx="546400" cy="615100"/>
            </a:xfrm>
            <a:custGeom>
              <a:avLst/>
              <a:gdLst/>
              <a:ahLst/>
              <a:cxnLst/>
              <a:rect l="l" t="t" r="r" b="b"/>
              <a:pathLst>
                <a:path w="21856" h="24604" extrusionOk="0">
                  <a:moveTo>
                    <a:pt x="11321" y="46"/>
                  </a:moveTo>
                  <a:cubicBezTo>
                    <a:pt x="11605" y="46"/>
                    <a:pt x="11891" y="91"/>
                    <a:pt x="12159" y="192"/>
                  </a:cubicBezTo>
                  <a:cubicBezTo>
                    <a:pt x="12980" y="435"/>
                    <a:pt x="13709" y="982"/>
                    <a:pt x="14195" y="1711"/>
                  </a:cubicBezTo>
                  <a:cubicBezTo>
                    <a:pt x="15168" y="3140"/>
                    <a:pt x="15229" y="5359"/>
                    <a:pt x="14347" y="7608"/>
                  </a:cubicBezTo>
                  <a:cubicBezTo>
                    <a:pt x="14280" y="7778"/>
                    <a:pt x="14209" y="7947"/>
                    <a:pt x="14134" y="8114"/>
                  </a:cubicBezTo>
                  <a:lnTo>
                    <a:pt x="14134" y="8114"/>
                  </a:lnTo>
                  <a:cubicBezTo>
                    <a:pt x="12956" y="8924"/>
                    <a:pt x="11856" y="9988"/>
                    <a:pt x="10882" y="11256"/>
                  </a:cubicBezTo>
                  <a:cubicBezTo>
                    <a:pt x="10861" y="11284"/>
                    <a:pt x="10840" y="11313"/>
                    <a:pt x="10817" y="11344"/>
                  </a:cubicBezTo>
                  <a:lnTo>
                    <a:pt x="10817" y="11344"/>
                  </a:lnTo>
                  <a:cubicBezTo>
                    <a:pt x="10742" y="10953"/>
                    <a:pt x="10586" y="10573"/>
                    <a:pt x="10457" y="10313"/>
                  </a:cubicBezTo>
                  <a:cubicBezTo>
                    <a:pt x="9796" y="8934"/>
                    <a:pt x="8980" y="7724"/>
                    <a:pt x="8045" y="6726"/>
                  </a:cubicBezTo>
                  <a:lnTo>
                    <a:pt x="8045" y="6726"/>
                  </a:lnTo>
                  <a:cubicBezTo>
                    <a:pt x="7945" y="5207"/>
                    <a:pt x="8129" y="3760"/>
                    <a:pt x="8603" y="2471"/>
                  </a:cubicBezTo>
                  <a:cubicBezTo>
                    <a:pt x="8876" y="1742"/>
                    <a:pt x="9484" y="496"/>
                    <a:pt x="10639" y="131"/>
                  </a:cubicBezTo>
                  <a:cubicBezTo>
                    <a:pt x="10858" y="76"/>
                    <a:pt x="11089" y="46"/>
                    <a:pt x="11321" y="46"/>
                  </a:cubicBezTo>
                  <a:close/>
                  <a:moveTo>
                    <a:pt x="8052" y="6824"/>
                  </a:moveTo>
                  <a:lnTo>
                    <a:pt x="8052" y="6824"/>
                  </a:lnTo>
                  <a:cubicBezTo>
                    <a:pt x="8964" y="7810"/>
                    <a:pt x="9759" y="8998"/>
                    <a:pt x="10396" y="10344"/>
                  </a:cubicBezTo>
                  <a:cubicBezTo>
                    <a:pt x="10524" y="10617"/>
                    <a:pt x="10687" y="11018"/>
                    <a:pt x="10758" y="11429"/>
                  </a:cubicBezTo>
                  <a:lnTo>
                    <a:pt x="10758" y="11429"/>
                  </a:lnTo>
                  <a:cubicBezTo>
                    <a:pt x="10690" y="11528"/>
                    <a:pt x="10619" y="11638"/>
                    <a:pt x="10552" y="11756"/>
                  </a:cubicBezTo>
                  <a:lnTo>
                    <a:pt x="10552" y="11756"/>
                  </a:lnTo>
                  <a:cubicBezTo>
                    <a:pt x="10243" y="11689"/>
                    <a:pt x="9935" y="11663"/>
                    <a:pt x="9697" y="11651"/>
                  </a:cubicBezTo>
                  <a:cubicBezTo>
                    <a:pt x="9581" y="11645"/>
                    <a:pt x="9466" y="11641"/>
                    <a:pt x="9352" y="11638"/>
                  </a:cubicBezTo>
                  <a:lnTo>
                    <a:pt x="9352" y="11638"/>
                  </a:lnTo>
                  <a:cubicBezTo>
                    <a:pt x="9159" y="11341"/>
                    <a:pt x="9020" y="11018"/>
                    <a:pt x="8937" y="10769"/>
                  </a:cubicBezTo>
                  <a:cubicBezTo>
                    <a:pt x="8443" y="9437"/>
                    <a:pt x="8147" y="8105"/>
                    <a:pt x="8052" y="6824"/>
                  </a:cubicBezTo>
                  <a:close/>
                  <a:moveTo>
                    <a:pt x="10777" y="11556"/>
                  </a:moveTo>
                  <a:lnTo>
                    <a:pt x="10777" y="11556"/>
                  </a:lnTo>
                  <a:cubicBezTo>
                    <a:pt x="10787" y="11644"/>
                    <a:pt x="10793" y="11731"/>
                    <a:pt x="10793" y="11818"/>
                  </a:cubicBezTo>
                  <a:lnTo>
                    <a:pt x="10793" y="11818"/>
                  </a:lnTo>
                  <a:cubicBezTo>
                    <a:pt x="10742" y="11803"/>
                    <a:pt x="10691" y="11789"/>
                    <a:pt x="10640" y="11776"/>
                  </a:cubicBezTo>
                  <a:lnTo>
                    <a:pt x="10640" y="11776"/>
                  </a:lnTo>
                  <a:cubicBezTo>
                    <a:pt x="10685" y="11699"/>
                    <a:pt x="10731" y="11625"/>
                    <a:pt x="10777" y="11556"/>
                  </a:cubicBezTo>
                  <a:close/>
                  <a:moveTo>
                    <a:pt x="14091" y="8209"/>
                  </a:moveTo>
                  <a:cubicBezTo>
                    <a:pt x="13460" y="9582"/>
                    <a:pt x="12583" y="10831"/>
                    <a:pt x="11521" y="11894"/>
                  </a:cubicBezTo>
                  <a:lnTo>
                    <a:pt x="11521" y="11924"/>
                  </a:lnTo>
                  <a:cubicBezTo>
                    <a:pt x="11473" y="11981"/>
                    <a:pt x="11423" y="12033"/>
                    <a:pt x="11369" y="12080"/>
                  </a:cubicBezTo>
                  <a:lnTo>
                    <a:pt x="11369" y="12080"/>
                  </a:lnTo>
                  <a:cubicBezTo>
                    <a:pt x="11219" y="11977"/>
                    <a:pt x="11045" y="11899"/>
                    <a:pt x="10862" y="11839"/>
                  </a:cubicBezTo>
                  <a:lnTo>
                    <a:pt x="10862" y="11839"/>
                  </a:lnTo>
                  <a:cubicBezTo>
                    <a:pt x="10866" y="11717"/>
                    <a:pt x="10857" y="11591"/>
                    <a:pt x="10838" y="11464"/>
                  </a:cubicBezTo>
                  <a:lnTo>
                    <a:pt x="10838" y="11464"/>
                  </a:lnTo>
                  <a:cubicBezTo>
                    <a:pt x="10874" y="11411"/>
                    <a:pt x="10910" y="11362"/>
                    <a:pt x="10943" y="11316"/>
                  </a:cubicBezTo>
                  <a:cubicBezTo>
                    <a:pt x="11869" y="10057"/>
                    <a:pt x="12938" y="9010"/>
                    <a:pt x="14091" y="8209"/>
                  </a:cubicBezTo>
                  <a:close/>
                  <a:moveTo>
                    <a:pt x="11340" y="12146"/>
                  </a:moveTo>
                  <a:cubicBezTo>
                    <a:pt x="11368" y="12166"/>
                    <a:pt x="11396" y="12188"/>
                    <a:pt x="11423" y="12210"/>
                  </a:cubicBezTo>
                  <a:lnTo>
                    <a:pt x="11423" y="12210"/>
                  </a:lnTo>
                  <a:cubicBezTo>
                    <a:pt x="11376" y="12202"/>
                    <a:pt x="11327" y="12198"/>
                    <a:pt x="11277" y="12198"/>
                  </a:cubicBezTo>
                  <a:cubicBezTo>
                    <a:pt x="11276" y="12198"/>
                    <a:pt x="11274" y="12198"/>
                    <a:pt x="11273" y="12198"/>
                  </a:cubicBezTo>
                  <a:lnTo>
                    <a:pt x="11273" y="12198"/>
                  </a:lnTo>
                  <a:cubicBezTo>
                    <a:pt x="11295" y="12181"/>
                    <a:pt x="11317" y="12164"/>
                    <a:pt x="11340" y="12146"/>
                  </a:cubicBezTo>
                  <a:close/>
                  <a:moveTo>
                    <a:pt x="2744" y="3896"/>
                  </a:moveTo>
                  <a:cubicBezTo>
                    <a:pt x="3489" y="3896"/>
                    <a:pt x="4227" y="4158"/>
                    <a:pt x="4682" y="4356"/>
                  </a:cubicBezTo>
                  <a:cubicBezTo>
                    <a:pt x="5882" y="4886"/>
                    <a:pt x="7002" y="5704"/>
                    <a:pt x="7990" y="6756"/>
                  </a:cubicBezTo>
                  <a:lnTo>
                    <a:pt x="7990" y="6756"/>
                  </a:lnTo>
                  <a:cubicBezTo>
                    <a:pt x="8076" y="8059"/>
                    <a:pt x="8373" y="9414"/>
                    <a:pt x="8876" y="10769"/>
                  </a:cubicBezTo>
                  <a:cubicBezTo>
                    <a:pt x="8969" y="11020"/>
                    <a:pt x="9107" y="11340"/>
                    <a:pt x="9294" y="11636"/>
                  </a:cubicBezTo>
                  <a:lnTo>
                    <a:pt x="9294" y="11636"/>
                  </a:lnTo>
                  <a:cubicBezTo>
                    <a:pt x="9175" y="11634"/>
                    <a:pt x="9057" y="11632"/>
                    <a:pt x="8940" y="11632"/>
                  </a:cubicBezTo>
                  <a:cubicBezTo>
                    <a:pt x="7489" y="11632"/>
                    <a:pt x="6109" y="11838"/>
                    <a:pt x="4861" y="12235"/>
                  </a:cubicBezTo>
                  <a:lnTo>
                    <a:pt x="4861" y="12235"/>
                  </a:lnTo>
                  <a:cubicBezTo>
                    <a:pt x="4699" y="12175"/>
                    <a:pt x="4538" y="12112"/>
                    <a:pt x="4378" y="12046"/>
                  </a:cubicBezTo>
                  <a:cubicBezTo>
                    <a:pt x="2128" y="11104"/>
                    <a:pt x="578" y="9523"/>
                    <a:pt x="244" y="7821"/>
                  </a:cubicBezTo>
                  <a:cubicBezTo>
                    <a:pt x="92" y="7061"/>
                    <a:pt x="153" y="6271"/>
                    <a:pt x="456" y="5541"/>
                  </a:cubicBezTo>
                  <a:cubicBezTo>
                    <a:pt x="487" y="5450"/>
                    <a:pt x="548" y="5359"/>
                    <a:pt x="578" y="5298"/>
                  </a:cubicBezTo>
                  <a:cubicBezTo>
                    <a:pt x="791" y="4842"/>
                    <a:pt x="1156" y="4447"/>
                    <a:pt x="1581" y="4173"/>
                  </a:cubicBezTo>
                  <a:cubicBezTo>
                    <a:pt x="1942" y="3972"/>
                    <a:pt x="2344" y="3896"/>
                    <a:pt x="2744" y="3896"/>
                  </a:cubicBezTo>
                  <a:close/>
                  <a:moveTo>
                    <a:pt x="10859" y="11909"/>
                  </a:moveTo>
                  <a:cubicBezTo>
                    <a:pt x="11021" y="11965"/>
                    <a:pt x="11177" y="12036"/>
                    <a:pt x="11313" y="12127"/>
                  </a:cubicBezTo>
                  <a:lnTo>
                    <a:pt x="11313" y="12127"/>
                  </a:lnTo>
                  <a:cubicBezTo>
                    <a:pt x="11281" y="12152"/>
                    <a:pt x="11249" y="12176"/>
                    <a:pt x="11216" y="12197"/>
                  </a:cubicBezTo>
                  <a:lnTo>
                    <a:pt x="11216" y="12197"/>
                  </a:lnTo>
                  <a:cubicBezTo>
                    <a:pt x="11063" y="12200"/>
                    <a:pt x="10914" y="12237"/>
                    <a:pt x="10770" y="12298"/>
                  </a:cubicBezTo>
                  <a:lnTo>
                    <a:pt x="10770" y="12298"/>
                  </a:lnTo>
                  <a:cubicBezTo>
                    <a:pt x="10821" y="12178"/>
                    <a:pt x="10849" y="12046"/>
                    <a:pt x="10859" y="11909"/>
                  </a:cubicBezTo>
                  <a:close/>
                  <a:moveTo>
                    <a:pt x="11097" y="12268"/>
                  </a:moveTo>
                  <a:cubicBezTo>
                    <a:pt x="10979" y="12329"/>
                    <a:pt x="10852" y="12373"/>
                    <a:pt x="10720" y="12398"/>
                  </a:cubicBezTo>
                  <a:lnTo>
                    <a:pt x="10720" y="12398"/>
                  </a:lnTo>
                  <a:cubicBezTo>
                    <a:pt x="10723" y="12392"/>
                    <a:pt x="10727" y="12386"/>
                    <a:pt x="10730" y="12380"/>
                  </a:cubicBezTo>
                  <a:lnTo>
                    <a:pt x="10730" y="12380"/>
                  </a:lnTo>
                  <a:cubicBezTo>
                    <a:pt x="10849" y="12324"/>
                    <a:pt x="10971" y="12285"/>
                    <a:pt x="11097" y="12268"/>
                  </a:cubicBezTo>
                  <a:close/>
                  <a:moveTo>
                    <a:pt x="9393" y="11700"/>
                  </a:moveTo>
                  <a:cubicBezTo>
                    <a:pt x="9494" y="11703"/>
                    <a:pt x="9595" y="11707"/>
                    <a:pt x="9697" y="11712"/>
                  </a:cubicBezTo>
                  <a:cubicBezTo>
                    <a:pt x="9923" y="11724"/>
                    <a:pt x="10220" y="11749"/>
                    <a:pt x="10518" y="11815"/>
                  </a:cubicBezTo>
                  <a:lnTo>
                    <a:pt x="10518" y="11815"/>
                  </a:lnTo>
                  <a:cubicBezTo>
                    <a:pt x="10416" y="12000"/>
                    <a:pt x="10323" y="12201"/>
                    <a:pt x="10259" y="12407"/>
                  </a:cubicBezTo>
                  <a:lnTo>
                    <a:pt x="10259" y="12407"/>
                  </a:lnTo>
                  <a:cubicBezTo>
                    <a:pt x="9907" y="12309"/>
                    <a:pt x="9617" y="12026"/>
                    <a:pt x="9393" y="11700"/>
                  </a:cubicBezTo>
                  <a:close/>
                  <a:moveTo>
                    <a:pt x="10606" y="11835"/>
                  </a:moveTo>
                  <a:lnTo>
                    <a:pt x="10606" y="11835"/>
                  </a:lnTo>
                  <a:cubicBezTo>
                    <a:pt x="10668" y="11851"/>
                    <a:pt x="10731" y="11868"/>
                    <a:pt x="10792" y="11887"/>
                  </a:cubicBezTo>
                  <a:lnTo>
                    <a:pt x="10792" y="11887"/>
                  </a:lnTo>
                  <a:cubicBezTo>
                    <a:pt x="10786" y="12040"/>
                    <a:pt x="10761" y="12188"/>
                    <a:pt x="10708" y="12325"/>
                  </a:cubicBezTo>
                  <a:lnTo>
                    <a:pt x="10708" y="12325"/>
                  </a:lnTo>
                  <a:cubicBezTo>
                    <a:pt x="10649" y="12353"/>
                    <a:pt x="10591" y="12385"/>
                    <a:pt x="10535" y="12420"/>
                  </a:cubicBezTo>
                  <a:lnTo>
                    <a:pt x="10535" y="12420"/>
                  </a:lnTo>
                  <a:cubicBezTo>
                    <a:pt x="10509" y="12422"/>
                    <a:pt x="10484" y="12422"/>
                    <a:pt x="10458" y="12422"/>
                  </a:cubicBezTo>
                  <a:cubicBezTo>
                    <a:pt x="10419" y="12422"/>
                    <a:pt x="10380" y="12421"/>
                    <a:pt x="10341" y="12418"/>
                  </a:cubicBezTo>
                  <a:lnTo>
                    <a:pt x="10341" y="12418"/>
                  </a:lnTo>
                  <a:cubicBezTo>
                    <a:pt x="10408" y="12215"/>
                    <a:pt x="10503" y="12016"/>
                    <a:pt x="10606" y="11835"/>
                  </a:cubicBezTo>
                  <a:close/>
                  <a:moveTo>
                    <a:pt x="10321" y="12480"/>
                  </a:moveTo>
                  <a:lnTo>
                    <a:pt x="10321" y="12480"/>
                  </a:lnTo>
                  <a:cubicBezTo>
                    <a:pt x="10356" y="12486"/>
                    <a:pt x="10391" y="12490"/>
                    <a:pt x="10425" y="12492"/>
                  </a:cubicBezTo>
                  <a:lnTo>
                    <a:pt x="10425" y="12492"/>
                  </a:lnTo>
                  <a:cubicBezTo>
                    <a:pt x="10380" y="12525"/>
                    <a:pt x="10335" y="12559"/>
                    <a:pt x="10291" y="12594"/>
                  </a:cubicBezTo>
                  <a:lnTo>
                    <a:pt x="10291" y="12594"/>
                  </a:lnTo>
                  <a:cubicBezTo>
                    <a:pt x="10300" y="12556"/>
                    <a:pt x="10310" y="12518"/>
                    <a:pt x="10321" y="12480"/>
                  </a:cubicBezTo>
                  <a:close/>
                  <a:moveTo>
                    <a:pt x="10629" y="12485"/>
                  </a:moveTo>
                  <a:lnTo>
                    <a:pt x="10629" y="12485"/>
                  </a:lnTo>
                  <a:cubicBezTo>
                    <a:pt x="10526" y="12618"/>
                    <a:pt x="10398" y="12727"/>
                    <a:pt x="10253" y="12809"/>
                  </a:cubicBezTo>
                  <a:lnTo>
                    <a:pt x="10253" y="12809"/>
                  </a:lnTo>
                  <a:cubicBezTo>
                    <a:pt x="10257" y="12766"/>
                    <a:pt x="10264" y="12723"/>
                    <a:pt x="10272" y="12680"/>
                  </a:cubicBezTo>
                  <a:lnTo>
                    <a:pt x="10272" y="12680"/>
                  </a:lnTo>
                  <a:cubicBezTo>
                    <a:pt x="10353" y="12612"/>
                    <a:pt x="10437" y="12549"/>
                    <a:pt x="10524" y="12494"/>
                  </a:cubicBezTo>
                  <a:lnTo>
                    <a:pt x="10524" y="12494"/>
                  </a:lnTo>
                  <a:cubicBezTo>
                    <a:pt x="10559" y="12493"/>
                    <a:pt x="10594" y="12490"/>
                    <a:pt x="10629" y="12485"/>
                  </a:cubicBezTo>
                  <a:close/>
                  <a:moveTo>
                    <a:pt x="10181" y="12760"/>
                  </a:moveTo>
                  <a:lnTo>
                    <a:pt x="10181" y="12760"/>
                  </a:lnTo>
                  <a:cubicBezTo>
                    <a:pt x="10178" y="12790"/>
                    <a:pt x="10175" y="12820"/>
                    <a:pt x="10173" y="12850"/>
                  </a:cubicBezTo>
                  <a:lnTo>
                    <a:pt x="10173" y="12850"/>
                  </a:lnTo>
                  <a:cubicBezTo>
                    <a:pt x="10126" y="12873"/>
                    <a:pt x="10077" y="12893"/>
                    <a:pt x="10027" y="12910"/>
                  </a:cubicBezTo>
                  <a:lnTo>
                    <a:pt x="10027" y="12910"/>
                  </a:lnTo>
                  <a:cubicBezTo>
                    <a:pt x="10077" y="12859"/>
                    <a:pt x="10128" y="12809"/>
                    <a:pt x="10181" y="12760"/>
                  </a:cubicBezTo>
                  <a:close/>
                  <a:moveTo>
                    <a:pt x="8941" y="11693"/>
                  </a:moveTo>
                  <a:cubicBezTo>
                    <a:pt x="9071" y="11693"/>
                    <a:pt x="9202" y="11695"/>
                    <a:pt x="9333" y="11698"/>
                  </a:cubicBezTo>
                  <a:lnTo>
                    <a:pt x="9333" y="11698"/>
                  </a:lnTo>
                  <a:cubicBezTo>
                    <a:pt x="9565" y="12049"/>
                    <a:pt x="9867" y="12357"/>
                    <a:pt x="10242" y="12463"/>
                  </a:cubicBezTo>
                  <a:lnTo>
                    <a:pt x="10242" y="12463"/>
                  </a:lnTo>
                  <a:cubicBezTo>
                    <a:pt x="10222" y="12534"/>
                    <a:pt x="10206" y="12605"/>
                    <a:pt x="10193" y="12676"/>
                  </a:cubicBezTo>
                  <a:lnTo>
                    <a:pt x="10193" y="12676"/>
                  </a:lnTo>
                  <a:cubicBezTo>
                    <a:pt x="10098" y="12760"/>
                    <a:pt x="10007" y="12850"/>
                    <a:pt x="9923" y="12942"/>
                  </a:cubicBezTo>
                  <a:lnTo>
                    <a:pt x="9923" y="12942"/>
                  </a:lnTo>
                  <a:cubicBezTo>
                    <a:pt x="9797" y="12975"/>
                    <a:pt x="9664" y="12991"/>
                    <a:pt x="9527" y="12991"/>
                  </a:cubicBezTo>
                  <a:cubicBezTo>
                    <a:pt x="9493" y="12991"/>
                    <a:pt x="9458" y="12990"/>
                    <a:pt x="9423" y="12988"/>
                  </a:cubicBezTo>
                  <a:cubicBezTo>
                    <a:pt x="9345" y="12990"/>
                    <a:pt x="9266" y="12990"/>
                    <a:pt x="9188" y="12990"/>
                  </a:cubicBezTo>
                  <a:cubicBezTo>
                    <a:pt x="7743" y="12990"/>
                    <a:pt x="6322" y="12756"/>
                    <a:pt x="4959" y="12270"/>
                  </a:cubicBezTo>
                  <a:lnTo>
                    <a:pt x="4959" y="12270"/>
                  </a:lnTo>
                  <a:cubicBezTo>
                    <a:pt x="6179" y="11890"/>
                    <a:pt x="7523" y="11693"/>
                    <a:pt x="8941" y="11693"/>
                  </a:cubicBezTo>
                  <a:close/>
                  <a:moveTo>
                    <a:pt x="11236" y="12258"/>
                  </a:moveTo>
                  <a:cubicBezTo>
                    <a:pt x="11250" y="12258"/>
                    <a:pt x="11264" y="12258"/>
                    <a:pt x="11277" y="12259"/>
                  </a:cubicBezTo>
                  <a:cubicBezTo>
                    <a:pt x="11368" y="12271"/>
                    <a:pt x="11457" y="12293"/>
                    <a:pt x="11542" y="12323"/>
                  </a:cubicBezTo>
                  <a:lnTo>
                    <a:pt x="11542" y="12323"/>
                  </a:lnTo>
                  <a:cubicBezTo>
                    <a:pt x="11592" y="12378"/>
                    <a:pt x="11636" y="12437"/>
                    <a:pt x="11673" y="12502"/>
                  </a:cubicBezTo>
                  <a:cubicBezTo>
                    <a:pt x="11885" y="12927"/>
                    <a:pt x="11855" y="13414"/>
                    <a:pt x="11581" y="13809"/>
                  </a:cubicBezTo>
                  <a:cubicBezTo>
                    <a:pt x="11531" y="13908"/>
                    <a:pt x="11479" y="14006"/>
                    <a:pt x="11427" y="14103"/>
                  </a:cubicBezTo>
                  <a:lnTo>
                    <a:pt x="11427" y="14103"/>
                  </a:lnTo>
                  <a:cubicBezTo>
                    <a:pt x="11397" y="14096"/>
                    <a:pt x="11368" y="14089"/>
                    <a:pt x="11338" y="14082"/>
                  </a:cubicBezTo>
                  <a:lnTo>
                    <a:pt x="11369" y="14082"/>
                  </a:lnTo>
                  <a:cubicBezTo>
                    <a:pt x="10791" y="13961"/>
                    <a:pt x="10426" y="13718"/>
                    <a:pt x="10305" y="13323"/>
                  </a:cubicBezTo>
                  <a:cubicBezTo>
                    <a:pt x="10252" y="13177"/>
                    <a:pt x="10236" y="13021"/>
                    <a:pt x="10248" y="12862"/>
                  </a:cubicBezTo>
                  <a:lnTo>
                    <a:pt x="10248" y="12862"/>
                  </a:lnTo>
                  <a:cubicBezTo>
                    <a:pt x="10429" y="12773"/>
                    <a:pt x="10566" y="12645"/>
                    <a:pt x="10665" y="12479"/>
                  </a:cubicBezTo>
                  <a:lnTo>
                    <a:pt x="10665" y="12479"/>
                  </a:lnTo>
                  <a:cubicBezTo>
                    <a:pt x="10839" y="12449"/>
                    <a:pt x="11013" y="12375"/>
                    <a:pt x="11186" y="12259"/>
                  </a:cubicBezTo>
                  <a:lnTo>
                    <a:pt x="11186" y="12259"/>
                  </a:lnTo>
                  <a:cubicBezTo>
                    <a:pt x="11203" y="12258"/>
                    <a:pt x="11220" y="12258"/>
                    <a:pt x="11236" y="12258"/>
                  </a:cubicBezTo>
                  <a:close/>
                  <a:moveTo>
                    <a:pt x="11677" y="12380"/>
                  </a:moveTo>
                  <a:cubicBezTo>
                    <a:pt x="11959" y="12518"/>
                    <a:pt x="12194" y="12754"/>
                    <a:pt x="12341" y="13049"/>
                  </a:cubicBezTo>
                  <a:cubicBezTo>
                    <a:pt x="12583" y="13472"/>
                    <a:pt x="12802" y="13907"/>
                    <a:pt x="12997" y="14353"/>
                  </a:cubicBezTo>
                  <a:lnTo>
                    <a:pt x="12997" y="14353"/>
                  </a:lnTo>
                  <a:cubicBezTo>
                    <a:pt x="12492" y="14306"/>
                    <a:pt x="11990" y="14228"/>
                    <a:pt x="11495" y="14118"/>
                  </a:cubicBezTo>
                  <a:lnTo>
                    <a:pt x="11495" y="14118"/>
                  </a:lnTo>
                  <a:cubicBezTo>
                    <a:pt x="11545" y="14026"/>
                    <a:pt x="11594" y="13933"/>
                    <a:pt x="11642" y="13839"/>
                  </a:cubicBezTo>
                  <a:cubicBezTo>
                    <a:pt x="11673" y="13778"/>
                    <a:pt x="11703" y="13718"/>
                    <a:pt x="11703" y="13657"/>
                  </a:cubicBezTo>
                  <a:cubicBezTo>
                    <a:pt x="11916" y="13292"/>
                    <a:pt x="11916" y="12836"/>
                    <a:pt x="11733" y="12471"/>
                  </a:cubicBezTo>
                  <a:cubicBezTo>
                    <a:pt x="11716" y="12440"/>
                    <a:pt x="11697" y="12409"/>
                    <a:pt x="11677" y="12380"/>
                  </a:cubicBezTo>
                  <a:close/>
                  <a:moveTo>
                    <a:pt x="18914" y="6451"/>
                  </a:moveTo>
                  <a:cubicBezTo>
                    <a:pt x="19552" y="6451"/>
                    <a:pt x="20252" y="6581"/>
                    <a:pt x="20791" y="7031"/>
                  </a:cubicBezTo>
                  <a:cubicBezTo>
                    <a:pt x="21156" y="7365"/>
                    <a:pt x="21430" y="7821"/>
                    <a:pt x="21551" y="8338"/>
                  </a:cubicBezTo>
                  <a:cubicBezTo>
                    <a:pt x="21794" y="9158"/>
                    <a:pt x="21733" y="10070"/>
                    <a:pt x="21369" y="10861"/>
                  </a:cubicBezTo>
                  <a:cubicBezTo>
                    <a:pt x="20700" y="12471"/>
                    <a:pt x="18846" y="13687"/>
                    <a:pt x="16475" y="14174"/>
                  </a:cubicBezTo>
                  <a:cubicBezTo>
                    <a:pt x="15695" y="14327"/>
                    <a:pt x="14902" y="14403"/>
                    <a:pt x="14111" y="14403"/>
                  </a:cubicBezTo>
                  <a:cubicBezTo>
                    <a:pt x="13760" y="14403"/>
                    <a:pt x="13409" y="14388"/>
                    <a:pt x="13060" y="14358"/>
                  </a:cubicBezTo>
                  <a:lnTo>
                    <a:pt x="13060" y="14358"/>
                  </a:lnTo>
                  <a:cubicBezTo>
                    <a:pt x="12858" y="13898"/>
                    <a:pt x="12627" y="13451"/>
                    <a:pt x="12372" y="13019"/>
                  </a:cubicBezTo>
                  <a:cubicBezTo>
                    <a:pt x="12139" y="12623"/>
                    <a:pt x="11871" y="12353"/>
                    <a:pt x="11568" y="12247"/>
                  </a:cubicBezTo>
                  <a:lnTo>
                    <a:pt x="11568" y="12247"/>
                  </a:lnTo>
                  <a:cubicBezTo>
                    <a:pt x="11516" y="12193"/>
                    <a:pt x="11458" y="12144"/>
                    <a:pt x="11396" y="12099"/>
                  </a:cubicBezTo>
                  <a:lnTo>
                    <a:pt x="11396" y="12099"/>
                  </a:lnTo>
                  <a:cubicBezTo>
                    <a:pt x="11447" y="12055"/>
                    <a:pt x="11499" y="12007"/>
                    <a:pt x="11551" y="11955"/>
                  </a:cubicBezTo>
                  <a:cubicBezTo>
                    <a:pt x="12666" y="10840"/>
                    <a:pt x="13566" y="9563"/>
                    <a:pt x="14175" y="8151"/>
                  </a:cubicBezTo>
                  <a:lnTo>
                    <a:pt x="14175" y="8151"/>
                  </a:lnTo>
                  <a:cubicBezTo>
                    <a:pt x="15307" y="7378"/>
                    <a:pt x="16519" y="6842"/>
                    <a:pt x="17752" y="6575"/>
                  </a:cubicBezTo>
                  <a:cubicBezTo>
                    <a:pt x="18062" y="6513"/>
                    <a:pt x="18473" y="6451"/>
                    <a:pt x="18914" y="6451"/>
                  </a:cubicBezTo>
                  <a:close/>
                  <a:moveTo>
                    <a:pt x="10171" y="12897"/>
                  </a:moveTo>
                  <a:cubicBezTo>
                    <a:pt x="10166" y="13054"/>
                    <a:pt x="10187" y="13208"/>
                    <a:pt x="10244" y="13353"/>
                  </a:cubicBezTo>
                  <a:cubicBezTo>
                    <a:pt x="10426" y="13778"/>
                    <a:pt x="10852" y="14082"/>
                    <a:pt x="11338" y="14143"/>
                  </a:cubicBezTo>
                  <a:cubicBezTo>
                    <a:pt x="11358" y="14148"/>
                    <a:pt x="11378" y="14152"/>
                    <a:pt x="11397" y="14157"/>
                  </a:cubicBezTo>
                  <a:lnTo>
                    <a:pt x="11397" y="14157"/>
                  </a:lnTo>
                  <a:cubicBezTo>
                    <a:pt x="10624" y="15564"/>
                    <a:pt x="9596" y="16809"/>
                    <a:pt x="8359" y="17821"/>
                  </a:cubicBezTo>
                  <a:cubicBezTo>
                    <a:pt x="8006" y="18111"/>
                    <a:pt x="7642" y="18369"/>
                    <a:pt x="7273" y="18593"/>
                  </a:cubicBezTo>
                  <a:lnTo>
                    <a:pt x="7273" y="18593"/>
                  </a:lnTo>
                  <a:cubicBezTo>
                    <a:pt x="7422" y="17809"/>
                    <a:pt x="7661" y="17039"/>
                    <a:pt x="7995" y="16301"/>
                  </a:cubicBezTo>
                  <a:cubicBezTo>
                    <a:pt x="8390" y="15298"/>
                    <a:pt x="8907" y="14356"/>
                    <a:pt x="9545" y="13505"/>
                  </a:cubicBezTo>
                  <a:cubicBezTo>
                    <a:pt x="9656" y="13343"/>
                    <a:pt x="9805" y="13146"/>
                    <a:pt x="9981" y="12958"/>
                  </a:cubicBezTo>
                  <a:lnTo>
                    <a:pt x="9981" y="12958"/>
                  </a:lnTo>
                  <a:cubicBezTo>
                    <a:pt x="10049" y="12941"/>
                    <a:pt x="10112" y="12921"/>
                    <a:pt x="10171" y="12897"/>
                  </a:cubicBezTo>
                  <a:close/>
                  <a:moveTo>
                    <a:pt x="4896" y="12290"/>
                  </a:moveTo>
                  <a:lnTo>
                    <a:pt x="4896" y="12290"/>
                  </a:lnTo>
                  <a:cubicBezTo>
                    <a:pt x="6222" y="12770"/>
                    <a:pt x="7618" y="13026"/>
                    <a:pt x="9021" y="13026"/>
                  </a:cubicBezTo>
                  <a:cubicBezTo>
                    <a:pt x="9155" y="13026"/>
                    <a:pt x="9289" y="13023"/>
                    <a:pt x="9423" y="13019"/>
                  </a:cubicBezTo>
                  <a:cubicBezTo>
                    <a:pt x="9596" y="13019"/>
                    <a:pt x="9750" y="13005"/>
                    <a:pt x="9889" y="12979"/>
                  </a:cubicBezTo>
                  <a:lnTo>
                    <a:pt x="9889" y="12979"/>
                  </a:lnTo>
                  <a:cubicBezTo>
                    <a:pt x="9730" y="13153"/>
                    <a:pt x="9593" y="13329"/>
                    <a:pt x="9484" y="13475"/>
                  </a:cubicBezTo>
                  <a:cubicBezTo>
                    <a:pt x="8322" y="15129"/>
                    <a:pt x="7543" y="16899"/>
                    <a:pt x="7204" y="18634"/>
                  </a:cubicBezTo>
                  <a:lnTo>
                    <a:pt x="7204" y="18634"/>
                  </a:lnTo>
                  <a:cubicBezTo>
                    <a:pt x="6106" y="19287"/>
                    <a:pt x="4968" y="19639"/>
                    <a:pt x="3922" y="19639"/>
                  </a:cubicBezTo>
                  <a:cubicBezTo>
                    <a:pt x="3499" y="19639"/>
                    <a:pt x="3090" y="19581"/>
                    <a:pt x="2706" y="19462"/>
                  </a:cubicBezTo>
                  <a:cubicBezTo>
                    <a:pt x="1855" y="19219"/>
                    <a:pt x="1125" y="18703"/>
                    <a:pt x="639" y="18003"/>
                  </a:cubicBezTo>
                  <a:cubicBezTo>
                    <a:pt x="305" y="17578"/>
                    <a:pt x="153" y="17092"/>
                    <a:pt x="122" y="16575"/>
                  </a:cubicBezTo>
                  <a:cubicBezTo>
                    <a:pt x="92" y="15389"/>
                    <a:pt x="1125" y="14417"/>
                    <a:pt x="1733" y="13930"/>
                  </a:cubicBezTo>
                  <a:cubicBezTo>
                    <a:pt x="2637" y="13219"/>
                    <a:pt x="3707" y="12667"/>
                    <a:pt x="4896" y="12290"/>
                  </a:cubicBezTo>
                  <a:close/>
                  <a:moveTo>
                    <a:pt x="11466" y="14172"/>
                  </a:moveTo>
                  <a:cubicBezTo>
                    <a:pt x="11981" y="14286"/>
                    <a:pt x="12501" y="14367"/>
                    <a:pt x="13024" y="14414"/>
                  </a:cubicBezTo>
                  <a:lnTo>
                    <a:pt x="13024" y="14414"/>
                  </a:lnTo>
                  <a:cubicBezTo>
                    <a:pt x="13500" y="15521"/>
                    <a:pt x="13824" y="16694"/>
                    <a:pt x="13952" y="17912"/>
                  </a:cubicBezTo>
                  <a:cubicBezTo>
                    <a:pt x="14256" y="20344"/>
                    <a:pt x="13618" y="22441"/>
                    <a:pt x="12311" y="23596"/>
                  </a:cubicBezTo>
                  <a:cubicBezTo>
                    <a:pt x="11642" y="24174"/>
                    <a:pt x="10821" y="24508"/>
                    <a:pt x="9940" y="24539"/>
                  </a:cubicBezTo>
                  <a:cubicBezTo>
                    <a:pt x="9888" y="24542"/>
                    <a:pt x="9836" y="24543"/>
                    <a:pt x="9783" y="24543"/>
                  </a:cubicBezTo>
                  <a:cubicBezTo>
                    <a:pt x="9320" y="24543"/>
                    <a:pt x="8864" y="24423"/>
                    <a:pt x="8481" y="24204"/>
                  </a:cubicBezTo>
                  <a:cubicBezTo>
                    <a:pt x="7478" y="23566"/>
                    <a:pt x="7204" y="22168"/>
                    <a:pt x="7113" y="21408"/>
                  </a:cubicBezTo>
                  <a:cubicBezTo>
                    <a:pt x="7049" y="20489"/>
                    <a:pt x="7095" y="19562"/>
                    <a:pt x="7262" y="18654"/>
                  </a:cubicBezTo>
                  <a:lnTo>
                    <a:pt x="7262" y="18654"/>
                  </a:lnTo>
                  <a:cubicBezTo>
                    <a:pt x="7644" y="18423"/>
                    <a:pt x="8021" y="18154"/>
                    <a:pt x="8390" y="17852"/>
                  </a:cubicBezTo>
                  <a:cubicBezTo>
                    <a:pt x="9659" y="16836"/>
                    <a:pt x="10692" y="15586"/>
                    <a:pt x="11466" y="14172"/>
                  </a:cubicBezTo>
                  <a:close/>
                  <a:moveTo>
                    <a:pt x="11322" y="1"/>
                  </a:moveTo>
                  <a:cubicBezTo>
                    <a:pt x="11090" y="1"/>
                    <a:pt x="10858" y="32"/>
                    <a:pt x="10639" y="100"/>
                  </a:cubicBezTo>
                  <a:cubicBezTo>
                    <a:pt x="9484" y="435"/>
                    <a:pt x="8846" y="1711"/>
                    <a:pt x="8572" y="2471"/>
                  </a:cubicBezTo>
                  <a:cubicBezTo>
                    <a:pt x="8090" y="3742"/>
                    <a:pt x="7897" y="5165"/>
                    <a:pt x="7984" y="6661"/>
                  </a:cubicBezTo>
                  <a:lnTo>
                    <a:pt x="7984" y="6661"/>
                  </a:lnTo>
                  <a:cubicBezTo>
                    <a:pt x="6998" y="5623"/>
                    <a:pt x="5882" y="4819"/>
                    <a:pt x="4682" y="4295"/>
                  </a:cubicBezTo>
                  <a:cubicBezTo>
                    <a:pt x="4232" y="4080"/>
                    <a:pt x="3507" y="3828"/>
                    <a:pt x="2764" y="3828"/>
                  </a:cubicBezTo>
                  <a:cubicBezTo>
                    <a:pt x="2351" y="3828"/>
                    <a:pt x="1931" y="3906"/>
                    <a:pt x="1551" y="4113"/>
                  </a:cubicBezTo>
                  <a:cubicBezTo>
                    <a:pt x="1125" y="4386"/>
                    <a:pt x="760" y="4781"/>
                    <a:pt x="517" y="5268"/>
                  </a:cubicBezTo>
                  <a:cubicBezTo>
                    <a:pt x="122" y="6058"/>
                    <a:pt x="1" y="6939"/>
                    <a:pt x="183" y="7821"/>
                  </a:cubicBezTo>
                  <a:cubicBezTo>
                    <a:pt x="548" y="9554"/>
                    <a:pt x="2067" y="11134"/>
                    <a:pt x="4347" y="12076"/>
                  </a:cubicBezTo>
                  <a:cubicBezTo>
                    <a:pt x="4497" y="12139"/>
                    <a:pt x="4648" y="12198"/>
                    <a:pt x="4799" y="12254"/>
                  </a:cubicBezTo>
                  <a:lnTo>
                    <a:pt x="4799" y="12254"/>
                  </a:lnTo>
                  <a:cubicBezTo>
                    <a:pt x="3635" y="12631"/>
                    <a:pt x="2586" y="13174"/>
                    <a:pt x="1703" y="13870"/>
                  </a:cubicBezTo>
                  <a:cubicBezTo>
                    <a:pt x="1064" y="14356"/>
                    <a:pt x="61" y="15359"/>
                    <a:pt x="61" y="16544"/>
                  </a:cubicBezTo>
                  <a:cubicBezTo>
                    <a:pt x="92" y="17092"/>
                    <a:pt x="274" y="17578"/>
                    <a:pt x="578" y="18003"/>
                  </a:cubicBezTo>
                  <a:cubicBezTo>
                    <a:pt x="1095" y="18733"/>
                    <a:pt x="1824" y="19280"/>
                    <a:pt x="2675" y="19523"/>
                  </a:cubicBezTo>
                  <a:cubicBezTo>
                    <a:pt x="3066" y="19642"/>
                    <a:pt x="3478" y="19699"/>
                    <a:pt x="3905" y="19699"/>
                  </a:cubicBezTo>
                  <a:cubicBezTo>
                    <a:pt x="4954" y="19699"/>
                    <a:pt x="6090" y="19350"/>
                    <a:pt x="7192" y="18696"/>
                  </a:cubicBezTo>
                  <a:lnTo>
                    <a:pt x="7192" y="18696"/>
                  </a:lnTo>
                  <a:cubicBezTo>
                    <a:pt x="7018" y="19617"/>
                    <a:pt x="6969" y="20529"/>
                    <a:pt x="7052" y="21408"/>
                  </a:cubicBezTo>
                  <a:cubicBezTo>
                    <a:pt x="7144" y="22198"/>
                    <a:pt x="7417" y="23596"/>
                    <a:pt x="8451" y="24235"/>
                  </a:cubicBezTo>
                  <a:cubicBezTo>
                    <a:pt x="8861" y="24481"/>
                    <a:pt x="9320" y="24604"/>
                    <a:pt x="9785" y="24604"/>
                  </a:cubicBezTo>
                  <a:cubicBezTo>
                    <a:pt x="9837" y="24604"/>
                    <a:pt x="9888" y="24602"/>
                    <a:pt x="9940" y="24599"/>
                  </a:cubicBezTo>
                  <a:cubicBezTo>
                    <a:pt x="10821" y="24539"/>
                    <a:pt x="11673" y="24204"/>
                    <a:pt x="12341" y="23627"/>
                  </a:cubicBezTo>
                  <a:cubicBezTo>
                    <a:pt x="12888" y="23171"/>
                    <a:pt x="13283" y="22563"/>
                    <a:pt x="13557" y="21894"/>
                  </a:cubicBezTo>
                  <a:cubicBezTo>
                    <a:pt x="14043" y="20617"/>
                    <a:pt x="14195" y="19250"/>
                    <a:pt x="14013" y="17912"/>
                  </a:cubicBezTo>
                  <a:cubicBezTo>
                    <a:pt x="13886" y="16705"/>
                    <a:pt x="13567" y="15527"/>
                    <a:pt x="13087" y="14419"/>
                  </a:cubicBezTo>
                  <a:lnTo>
                    <a:pt x="13087" y="14419"/>
                  </a:lnTo>
                  <a:cubicBezTo>
                    <a:pt x="13437" y="14449"/>
                    <a:pt x="13788" y="14464"/>
                    <a:pt x="14138" y="14464"/>
                  </a:cubicBezTo>
                  <a:cubicBezTo>
                    <a:pt x="14932" y="14464"/>
                    <a:pt x="15725" y="14388"/>
                    <a:pt x="16505" y="14234"/>
                  </a:cubicBezTo>
                  <a:cubicBezTo>
                    <a:pt x="18907" y="13748"/>
                    <a:pt x="20761" y="12502"/>
                    <a:pt x="21430" y="10891"/>
                  </a:cubicBezTo>
                  <a:lnTo>
                    <a:pt x="21430" y="10861"/>
                  </a:lnTo>
                  <a:cubicBezTo>
                    <a:pt x="21794" y="10040"/>
                    <a:pt x="21855" y="9158"/>
                    <a:pt x="21612" y="8307"/>
                  </a:cubicBezTo>
                  <a:cubicBezTo>
                    <a:pt x="21490" y="7791"/>
                    <a:pt x="21217" y="7335"/>
                    <a:pt x="20822" y="6970"/>
                  </a:cubicBezTo>
                  <a:cubicBezTo>
                    <a:pt x="20282" y="6520"/>
                    <a:pt x="19561" y="6390"/>
                    <a:pt x="18906" y="6390"/>
                  </a:cubicBezTo>
                  <a:cubicBezTo>
                    <a:pt x="18453" y="6390"/>
                    <a:pt x="18031" y="6452"/>
                    <a:pt x="17721" y="6514"/>
                  </a:cubicBezTo>
                  <a:cubicBezTo>
                    <a:pt x="16511" y="6776"/>
                    <a:pt x="15328" y="7305"/>
                    <a:pt x="14214" y="8059"/>
                  </a:cubicBezTo>
                  <a:lnTo>
                    <a:pt x="14214" y="8059"/>
                  </a:lnTo>
                  <a:cubicBezTo>
                    <a:pt x="14239" y="8000"/>
                    <a:pt x="14263" y="7941"/>
                    <a:pt x="14287" y="7882"/>
                  </a:cubicBezTo>
                  <a:lnTo>
                    <a:pt x="14317" y="7882"/>
                  </a:lnTo>
                  <a:cubicBezTo>
                    <a:pt x="14347" y="7821"/>
                    <a:pt x="14378" y="7730"/>
                    <a:pt x="14408" y="7639"/>
                  </a:cubicBezTo>
                  <a:cubicBezTo>
                    <a:pt x="15290" y="5359"/>
                    <a:pt x="15229" y="3140"/>
                    <a:pt x="14256" y="1681"/>
                  </a:cubicBezTo>
                  <a:cubicBezTo>
                    <a:pt x="13739" y="952"/>
                    <a:pt x="13010" y="404"/>
                    <a:pt x="12159" y="131"/>
                  </a:cubicBezTo>
                  <a:cubicBezTo>
                    <a:pt x="11892" y="47"/>
                    <a:pt x="11606" y="1"/>
                    <a:pt x="11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9"/>
            <p:cNvSpPr/>
            <p:nvPr/>
          </p:nvSpPr>
          <p:spPr>
            <a:xfrm>
              <a:off x="-579675" y="-3381112"/>
              <a:ext cx="474425" cy="488775"/>
            </a:xfrm>
            <a:custGeom>
              <a:avLst/>
              <a:gdLst/>
              <a:ahLst/>
              <a:cxnLst/>
              <a:rect l="l" t="t" r="r" b="b"/>
              <a:pathLst>
                <a:path w="18977" h="19551" extrusionOk="0">
                  <a:moveTo>
                    <a:pt x="11090" y="11067"/>
                  </a:moveTo>
                  <a:lnTo>
                    <a:pt x="11181" y="11159"/>
                  </a:lnTo>
                  <a:lnTo>
                    <a:pt x="11120" y="11159"/>
                  </a:lnTo>
                  <a:cubicBezTo>
                    <a:pt x="11120" y="11128"/>
                    <a:pt x="11120" y="11098"/>
                    <a:pt x="11090" y="11067"/>
                  </a:cubicBezTo>
                  <a:close/>
                  <a:moveTo>
                    <a:pt x="5793" y="0"/>
                  </a:moveTo>
                  <a:cubicBezTo>
                    <a:pt x="5736" y="0"/>
                    <a:pt x="5678" y="11"/>
                    <a:pt x="5618" y="34"/>
                  </a:cubicBezTo>
                  <a:cubicBezTo>
                    <a:pt x="5223" y="216"/>
                    <a:pt x="5223" y="733"/>
                    <a:pt x="5618" y="915"/>
                  </a:cubicBezTo>
                  <a:cubicBezTo>
                    <a:pt x="5664" y="930"/>
                    <a:pt x="5717" y="938"/>
                    <a:pt x="5774" y="938"/>
                  </a:cubicBezTo>
                  <a:cubicBezTo>
                    <a:pt x="5831" y="938"/>
                    <a:pt x="5892" y="930"/>
                    <a:pt x="5953" y="915"/>
                  </a:cubicBezTo>
                  <a:cubicBezTo>
                    <a:pt x="6773" y="4563"/>
                    <a:pt x="8476" y="7967"/>
                    <a:pt x="10877" y="10824"/>
                  </a:cubicBezTo>
                  <a:cubicBezTo>
                    <a:pt x="10907" y="10915"/>
                    <a:pt x="10938" y="11007"/>
                    <a:pt x="10968" y="11098"/>
                  </a:cubicBezTo>
                  <a:cubicBezTo>
                    <a:pt x="8172" y="10216"/>
                    <a:pt x="5558" y="8879"/>
                    <a:pt x="3217" y="7146"/>
                  </a:cubicBezTo>
                  <a:cubicBezTo>
                    <a:pt x="3247" y="7116"/>
                    <a:pt x="3247" y="7086"/>
                    <a:pt x="3278" y="7055"/>
                  </a:cubicBezTo>
                  <a:cubicBezTo>
                    <a:pt x="3407" y="6719"/>
                    <a:pt x="3141" y="6384"/>
                    <a:pt x="2834" y="6384"/>
                  </a:cubicBezTo>
                  <a:cubicBezTo>
                    <a:pt x="2780" y="6384"/>
                    <a:pt x="2725" y="6394"/>
                    <a:pt x="2670" y="6417"/>
                  </a:cubicBezTo>
                  <a:cubicBezTo>
                    <a:pt x="2275" y="6599"/>
                    <a:pt x="2275" y="7146"/>
                    <a:pt x="2670" y="7298"/>
                  </a:cubicBezTo>
                  <a:cubicBezTo>
                    <a:pt x="2721" y="7319"/>
                    <a:pt x="2775" y="7329"/>
                    <a:pt x="2829" y="7329"/>
                  </a:cubicBezTo>
                  <a:cubicBezTo>
                    <a:pt x="2937" y="7329"/>
                    <a:pt x="3045" y="7288"/>
                    <a:pt x="3126" y="7207"/>
                  </a:cubicBezTo>
                  <a:cubicBezTo>
                    <a:pt x="5497" y="9000"/>
                    <a:pt x="8172" y="10338"/>
                    <a:pt x="10998" y="11219"/>
                  </a:cubicBezTo>
                  <a:cubicBezTo>
                    <a:pt x="11059" y="11402"/>
                    <a:pt x="11120" y="11584"/>
                    <a:pt x="11150" y="11736"/>
                  </a:cubicBezTo>
                  <a:lnTo>
                    <a:pt x="10694" y="11858"/>
                  </a:lnTo>
                  <a:cubicBezTo>
                    <a:pt x="10786" y="11736"/>
                    <a:pt x="10846" y="11614"/>
                    <a:pt x="10877" y="11462"/>
                  </a:cubicBezTo>
                  <a:cubicBezTo>
                    <a:pt x="10907" y="11432"/>
                    <a:pt x="10877" y="11402"/>
                    <a:pt x="10846" y="11402"/>
                  </a:cubicBezTo>
                  <a:cubicBezTo>
                    <a:pt x="10846" y="11402"/>
                    <a:pt x="10816" y="11402"/>
                    <a:pt x="10786" y="11432"/>
                  </a:cubicBezTo>
                  <a:cubicBezTo>
                    <a:pt x="10725" y="11584"/>
                    <a:pt x="10634" y="11736"/>
                    <a:pt x="10573" y="11888"/>
                  </a:cubicBezTo>
                  <a:cubicBezTo>
                    <a:pt x="9274" y="12175"/>
                    <a:pt x="7951" y="12319"/>
                    <a:pt x="6626" y="12319"/>
                  </a:cubicBezTo>
                  <a:cubicBezTo>
                    <a:pt x="4726" y="12319"/>
                    <a:pt x="2825" y="12023"/>
                    <a:pt x="998" y="11432"/>
                  </a:cubicBezTo>
                  <a:cubicBezTo>
                    <a:pt x="1069" y="11094"/>
                    <a:pt x="807" y="10891"/>
                    <a:pt x="547" y="10891"/>
                  </a:cubicBezTo>
                  <a:cubicBezTo>
                    <a:pt x="363" y="10891"/>
                    <a:pt x="180" y="10993"/>
                    <a:pt x="117" y="11219"/>
                  </a:cubicBezTo>
                  <a:cubicBezTo>
                    <a:pt x="0" y="11569"/>
                    <a:pt x="281" y="11820"/>
                    <a:pt x="563" y="11820"/>
                  </a:cubicBezTo>
                  <a:cubicBezTo>
                    <a:pt x="721" y="11820"/>
                    <a:pt x="880" y="11740"/>
                    <a:pt x="968" y="11554"/>
                  </a:cubicBezTo>
                  <a:cubicBezTo>
                    <a:pt x="2787" y="12130"/>
                    <a:pt x="4681" y="12418"/>
                    <a:pt x="6580" y="12418"/>
                  </a:cubicBezTo>
                  <a:cubicBezTo>
                    <a:pt x="7886" y="12418"/>
                    <a:pt x="9194" y="12282"/>
                    <a:pt x="10482" y="12010"/>
                  </a:cubicBezTo>
                  <a:lnTo>
                    <a:pt x="10482" y="12010"/>
                  </a:lnTo>
                  <a:cubicBezTo>
                    <a:pt x="9874" y="13013"/>
                    <a:pt x="9053" y="13894"/>
                    <a:pt x="8111" y="14624"/>
                  </a:cubicBezTo>
                  <a:cubicBezTo>
                    <a:pt x="7108" y="15384"/>
                    <a:pt x="6044" y="16052"/>
                    <a:pt x="4919" y="16660"/>
                  </a:cubicBezTo>
                  <a:cubicBezTo>
                    <a:pt x="4858" y="16599"/>
                    <a:pt x="4798" y="16539"/>
                    <a:pt x="4706" y="16508"/>
                  </a:cubicBezTo>
                  <a:cubicBezTo>
                    <a:pt x="4638" y="16477"/>
                    <a:pt x="4571" y="16462"/>
                    <a:pt x="4507" y="16462"/>
                  </a:cubicBezTo>
                  <a:cubicBezTo>
                    <a:pt x="4201" y="16462"/>
                    <a:pt x="3973" y="16789"/>
                    <a:pt x="4099" y="17116"/>
                  </a:cubicBezTo>
                  <a:cubicBezTo>
                    <a:pt x="4176" y="17302"/>
                    <a:pt x="4356" y="17401"/>
                    <a:pt x="4535" y="17401"/>
                  </a:cubicBezTo>
                  <a:cubicBezTo>
                    <a:pt x="4706" y="17401"/>
                    <a:pt x="4875" y="17310"/>
                    <a:pt x="4950" y="17116"/>
                  </a:cubicBezTo>
                  <a:cubicBezTo>
                    <a:pt x="5010" y="16994"/>
                    <a:pt x="5010" y="16873"/>
                    <a:pt x="4950" y="16751"/>
                  </a:cubicBezTo>
                  <a:cubicBezTo>
                    <a:pt x="6074" y="16174"/>
                    <a:pt x="7168" y="15475"/>
                    <a:pt x="8172" y="14715"/>
                  </a:cubicBezTo>
                  <a:cubicBezTo>
                    <a:pt x="9175" y="13955"/>
                    <a:pt x="9995" y="13043"/>
                    <a:pt x="10603" y="11979"/>
                  </a:cubicBezTo>
                  <a:lnTo>
                    <a:pt x="11181" y="11827"/>
                  </a:lnTo>
                  <a:cubicBezTo>
                    <a:pt x="11272" y="12131"/>
                    <a:pt x="11363" y="12435"/>
                    <a:pt x="11485" y="12709"/>
                  </a:cubicBezTo>
                  <a:cubicBezTo>
                    <a:pt x="11500" y="12739"/>
                    <a:pt x="11523" y="12754"/>
                    <a:pt x="11545" y="12754"/>
                  </a:cubicBezTo>
                  <a:cubicBezTo>
                    <a:pt x="11568" y="12754"/>
                    <a:pt x="11591" y="12739"/>
                    <a:pt x="11606" y="12709"/>
                  </a:cubicBezTo>
                  <a:cubicBezTo>
                    <a:pt x="11606" y="12709"/>
                    <a:pt x="11606" y="12678"/>
                    <a:pt x="11606" y="12678"/>
                  </a:cubicBezTo>
                  <a:cubicBezTo>
                    <a:pt x="11485" y="12374"/>
                    <a:pt x="11393" y="12101"/>
                    <a:pt x="11272" y="11797"/>
                  </a:cubicBezTo>
                  <a:lnTo>
                    <a:pt x="11302" y="11797"/>
                  </a:lnTo>
                  <a:cubicBezTo>
                    <a:pt x="12214" y="13955"/>
                    <a:pt x="12518" y="16295"/>
                    <a:pt x="12184" y="18605"/>
                  </a:cubicBezTo>
                  <a:cubicBezTo>
                    <a:pt x="12032" y="18636"/>
                    <a:pt x="11880" y="18727"/>
                    <a:pt x="11819" y="18879"/>
                  </a:cubicBezTo>
                  <a:cubicBezTo>
                    <a:pt x="11664" y="19215"/>
                    <a:pt x="11926" y="19551"/>
                    <a:pt x="12251" y="19551"/>
                  </a:cubicBezTo>
                  <a:cubicBezTo>
                    <a:pt x="12308" y="19551"/>
                    <a:pt x="12368" y="19540"/>
                    <a:pt x="12427" y="19517"/>
                  </a:cubicBezTo>
                  <a:cubicBezTo>
                    <a:pt x="12792" y="19335"/>
                    <a:pt x="12792" y="18788"/>
                    <a:pt x="12427" y="18636"/>
                  </a:cubicBezTo>
                  <a:cubicBezTo>
                    <a:pt x="12397" y="18636"/>
                    <a:pt x="12366" y="18605"/>
                    <a:pt x="12305" y="18605"/>
                  </a:cubicBezTo>
                  <a:cubicBezTo>
                    <a:pt x="12640" y="16295"/>
                    <a:pt x="12336" y="13925"/>
                    <a:pt x="11424" y="11766"/>
                  </a:cubicBezTo>
                  <a:lnTo>
                    <a:pt x="11637" y="11706"/>
                  </a:lnTo>
                  <a:cubicBezTo>
                    <a:pt x="11667" y="11706"/>
                    <a:pt x="11667" y="11706"/>
                    <a:pt x="11667" y="11675"/>
                  </a:cubicBezTo>
                  <a:cubicBezTo>
                    <a:pt x="11667" y="11675"/>
                    <a:pt x="11667" y="11645"/>
                    <a:pt x="11667" y="11645"/>
                  </a:cubicBezTo>
                  <a:cubicBezTo>
                    <a:pt x="11667" y="11623"/>
                    <a:pt x="11652" y="11602"/>
                    <a:pt x="11632" y="11602"/>
                  </a:cubicBezTo>
                  <a:cubicBezTo>
                    <a:pt x="11624" y="11602"/>
                    <a:pt x="11615" y="11606"/>
                    <a:pt x="11606" y="11614"/>
                  </a:cubicBezTo>
                  <a:lnTo>
                    <a:pt x="11393" y="11675"/>
                  </a:lnTo>
                  <a:cubicBezTo>
                    <a:pt x="11393" y="11645"/>
                    <a:pt x="11363" y="11614"/>
                    <a:pt x="11363" y="11584"/>
                  </a:cubicBezTo>
                  <a:cubicBezTo>
                    <a:pt x="11352" y="11551"/>
                    <a:pt x="11328" y="11538"/>
                    <a:pt x="11305" y="11538"/>
                  </a:cubicBezTo>
                  <a:cubicBezTo>
                    <a:pt x="11282" y="11538"/>
                    <a:pt x="11260" y="11549"/>
                    <a:pt x="11247" y="11566"/>
                  </a:cubicBezTo>
                  <a:lnTo>
                    <a:pt x="11247" y="11566"/>
                  </a:lnTo>
                  <a:cubicBezTo>
                    <a:pt x="11207" y="11460"/>
                    <a:pt x="11171" y="11355"/>
                    <a:pt x="11150" y="11250"/>
                  </a:cubicBezTo>
                  <a:cubicBezTo>
                    <a:pt x="11181" y="11250"/>
                    <a:pt x="11181" y="11219"/>
                    <a:pt x="11181" y="11219"/>
                  </a:cubicBezTo>
                  <a:lnTo>
                    <a:pt x="11242" y="11219"/>
                  </a:lnTo>
                  <a:lnTo>
                    <a:pt x="11333" y="11311"/>
                  </a:lnTo>
                  <a:cubicBezTo>
                    <a:pt x="11348" y="11326"/>
                    <a:pt x="11363" y="11333"/>
                    <a:pt x="11378" y="11333"/>
                  </a:cubicBezTo>
                  <a:cubicBezTo>
                    <a:pt x="11393" y="11333"/>
                    <a:pt x="11409" y="11326"/>
                    <a:pt x="11424" y="11311"/>
                  </a:cubicBezTo>
                  <a:cubicBezTo>
                    <a:pt x="11424" y="11280"/>
                    <a:pt x="11424" y="11250"/>
                    <a:pt x="11424" y="11250"/>
                  </a:cubicBezTo>
                  <a:lnTo>
                    <a:pt x="11545" y="11250"/>
                  </a:lnTo>
                  <a:cubicBezTo>
                    <a:pt x="11545" y="11311"/>
                    <a:pt x="11515" y="11371"/>
                    <a:pt x="11515" y="11432"/>
                  </a:cubicBezTo>
                  <a:cubicBezTo>
                    <a:pt x="11496" y="11470"/>
                    <a:pt x="11524" y="11496"/>
                    <a:pt x="11555" y="11496"/>
                  </a:cubicBezTo>
                  <a:cubicBezTo>
                    <a:pt x="11574" y="11496"/>
                    <a:pt x="11595" y="11486"/>
                    <a:pt x="11606" y="11462"/>
                  </a:cubicBezTo>
                  <a:cubicBezTo>
                    <a:pt x="11606" y="11402"/>
                    <a:pt x="11637" y="11341"/>
                    <a:pt x="11637" y="11250"/>
                  </a:cubicBezTo>
                  <a:cubicBezTo>
                    <a:pt x="11870" y="11266"/>
                    <a:pt x="12103" y="11274"/>
                    <a:pt x="12336" y="11274"/>
                  </a:cubicBezTo>
                  <a:cubicBezTo>
                    <a:pt x="14318" y="11274"/>
                    <a:pt x="16269" y="10700"/>
                    <a:pt x="17929" y="9639"/>
                  </a:cubicBezTo>
                  <a:cubicBezTo>
                    <a:pt x="17989" y="9700"/>
                    <a:pt x="18050" y="9730"/>
                    <a:pt x="18111" y="9760"/>
                  </a:cubicBezTo>
                  <a:cubicBezTo>
                    <a:pt x="18187" y="9796"/>
                    <a:pt x="18260" y="9812"/>
                    <a:pt x="18327" y="9812"/>
                  </a:cubicBezTo>
                  <a:cubicBezTo>
                    <a:pt x="18768" y="9812"/>
                    <a:pt x="18977" y="9120"/>
                    <a:pt x="18476" y="8909"/>
                  </a:cubicBezTo>
                  <a:cubicBezTo>
                    <a:pt x="18411" y="8879"/>
                    <a:pt x="18346" y="8866"/>
                    <a:pt x="18284" y="8866"/>
                  </a:cubicBezTo>
                  <a:cubicBezTo>
                    <a:pt x="17967" y="8866"/>
                    <a:pt x="17720" y="9217"/>
                    <a:pt x="17898" y="9548"/>
                  </a:cubicBezTo>
                  <a:cubicBezTo>
                    <a:pt x="16213" y="10625"/>
                    <a:pt x="14252" y="11175"/>
                    <a:pt x="12265" y="11175"/>
                  </a:cubicBezTo>
                  <a:cubicBezTo>
                    <a:pt x="12066" y="11175"/>
                    <a:pt x="11866" y="11170"/>
                    <a:pt x="11667" y="11159"/>
                  </a:cubicBezTo>
                  <a:cubicBezTo>
                    <a:pt x="12062" y="8818"/>
                    <a:pt x="12761" y="6569"/>
                    <a:pt x="13764" y="4441"/>
                  </a:cubicBezTo>
                  <a:cubicBezTo>
                    <a:pt x="13828" y="4464"/>
                    <a:pt x="13888" y="4475"/>
                    <a:pt x="13944" y="4475"/>
                  </a:cubicBezTo>
                  <a:cubicBezTo>
                    <a:pt x="14404" y="4475"/>
                    <a:pt x="14613" y="3776"/>
                    <a:pt x="14099" y="3560"/>
                  </a:cubicBezTo>
                  <a:cubicBezTo>
                    <a:pt x="14029" y="3527"/>
                    <a:pt x="13962" y="3512"/>
                    <a:pt x="13899" y="3512"/>
                  </a:cubicBezTo>
                  <a:cubicBezTo>
                    <a:pt x="13492" y="3512"/>
                    <a:pt x="13252" y="4117"/>
                    <a:pt x="13673" y="4380"/>
                  </a:cubicBezTo>
                  <a:cubicBezTo>
                    <a:pt x="12640" y="6508"/>
                    <a:pt x="11941" y="8788"/>
                    <a:pt x="11576" y="11128"/>
                  </a:cubicBezTo>
                  <a:lnTo>
                    <a:pt x="11333" y="11128"/>
                  </a:lnTo>
                  <a:cubicBezTo>
                    <a:pt x="11242" y="11007"/>
                    <a:pt x="11120" y="10885"/>
                    <a:pt x="11029" y="10763"/>
                  </a:cubicBezTo>
                  <a:cubicBezTo>
                    <a:pt x="10299" y="8089"/>
                    <a:pt x="10178" y="5292"/>
                    <a:pt x="10664" y="2557"/>
                  </a:cubicBezTo>
                  <a:cubicBezTo>
                    <a:pt x="10998" y="2526"/>
                    <a:pt x="11181" y="2101"/>
                    <a:pt x="10968" y="1827"/>
                  </a:cubicBezTo>
                  <a:cubicBezTo>
                    <a:pt x="10874" y="1693"/>
                    <a:pt x="10733" y="1630"/>
                    <a:pt x="10594" y="1630"/>
                  </a:cubicBezTo>
                  <a:cubicBezTo>
                    <a:pt x="10418" y="1630"/>
                    <a:pt x="10246" y="1731"/>
                    <a:pt x="10178" y="1918"/>
                  </a:cubicBezTo>
                  <a:lnTo>
                    <a:pt x="10147" y="1949"/>
                  </a:lnTo>
                  <a:cubicBezTo>
                    <a:pt x="10056" y="2192"/>
                    <a:pt x="10147" y="2465"/>
                    <a:pt x="10390" y="2557"/>
                  </a:cubicBezTo>
                  <a:cubicBezTo>
                    <a:pt x="10451" y="2557"/>
                    <a:pt x="10482" y="2587"/>
                    <a:pt x="10512" y="2587"/>
                  </a:cubicBezTo>
                  <a:cubicBezTo>
                    <a:pt x="10056" y="5231"/>
                    <a:pt x="10178" y="7967"/>
                    <a:pt x="10846" y="10581"/>
                  </a:cubicBezTo>
                  <a:cubicBezTo>
                    <a:pt x="8506" y="7754"/>
                    <a:pt x="6865" y="4441"/>
                    <a:pt x="6044" y="854"/>
                  </a:cubicBezTo>
                  <a:cubicBezTo>
                    <a:pt x="6135" y="824"/>
                    <a:pt x="6196" y="733"/>
                    <a:pt x="6226" y="672"/>
                  </a:cubicBezTo>
                  <a:cubicBezTo>
                    <a:pt x="6355" y="336"/>
                    <a:pt x="6111" y="0"/>
                    <a:pt x="57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9"/>
            <p:cNvSpPr/>
            <p:nvPr/>
          </p:nvSpPr>
          <p:spPr>
            <a:xfrm>
              <a:off x="-381075" y="-3177137"/>
              <a:ext cx="164525" cy="168750"/>
            </a:xfrm>
            <a:custGeom>
              <a:avLst/>
              <a:gdLst/>
              <a:ahLst/>
              <a:cxnLst/>
              <a:rect l="l" t="t" r="r" b="b"/>
              <a:pathLst>
                <a:path w="6581" h="6750" extrusionOk="0">
                  <a:moveTo>
                    <a:pt x="2204" y="1"/>
                  </a:moveTo>
                  <a:cubicBezTo>
                    <a:pt x="2125" y="1"/>
                    <a:pt x="2044" y="17"/>
                    <a:pt x="1960" y="51"/>
                  </a:cubicBezTo>
                  <a:cubicBezTo>
                    <a:pt x="1018" y="446"/>
                    <a:pt x="2690" y="2696"/>
                    <a:pt x="2690" y="2696"/>
                  </a:cubicBezTo>
                  <a:cubicBezTo>
                    <a:pt x="2187" y="2303"/>
                    <a:pt x="1482" y="2057"/>
                    <a:pt x="922" y="2057"/>
                  </a:cubicBezTo>
                  <a:cubicBezTo>
                    <a:pt x="397" y="2057"/>
                    <a:pt x="0" y="2272"/>
                    <a:pt x="15" y="2787"/>
                  </a:cubicBezTo>
                  <a:cubicBezTo>
                    <a:pt x="33" y="3393"/>
                    <a:pt x="907" y="3518"/>
                    <a:pt x="1627" y="3518"/>
                  </a:cubicBezTo>
                  <a:cubicBezTo>
                    <a:pt x="2136" y="3518"/>
                    <a:pt x="2568" y="3455"/>
                    <a:pt x="2568" y="3455"/>
                  </a:cubicBezTo>
                  <a:lnTo>
                    <a:pt x="2568" y="3455"/>
                  </a:lnTo>
                  <a:cubicBezTo>
                    <a:pt x="440" y="4398"/>
                    <a:pt x="76" y="5857"/>
                    <a:pt x="957" y="6373"/>
                  </a:cubicBezTo>
                  <a:cubicBezTo>
                    <a:pt x="1029" y="6415"/>
                    <a:pt x="1103" y="6435"/>
                    <a:pt x="1178" y="6435"/>
                  </a:cubicBezTo>
                  <a:cubicBezTo>
                    <a:pt x="2028" y="6435"/>
                    <a:pt x="3054" y="3973"/>
                    <a:pt x="3054" y="3972"/>
                  </a:cubicBezTo>
                  <a:lnTo>
                    <a:pt x="3054" y="3972"/>
                  </a:lnTo>
                  <a:cubicBezTo>
                    <a:pt x="3054" y="3973"/>
                    <a:pt x="2906" y="6749"/>
                    <a:pt x="3750" y="6749"/>
                  </a:cubicBezTo>
                  <a:cubicBezTo>
                    <a:pt x="3841" y="6749"/>
                    <a:pt x="3943" y="6718"/>
                    <a:pt x="4057" y="6647"/>
                  </a:cubicBezTo>
                  <a:cubicBezTo>
                    <a:pt x="5243" y="5918"/>
                    <a:pt x="3724" y="3882"/>
                    <a:pt x="3723" y="3881"/>
                  </a:cubicBezTo>
                  <a:lnTo>
                    <a:pt x="3723" y="3881"/>
                  </a:lnTo>
                  <a:cubicBezTo>
                    <a:pt x="4288" y="4524"/>
                    <a:pt x="5053" y="5029"/>
                    <a:pt x="5609" y="5029"/>
                  </a:cubicBezTo>
                  <a:cubicBezTo>
                    <a:pt x="5921" y="5029"/>
                    <a:pt x="6167" y="4871"/>
                    <a:pt x="6276" y="4489"/>
                  </a:cubicBezTo>
                  <a:cubicBezTo>
                    <a:pt x="6580" y="3425"/>
                    <a:pt x="3936" y="3273"/>
                    <a:pt x="3936" y="3273"/>
                  </a:cubicBezTo>
                  <a:cubicBezTo>
                    <a:pt x="3936" y="3273"/>
                    <a:pt x="6398" y="2209"/>
                    <a:pt x="5425" y="1358"/>
                  </a:cubicBezTo>
                  <a:cubicBezTo>
                    <a:pt x="5272" y="1229"/>
                    <a:pt x="5116" y="1174"/>
                    <a:pt x="4962" y="1174"/>
                  </a:cubicBezTo>
                  <a:cubicBezTo>
                    <a:pt x="4143" y="1174"/>
                    <a:pt x="3389" y="2726"/>
                    <a:pt x="3389" y="2726"/>
                  </a:cubicBezTo>
                  <a:cubicBezTo>
                    <a:pt x="3500" y="1782"/>
                    <a:pt x="3027" y="1"/>
                    <a:pt x="22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9"/>
            <p:cNvSpPr/>
            <p:nvPr/>
          </p:nvSpPr>
          <p:spPr>
            <a:xfrm>
              <a:off x="-383750" y="-3184987"/>
              <a:ext cx="167950" cy="191525"/>
            </a:xfrm>
            <a:custGeom>
              <a:avLst/>
              <a:gdLst/>
              <a:ahLst/>
              <a:cxnLst/>
              <a:rect l="l" t="t" r="r" b="b"/>
              <a:pathLst>
                <a:path w="6718" h="7661" fill="none" extrusionOk="0">
                  <a:moveTo>
                    <a:pt x="2705" y="3739"/>
                  </a:moveTo>
                  <a:cubicBezTo>
                    <a:pt x="2705" y="3739"/>
                    <a:pt x="152" y="3921"/>
                    <a:pt x="213" y="2888"/>
                  </a:cubicBezTo>
                  <a:cubicBezTo>
                    <a:pt x="274" y="1855"/>
                    <a:pt x="1976" y="2158"/>
                    <a:pt x="2857" y="2979"/>
                  </a:cubicBezTo>
                  <a:cubicBezTo>
                    <a:pt x="2857" y="2979"/>
                    <a:pt x="1368" y="639"/>
                    <a:pt x="2371" y="304"/>
                  </a:cubicBezTo>
                  <a:cubicBezTo>
                    <a:pt x="3344" y="0"/>
                    <a:pt x="3769" y="2067"/>
                    <a:pt x="3556" y="3070"/>
                  </a:cubicBezTo>
                  <a:cubicBezTo>
                    <a:pt x="3556" y="3070"/>
                    <a:pt x="4803" y="943"/>
                    <a:pt x="5715" y="1855"/>
                  </a:cubicBezTo>
                  <a:cubicBezTo>
                    <a:pt x="6626" y="2766"/>
                    <a:pt x="4073" y="3648"/>
                    <a:pt x="4073" y="3648"/>
                  </a:cubicBezTo>
                  <a:cubicBezTo>
                    <a:pt x="4073" y="3648"/>
                    <a:pt x="6718" y="4013"/>
                    <a:pt x="6323" y="5046"/>
                  </a:cubicBezTo>
                  <a:cubicBezTo>
                    <a:pt x="5958" y="6080"/>
                    <a:pt x="4620" y="5320"/>
                    <a:pt x="3800" y="4256"/>
                  </a:cubicBezTo>
                  <a:cubicBezTo>
                    <a:pt x="3800" y="4256"/>
                    <a:pt x="5198" y="6383"/>
                    <a:pt x="3952" y="7022"/>
                  </a:cubicBezTo>
                  <a:cubicBezTo>
                    <a:pt x="2705" y="7660"/>
                    <a:pt x="3161" y="4286"/>
                    <a:pt x="3161" y="4286"/>
                  </a:cubicBezTo>
                  <a:cubicBezTo>
                    <a:pt x="3161" y="4286"/>
                    <a:pt x="1733" y="7083"/>
                    <a:pt x="882" y="6535"/>
                  </a:cubicBezTo>
                  <a:cubicBezTo>
                    <a:pt x="0" y="5958"/>
                    <a:pt x="487" y="4529"/>
                    <a:pt x="2705" y="3739"/>
                  </a:cubicBezTo>
                  <a:close/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7" name="Google Shape;477;p9"/>
          <p:cNvSpPr txBox="1">
            <a:spLocks noGrp="1"/>
          </p:cNvSpPr>
          <p:nvPr>
            <p:ph type="title"/>
          </p:nvPr>
        </p:nvSpPr>
        <p:spPr>
          <a:xfrm>
            <a:off x="2569500" y="1945755"/>
            <a:ext cx="4005000" cy="8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478" name="Google Shape;478;p9"/>
          <p:cNvSpPr txBox="1">
            <a:spLocks noGrp="1"/>
          </p:cNvSpPr>
          <p:nvPr>
            <p:ph type="subTitle" idx="1"/>
          </p:nvPr>
        </p:nvSpPr>
        <p:spPr>
          <a:xfrm>
            <a:off x="1927350" y="2703765"/>
            <a:ext cx="5289300" cy="13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7"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15"/>
          <p:cNvSpPr/>
          <p:nvPr/>
        </p:nvSpPr>
        <p:spPr>
          <a:xfrm>
            <a:off x="50" y="-311931"/>
            <a:ext cx="9143916" cy="5765058"/>
          </a:xfrm>
          <a:custGeom>
            <a:avLst/>
            <a:gdLst/>
            <a:ahLst/>
            <a:cxnLst/>
            <a:rect l="l" t="t" r="r" b="b"/>
            <a:pathLst>
              <a:path w="175566" h="111856" fill="none" extrusionOk="0">
                <a:moveTo>
                  <a:pt x="0" y="0"/>
                </a:moveTo>
                <a:lnTo>
                  <a:pt x="175566" y="0"/>
                </a:lnTo>
                <a:moveTo>
                  <a:pt x="0" y="3040"/>
                </a:moveTo>
                <a:lnTo>
                  <a:pt x="175566" y="3040"/>
                </a:lnTo>
                <a:moveTo>
                  <a:pt x="0" y="6049"/>
                </a:moveTo>
                <a:lnTo>
                  <a:pt x="175566" y="6049"/>
                </a:lnTo>
                <a:moveTo>
                  <a:pt x="0" y="9089"/>
                </a:moveTo>
                <a:lnTo>
                  <a:pt x="175566" y="9089"/>
                </a:lnTo>
                <a:moveTo>
                  <a:pt x="0" y="12128"/>
                </a:moveTo>
                <a:lnTo>
                  <a:pt x="175566" y="12128"/>
                </a:lnTo>
                <a:moveTo>
                  <a:pt x="0" y="15168"/>
                </a:moveTo>
                <a:lnTo>
                  <a:pt x="175566" y="15168"/>
                </a:lnTo>
                <a:moveTo>
                  <a:pt x="0" y="18207"/>
                </a:moveTo>
                <a:lnTo>
                  <a:pt x="175566" y="18207"/>
                </a:lnTo>
                <a:moveTo>
                  <a:pt x="0" y="21247"/>
                </a:moveTo>
                <a:lnTo>
                  <a:pt x="175566" y="21247"/>
                </a:lnTo>
                <a:moveTo>
                  <a:pt x="0" y="24195"/>
                </a:moveTo>
                <a:lnTo>
                  <a:pt x="175566" y="24195"/>
                </a:lnTo>
                <a:moveTo>
                  <a:pt x="0" y="27235"/>
                </a:moveTo>
                <a:lnTo>
                  <a:pt x="175566" y="27235"/>
                </a:lnTo>
                <a:moveTo>
                  <a:pt x="0" y="30274"/>
                </a:moveTo>
                <a:lnTo>
                  <a:pt x="175566" y="30274"/>
                </a:lnTo>
                <a:moveTo>
                  <a:pt x="0" y="33314"/>
                </a:moveTo>
                <a:lnTo>
                  <a:pt x="175566" y="33314"/>
                </a:lnTo>
                <a:moveTo>
                  <a:pt x="0" y="36353"/>
                </a:moveTo>
                <a:lnTo>
                  <a:pt x="175566" y="36353"/>
                </a:lnTo>
                <a:moveTo>
                  <a:pt x="0" y="39393"/>
                </a:moveTo>
                <a:lnTo>
                  <a:pt x="175566" y="39393"/>
                </a:lnTo>
                <a:moveTo>
                  <a:pt x="0" y="42433"/>
                </a:moveTo>
                <a:lnTo>
                  <a:pt x="175566" y="42433"/>
                </a:lnTo>
                <a:moveTo>
                  <a:pt x="0" y="45472"/>
                </a:moveTo>
                <a:lnTo>
                  <a:pt x="175566" y="45472"/>
                </a:lnTo>
                <a:moveTo>
                  <a:pt x="0" y="48360"/>
                </a:moveTo>
                <a:lnTo>
                  <a:pt x="175566" y="48360"/>
                </a:lnTo>
                <a:moveTo>
                  <a:pt x="0" y="51399"/>
                </a:moveTo>
                <a:lnTo>
                  <a:pt x="175566" y="51399"/>
                </a:lnTo>
                <a:moveTo>
                  <a:pt x="0" y="54439"/>
                </a:moveTo>
                <a:lnTo>
                  <a:pt x="175566" y="54439"/>
                </a:lnTo>
                <a:moveTo>
                  <a:pt x="0" y="57478"/>
                </a:moveTo>
                <a:lnTo>
                  <a:pt x="175566" y="57478"/>
                </a:lnTo>
                <a:moveTo>
                  <a:pt x="0" y="60518"/>
                </a:moveTo>
                <a:lnTo>
                  <a:pt x="175566" y="60518"/>
                </a:lnTo>
                <a:moveTo>
                  <a:pt x="0" y="63557"/>
                </a:moveTo>
                <a:lnTo>
                  <a:pt x="175566" y="63557"/>
                </a:lnTo>
                <a:moveTo>
                  <a:pt x="0" y="66597"/>
                </a:moveTo>
                <a:lnTo>
                  <a:pt x="175566" y="66597"/>
                </a:lnTo>
                <a:moveTo>
                  <a:pt x="0" y="69637"/>
                </a:moveTo>
                <a:lnTo>
                  <a:pt x="175566" y="69637"/>
                </a:lnTo>
                <a:moveTo>
                  <a:pt x="0" y="72676"/>
                </a:moveTo>
                <a:lnTo>
                  <a:pt x="175566" y="72676"/>
                </a:lnTo>
                <a:moveTo>
                  <a:pt x="0" y="75716"/>
                </a:moveTo>
                <a:lnTo>
                  <a:pt x="175566" y="75716"/>
                </a:lnTo>
                <a:moveTo>
                  <a:pt x="0" y="78755"/>
                </a:moveTo>
                <a:lnTo>
                  <a:pt x="175566" y="78755"/>
                </a:lnTo>
                <a:moveTo>
                  <a:pt x="0" y="81795"/>
                </a:moveTo>
                <a:lnTo>
                  <a:pt x="175566" y="81795"/>
                </a:lnTo>
                <a:moveTo>
                  <a:pt x="0" y="84834"/>
                </a:moveTo>
                <a:lnTo>
                  <a:pt x="175566" y="84834"/>
                </a:lnTo>
                <a:moveTo>
                  <a:pt x="0" y="87874"/>
                </a:moveTo>
                <a:lnTo>
                  <a:pt x="175566" y="87874"/>
                </a:lnTo>
                <a:moveTo>
                  <a:pt x="0" y="90701"/>
                </a:moveTo>
                <a:lnTo>
                  <a:pt x="175566" y="90701"/>
                </a:lnTo>
                <a:moveTo>
                  <a:pt x="0" y="93710"/>
                </a:moveTo>
                <a:lnTo>
                  <a:pt x="175566" y="93710"/>
                </a:lnTo>
                <a:moveTo>
                  <a:pt x="0" y="96749"/>
                </a:moveTo>
                <a:lnTo>
                  <a:pt x="175566" y="96749"/>
                </a:lnTo>
                <a:moveTo>
                  <a:pt x="0" y="99789"/>
                </a:moveTo>
                <a:lnTo>
                  <a:pt x="175566" y="99789"/>
                </a:lnTo>
                <a:moveTo>
                  <a:pt x="0" y="102829"/>
                </a:moveTo>
                <a:lnTo>
                  <a:pt x="175566" y="102829"/>
                </a:lnTo>
                <a:moveTo>
                  <a:pt x="0" y="105807"/>
                </a:moveTo>
                <a:lnTo>
                  <a:pt x="175566" y="105807"/>
                </a:lnTo>
                <a:moveTo>
                  <a:pt x="0" y="108847"/>
                </a:moveTo>
                <a:lnTo>
                  <a:pt x="175566" y="108847"/>
                </a:lnTo>
                <a:moveTo>
                  <a:pt x="0" y="111856"/>
                </a:moveTo>
                <a:lnTo>
                  <a:pt x="175566" y="111856"/>
                </a:lnTo>
              </a:path>
            </a:pathLst>
          </a:custGeom>
          <a:noFill/>
          <a:ln w="6075" cap="rnd" cmpd="sng">
            <a:solidFill>
              <a:srgbClr val="EDCCB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15"/>
          <p:cNvSpPr/>
          <p:nvPr/>
        </p:nvSpPr>
        <p:spPr>
          <a:xfrm>
            <a:off x="7326117" y="335790"/>
            <a:ext cx="2162400" cy="535039"/>
          </a:xfrm>
          <a:custGeom>
            <a:avLst/>
            <a:gdLst/>
            <a:ahLst/>
            <a:cxnLst/>
            <a:rect l="l" t="t" r="r" b="b"/>
            <a:pathLst>
              <a:path w="91279" h="22585" extrusionOk="0">
                <a:moveTo>
                  <a:pt x="49634" y="0"/>
                </a:moveTo>
                <a:cubicBezTo>
                  <a:pt x="49615" y="0"/>
                  <a:pt x="49595" y="0"/>
                  <a:pt x="49576" y="1"/>
                </a:cubicBezTo>
                <a:cubicBezTo>
                  <a:pt x="43618" y="61"/>
                  <a:pt x="38724" y="4773"/>
                  <a:pt x="38421" y="10730"/>
                </a:cubicBezTo>
                <a:cubicBezTo>
                  <a:pt x="37238" y="6666"/>
                  <a:pt x="33540" y="4019"/>
                  <a:pt x="29527" y="4019"/>
                </a:cubicBezTo>
                <a:cubicBezTo>
                  <a:pt x="28589" y="4019"/>
                  <a:pt x="27633" y="4163"/>
                  <a:pt x="26688" y="4469"/>
                </a:cubicBezTo>
                <a:cubicBezTo>
                  <a:pt x="21703" y="6049"/>
                  <a:pt x="18998" y="11429"/>
                  <a:pt x="20730" y="16384"/>
                </a:cubicBezTo>
                <a:cubicBezTo>
                  <a:pt x="11399" y="17600"/>
                  <a:pt x="2736" y="19545"/>
                  <a:pt x="0" y="22584"/>
                </a:cubicBezTo>
                <a:lnTo>
                  <a:pt x="91279" y="22584"/>
                </a:lnTo>
                <a:cubicBezTo>
                  <a:pt x="88513" y="19606"/>
                  <a:pt x="81339" y="17660"/>
                  <a:pt x="73740" y="16445"/>
                </a:cubicBezTo>
                <a:cubicBezTo>
                  <a:pt x="73801" y="16049"/>
                  <a:pt x="73832" y="15654"/>
                  <a:pt x="73832" y="15259"/>
                </a:cubicBezTo>
                <a:cubicBezTo>
                  <a:pt x="73851" y="10793"/>
                  <a:pt x="70216" y="7909"/>
                  <a:pt x="66464" y="7909"/>
                </a:cubicBezTo>
                <a:cubicBezTo>
                  <a:pt x="64470" y="7909"/>
                  <a:pt x="62443" y="8723"/>
                  <a:pt x="60913" y="10548"/>
                </a:cubicBezTo>
                <a:cubicBezTo>
                  <a:pt x="60519" y="4610"/>
                  <a:pt x="55596" y="0"/>
                  <a:pt x="496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15"/>
          <p:cNvSpPr/>
          <p:nvPr/>
        </p:nvSpPr>
        <p:spPr>
          <a:xfrm>
            <a:off x="6218948" y="0"/>
            <a:ext cx="1455157" cy="535034"/>
          </a:xfrm>
          <a:custGeom>
            <a:avLst/>
            <a:gdLst/>
            <a:ahLst/>
            <a:cxnLst/>
            <a:rect l="l" t="t" r="r" b="b"/>
            <a:pathLst>
              <a:path w="65807" h="24196" extrusionOk="0">
                <a:moveTo>
                  <a:pt x="17447" y="0"/>
                </a:moveTo>
                <a:cubicBezTo>
                  <a:pt x="8693" y="0"/>
                  <a:pt x="1581" y="5411"/>
                  <a:pt x="1581" y="12098"/>
                </a:cubicBezTo>
                <a:cubicBezTo>
                  <a:pt x="1581" y="15684"/>
                  <a:pt x="3678" y="18937"/>
                  <a:pt x="6961" y="21156"/>
                </a:cubicBezTo>
                <a:cubicBezTo>
                  <a:pt x="1824" y="21308"/>
                  <a:pt x="0" y="24195"/>
                  <a:pt x="0" y="24195"/>
                </a:cubicBezTo>
                <a:lnTo>
                  <a:pt x="65807" y="24195"/>
                </a:lnTo>
                <a:cubicBezTo>
                  <a:pt x="64530" y="20274"/>
                  <a:pt x="60123" y="17295"/>
                  <a:pt x="56020" y="15988"/>
                </a:cubicBezTo>
                <a:cubicBezTo>
                  <a:pt x="55099" y="15697"/>
                  <a:pt x="54152" y="15584"/>
                  <a:pt x="53237" y="15584"/>
                </a:cubicBezTo>
                <a:cubicBezTo>
                  <a:pt x="50044" y="15584"/>
                  <a:pt x="47235" y="16961"/>
                  <a:pt x="47235" y="16961"/>
                </a:cubicBezTo>
                <a:cubicBezTo>
                  <a:pt x="47266" y="16718"/>
                  <a:pt x="47266" y="16505"/>
                  <a:pt x="47266" y="16262"/>
                </a:cubicBezTo>
                <a:cubicBezTo>
                  <a:pt x="47266" y="11412"/>
                  <a:pt x="43320" y="8302"/>
                  <a:pt x="39258" y="8302"/>
                </a:cubicBezTo>
                <a:cubicBezTo>
                  <a:pt x="37084" y="8302"/>
                  <a:pt x="34876" y="9193"/>
                  <a:pt x="33223" y="11186"/>
                </a:cubicBezTo>
                <a:cubicBezTo>
                  <a:pt x="32645" y="4924"/>
                  <a:pt x="25806" y="0"/>
                  <a:pt x="1744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3" name="Google Shape;663;p15"/>
          <p:cNvGrpSpPr/>
          <p:nvPr/>
        </p:nvGrpSpPr>
        <p:grpSpPr>
          <a:xfrm rot="2512358">
            <a:off x="98161" y="98168"/>
            <a:ext cx="476412" cy="476412"/>
            <a:chOff x="1465150" y="-2135247"/>
            <a:chExt cx="564620" cy="564620"/>
          </a:xfrm>
        </p:grpSpPr>
        <p:sp>
          <p:nvSpPr>
            <p:cNvPr id="664" name="Google Shape;664;p15"/>
            <p:cNvSpPr/>
            <p:nvPr/>
          </p:nvSpPr>
          <p:spPr>
            <a:xfrm>
              <a:off x="1683930" y="-2135247"/>
              <a:ext cx="126117" cy="285572"/>
            </a:xfrm>
            <a:custGeom>
              <a:avLst/>
              <a:gdLst/>
              <a:ahLst/>
              <a:cxnLst/>
              <a:rect l="l" t="t" r="r" b="b"/>
              <a:pathLst>
                <a:path w="4135" h="9363" extrusionOk="0">
                  <a:moveTo>
                    <a:pt x="2098" y="0"/>
                  </a:moveTo>
                  <a:cubicBezTo>
                    <a:pt x="1" y="4681"/>
                    <a:pt x="2098" y="9362"/>
                    <a:pt x="2098" y="9362"/>
                  </a:cubicBezTo>
                  <a:cubicBezTo>
                    <a:pt x="4135" y="4681"/>
                    <a:pt x="2098" y="0"/>
                    <a:pt x="20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5"/>
            <p:cNvSpPr/>
            <p:nvPr/>
          </p:nvSpPr>
          <p:spPr>
            <a:xfrm>
              <a:off x="1747920" y="-2135247"/>
              <a:ext cx="62128" cy="285572"/>
            </a:xfrm>
            <a:custGeom>
              <a:avLst/>
              <a:gdLst/>
              <a:ahLst/>
              <a:cxnLst/>
              <a:rect l="l" t="t" r="r" b="b"/>
              <a:pathLst>
                <a:path w="2037" h="9363" extrusionOk="0">
                  <a:moveTo>
                    <a:pt x="0" y="0"/>
                  </a:moveTo>
                  <a:lnTo>
                    <a:pt x="0" y="31"/>
                  </a:lnTo>
                  <a:lnTo>
                    <a:pt x="0" y="9332"/>
                  </a:lnTo>
                  <a:lnTo>
                    <a:pt x="0" y="9362"/>
                  </a:lnTo>
                  <a:cubicBezTo>
                    <a:pt x="2037" y="4681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5"/>
            <p:cNvSpPr/>
            <p:nvPr/>
          </p:nvSpPr>
          <p:spPr>
            <a:xfrm>
              <a:off x="1683930" y="-1856198"/>
              <a:ext cx="126117" cy="285572"/>
            </a:xfrm>
            <a:custGeom>
              <a:avLst/>
              <a:gdLst/>
              <a:ahLst/>
              <a:cxnLst/>
              <a:rect l="l" t="t" r="r" b="b"/>
              <a:pathLst>
                <a:path w="4135" h="9363" extrusionOk="0">
                  <a:moveTo>
                    <a:pt x="2098" y="0"/>
                  </a:moveTo>
                  <a:cubicBezTo>
                    <a:pt x="1" y="4681"/>
                    <a:pt x="2098" y="9362"/>
                    <a:pt x="2098" y="9362"/>
                  </a:cubicBezTo>
                  <a:cubicBezTo>
                    <a:pt x="4135" y="4681"/>
                    <a:pt x="2098" y="0"/>
                    <a:pt x="20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5"/>
            <p:cNvSpPr/>
            <p:nvPr/>
          </p:nvSpPr>
          <p:spPr>
            <a:xfrm>
              <a:off x="1747920" y="-1856198"/>
              <a:ext cx="62128" cy="285572"/>
            </a:xfrm>
            <a:custGeom>
              <a:avLst/>
              <a:gdLst/>
              <a:ahLst/>
              <a:cxnLst/>
              <a:rect l="l" t="t" r="r" b="b"/>
              <a:pathLst>
                <a:path w="2037" h="9363" extrusionOk="0">
                  <a:moveTo>
                    <a:pt x="0" y="0"/>
                  </a:moveTo>
                  <a:lnTo>
                    <a:pt x="0" y="31"/>
                  </a:lnTo>
                  <a:lnTo>
                    <a:pt x="0" y="9332"/>
                  </a:lnTo>
                  <a:lnTo>
                    <a:pt x="0" y="9362"/>
                  </a:lnTo>
                  <a:cubicBezTo>
                    <a:pt x="2037" y="4681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5"/>
            <p:cNvSpPr/>
            <p:nvPr/>
          </p:nvSpPr>
          <p:spPr>
            <a:xfrm>
              <a:off x="1744199" y="-1880934"/>
              <a:ext cx="285572" cy="56090"/>
            </a:xfrm>
            <a:custGeom>
              <a:avLst/>
              <a:gdLst/>
              <a:ahLst/>
              <a:cxnLst/>
              <a:rect l="l" t="t" r="r" b="b"/>
              <a:pathLst>
                <a:path w="9363" h="1839" extrusionOk="0">
                  <a:moveTo>
                    <a:pt x="4855" y="1"/>
                  </a:moveTo>
                  <a:cubicBezTo>
                    <a:pt x="2081" y="1"/>
                    <a:pt x="1" y="933"/>
                    <a:pt x="1" y="933"/>
                  </a:cubicBezTo>
                  <a:cubicBezTo>
                    <a:pt x="1561" y="1612"/>
                    <a:pt x="3121" y="1838"/>
                    <a:pt x="4508" y="1838"/>
                  </a:cubicBezTo>
                  <a:cubicBezTo>
                    <a:pt x="7282" y="1838"/>
                    <a:pt x="9362" y="933"/>
                    <a:pt x="9362" y="933"/>
                  </a:cubicBezTo>
                  <a:cubicBezTo>
                    <a:pt x="7802" y="234"/>
                    <a:pt x="6242" y="1"/>
                    <a:pt x="4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5"/>
            <p:cNvSpPr/>
            <p:nvPr/>
          </p:nvSpPr>
          <p:spPr>
            <a:xfrm>
              <a:off x="1744199" y="-1852477"/>
              <a:ext cx="285572" cy="27633"/>
            </a:xfrm>
            <a:custGeom>
              <a:avLst/>
              <a:gdLst/>
              <a:ahLst/>
              <a:cxnLst/>
              <a:rect l="l" t="t" r="r" b="b"/>
              <a:pathLst>
                <a:path w="9363" h="906" extrusionOk="0">
                  <a:moveTo>
                    <a:pt x="1" y="0"/>
                  </a:moveTo>
                  <a:cubicBezTo>
                    <a:pt x="1561" y="679"/>
                    <a:pt x="3121" y="905"/>
                    <a:pt x="4508" y="905"/>
                  </a:cubicBezTo>
                  <a:cubicBezTo>
                    <a:pt x="7282" y="905"/>
                    <a:pt x="9362" y="0"/>
                    <a:pt x="9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5"/>
            <p:cNvSpPr/>
            <p:nvPr/>
          </p:nvSpPr>
          <p:spPr>
            <a:xfrm>
              <a:off x="1465150" y="-1880934"/>
              <a:ext cx="285572" cy="56090"/>
            </a:xfrm>
            <a:custGeom>
              <a:avLst/>
              <a:gdLst/>
              <a:ahLst/>
              <a:cxnLst/>
              <a:rect l="l" t="t" r="r" b="b"/>
              <a:pathLst>
                <a:path w="9363" h="1839" extrusionOk="0">
                  <a:moveTo>
                    <a:pt x="4855" y="1"/>
                  </a:moveTo>
                  <a:cubicBezTo>
                    <a:pt x="2081" y="1"/>
                    <a:pt x="0" y="933"/>
                    <a:pt x="0" y="933"/>
                  </a:cubicBezTo>
                  <a:cubicBezTo>
                    <a:pt x="1561" y="1612"/>
                    <a:pt x="3121" y="1838"/>
                    <a:pt x="4508" y="1838"/>
                  </a:cubicBezTo>
                  <a:cubicBezTo>
                    <a:pt x="7282" y="1838"/>
                    <a:pt x="9362" y="933"/>
                    <a:pt x="9362" y="933"/>
                  </a:cubicBezTo>
                  <a:cubicBezTo>
                    <a:pt x="7802" y="234"/>
                    <a:pt x="6242" y="1"/>
                    <a:pt x="48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5"/>
            <p:cNvSpPr/>
            <p:nvPr/>
          </p:nvSpPr>
          <p:spPr>
            <a:xfrm>
              <a:off x="1465150" y="-1852477"/>
              <a:ext cx="285572" cy="27633"/>
            </a:xfrm>
            <a:custGeom>
              <a:avLst/>
              <a:gdLst/>
              <a:ahLst/>
              <a:cxnLst/>
              <a:rect l="l" t="t" r="r" b="b"/>
              <a:pathLst>
                <a:path w="9363" h="906" extrusionOk="0">
                  <a:moveTo>
                    <a:pt x="0" y="0"/>
                  </a:moveTo>
                  <a:cubicBezTo>
                    <a:pt x="1561" y="679"/>
                    <a:pt x="3121" y="905"/>
                    <a:pt x="4508" y="905"/>
                  </a:cubicBezTo>
                  <a:cubicBezTo>
                    <a:pt x="7282" y="905"/>
                    <a:pt x="9362" y="0"/>
                    <a:pt x="9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5"/>
            <p:cNvSpPr/>
            <p:nvPr/>
          </p:nvSpPr>
          <p:spPr>
            <a:xfrm>
              <a:off x="1746059" y="-2034199"/>
              <a:ext cx="183580" cy="183579"/>
            </a:xfrm>
            <a:custGeom>
              <a:avLst/>
              <a:gdLst/>
              <a:ahLst/>
              <a:cxnLst/>
              <a:rect l="l" t="t" r="r" b="b"/>
              <a:pathLst>
                <a:path w="6019" h="6019" extrusionOk="0">
                  <a:moveTo>
                    <a:pt x="6019" y="1"/>
                  </a:moveTo>
                  <a:lnTo>
                    <a:pt x="6019" y="1"/>
                  </a:lnTo>
                  <a:cubicBezTo>
                    <a:pt x="1642" y="1672"/>
                    <a:pt x="0" y="6019"/>
                    <a:pt x="0" y="6019"/>
                  </a:cubicBezTo>
                  <a:cubicBezTo>
                    <a:pt x="4316" y="4317"/>
                    <a:pt x="6019" y="1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5"/>
            <p:cNvSpPr/>
            <p:nvPr/>
          </p:nvSpPr>
          <p:spPr>
            <a:xfrm>
              <a:off x="1746059" y="-2034199"/>
              <a:ext cx="183580" cy="183579"/>
            </a:xfrm>
            <a:custGeom>
              <a:avLst/>
              <a:gdLst/>
              <a:ahLst/>
              <a:cxnLst/>
              <a:rect l="l" t="t" r="r" b="b"/>
              <a:pathLst>
                <a:path w="6019" h="6019" extrusionOk="0">
                  <a:moveTo>
                    <a:pt x="5988" y="1"/>
                  </a:moveTo>
                  <a:lnTo>
                    <a:pt x="0" y="5988"/>
                  </a:lnTo>
                  <a:lnTo>
                    <a:pt x="0" y="6019"/>
                  </a:lnTo>
                  <a:cubicBezTo>
                    <a:pt x="4317" y="4317"/>
                    <a:pt x="6019" y="1"/>
                    <a:pt x="60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5"/>
            <p:cNvSpPr/>
            <p:nvPr/>
          </p:nvSpPr>
          <p:spPr>
            <a:xfrm>
              <a:off x="1566198" y="-1854338"/>
              <a:ext cx="183580" cy="183580"/>
            </a:xfrm>
            <a:custGeom>
              <a:avLst/>
              <a:gdLst/>
              <a:ahLst/>
              <a:cxnLst/>
              <a:rect l="l" t="t" r="r" b="b"/>
              <a:pathLst>
                <a:path w="6019" h="6019" extrusionOk="0">
                  <a:moveTo>
                    <a:pt x="6019" y="0"/>
                  </a:moveTo>
                  <a:cubicBezTo>
                    <a:pt x="1642" y="1672"/>
                    <a:pt x="1" y="6019"/>
                    <a:pt x="1" y="6019"/>
                  </a:cubicBezTo>
                  <a:cubicBezTo>
                    <a:pt x="4317" y="4317"/>
                    <a:pt x="6019" y="1"/>
                    <a:pt x="60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5"/>
            <p:cNvSpPr/>
            <p:nvPr/>
          </p:nvSpPr>
          <p:spPr>
            <a:xfrm>
              <a:off x="1566198" y="-1854338"/>
              <a:ext cx="183580" cy="183580"/>
            </a:xfrm>
            <a:custGeom>
              <a:avLst/>
              <a:gdLst/>
              <a:ahLst/>
              <a:cxnLst/>
              <a:rect l="l" t="t" r="r" b="b"/>
              <a:pathLst>
                <a:path w="6019" h="6019" extrusionOk="0">
                  <a:moveTo>
                    <a:pt x="5989" y="0"/>
                  </a:moveTo>
                  <a:lnTo>
                    <a:pt x="1" y="5988"/>
                  </a:lnTo>
                  <a:lnTo>
                    <a:pt x="1" y="6019"/>
                  </a:lnTo>
                  <a:cubicBezTo>
                    <a:pt x="4317" y="4316"/>
                    <a:pt x="6019" y="0"/>
                    <a:pt x="60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5"/>
            <p:cNvSpPr/>
            <p:nvPr/>
          </p:nvSpPr>
          <p:spPr>
            <a:xfrm>
              <a:off x="1745114" y="-1854338"/>
              <a:ext cx="183610" cy="183580"/>
            </a:xfrm>
            <a:custGeom>
              <a:avLst/>
              <a:gdLst/>
              <a:ahLst/>
              <a:cxnLst/>
              <a:rect l="l" t="t" r="r" b="b"/>
              <a:pathLst>
                <a:path w="6020" h="6019" extrusionOk="0">
                  <a:moveTo>
                    <a:pt x="1" y="0"/>
                  </a:moveTo>
                  <a:cubicBezTo>
                    <a:pt x="1703" y="4316"/>
                    <a:pt x="6019" y="6019"/>
                    <a:pt x="6019" y="6019"/>
                  </a:cubicBezTo>
                  <a:cubicBezTo>
                    <a:pt x="4378" y="1672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5"/>
            <p:cNvSpPr/>
            <p:nvPr/>
          </p:nvSpPr>
          <p:spPr>
            <a:xfrm>
              <a:off x="1745114" y="-1854338"/>
              <a:ext cx="183610" cy="183580"/>
            </a:xfrm>
            <a:custGeom>
              <a:avLst/>
              <a:gdLst/>
              <a:ahLst/>
              <a:cxnLst/>
              <a:rect l="l" t="t" r="r" b="b"/>
              <a:pathLst>
                <a:path w="6020" h="6019" extrusionOk="0">
                  <a:moveTo>
                    <a:pt x="1" y="0"/>
                  </a:moveTo>
                  <a:cubicBezTo>
                    <a:pt x="1703" y="4316"/>
                    <a:pt x="6019" y="6019"/>
                    <a:pt x="6019" y="6019"/>
                  </a:cubicBezTo>
                  <a:lnTo>
                    <a:pt x="6019" y="5988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5"/>
            <p:cNvSpPr/>
            <p:nvPr/>
          </p:nvSpPr>
          <p:spPr>
            <a:xfrm>
              <a:off x="1565283" y="-2034199"/>
              <a:ext cx="183580" cy="183579"/>
            </a:xfrm>
            <a:custGeom>
              <a:avLst/>
              <a:gdLst/>
              <a:ahLst/>
              <a:cxnLst/>
              <a:rect l="l" t="t" r="r" b="b"/>
              <a:pathLst>
                <a:path w="6019" h="6019" extrusionOk="0">
                  <a:moveTo>
                    <a:pt x="0" y="1"/>
                  </a:moveTo>
                  <a:lnTo>
                    <a:pt x="0" y="1"/>
                  </a:lnTo>
                  <a:cubicBezTo>
                    <a:pt x="1702" y="4317"/>
                    <a:pt x="6019" y="6019"/>
                    <a:pt x="6019" y="6019"/>
                  </a:cubicBezTo>
                  <a:cubicBezTo>
                    <a:pt x="4377" y="167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5"/>
            <p:cNvSpPr/>
            <p:nvPr/>
          </p:nvSpPr>
          <p:spPr>
            <a:xfrm>
              <a:off x="1565283" y="-2034199"/>
              <a:ext cx="183580" cy="183579"/>
            </a:xfrm>
            <a:custGeom>
              <a:avLst/>
              <a:gdLst/>
              <a:ahLst/>
              <a:cxnLst/>
              <a:rect l="l" t="t" r="r" b="b"/>
              <a:pathLst>
                <a:path w="6019" h="6019" extrusionOk="0">
                  <a:moveTo>
                    <a:pt x="0" y="1"/>
                  </a:moveTo>
                  <a:cubicBezTo>
                    <a:pt x="1702" y="4317"/>
                    <a:pt x="6019" y="6019"/>
                    <a:pt x="6019" y="6019"/>
                  </a:cubicBezTo>
                  <a:lnTo>
                    <a:pt x="6019" y="5988"/>
                  </a:lnTo>
                  <a:lnTo>
                    <a:pt x="3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0" name="Google Shape;680;p15"/>
          <p:cNvSpPr txBox="1">
            <a:spLocks noGrp="1"/>
          </p:cNvSpPr>
          <p:nvPr>
            <p:ph type="subTitle" idx="1"/>
          </p:nvPr>
        </p:nvSpPr>
        <p:spPr>
          <a:xfrm>
            <a:off x="1038300" y="3525581"/>
            <a:ext cx="1853100" cy="48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EB Garamond SemiBold"/>
              <a:buNone/>
              <a:defRPr sz="2200">
                <a:solidFill>
                  <a:schemeClr val="dk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1" name="Google Shape;681;p15"/>
          <p:cNvSpPr txBox="1">
            <a:spLocks noGrp="1"/>
          </p:cNvSpPr>
          <p:nvPr>
            <p:ph type="subTitle" idx="2"/>
          </p:nvPr>
        </p:nvSpPr>
        <p:spPr>
          <a:xfrm>
            <a:off x="857250" y="3944231"/>
            <a:ext cx="2215200" cy="62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400"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2" name="Google Shape;682;p15"/>
          <p:cNvSpPr txBox="1">
            <a:spLocks noGrp="1"/>
          </p:cNvSpPr>
          <p:nvPr>
            <p:ph type="title" hasCustomPrompt="1"/>
          </p:nvPr>
        </p:nvSpPr>
        <p:spPr>
          <a:xfrm>
            <a:off x="1327800" y="2889315"/>
            <a:ext cx="1274100" cy="68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r>
              <a:t>xx%</a:t>
            </a:r>
          </a:p>
        </p:txBody>
      </p:sp>
      <p:sp>
        <p:nvSpPr>
          <p:cNvPr id="683" name="Google Shape;683;p15"/>
          <p:cNvSpPr txBox="1">
            <a:spLocks noGrp="1"/>
          </p:cNvSpPr>
          <p:nvPr>
            <p:ph type="title" idx="3"/>
          </p:nvPr>
        </p:nvSpPr>
        <p:spPr>
          <a:xfrm>
            <a:off x="710250" y="539475"/>
            <a:ext cx="7723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684" name="Google Shape;684;p15"/>
          <p:cNvSpPr txBox="1">
            <a:spLocks noGrp="1"/>
          </p:cNvSpPr>
          <p:nvPr>
            <p:ph type="subTitle" idx="4"/>
          </p:nvPr>
        </p:nvSpPr>
        <p:spPr>
          <a:xfrm>
            <a:off x="3645375" y="3525131"/>
            <a:ext cx="1853100" cy="48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EB Garamond SemiBold"/>
              <a:buNone/>
              <a:defRPr sz="2200">
                <a:solidFill>
                  <a:schemeClr val="dk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p15"/>
          <p:cNvSpPr txBox="1">
            <a:spLocks noGrp="1"/>
          </p:cNvSpPr>
          <p:nvPr>
            <p:ph type="subTitle" idx="5"/>
          </p:nvPr>
        </p:nvSpPr>
        <p:spPr>
          <a:xfrm>
            <a:off x="3464325" y="3944240"/>
            <a:ext cx="2215200" cy="62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400"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6" name="Google Shape;686;p15"/>
          <p:cNvSpPr txBox="1">
            <a:spLocks noGrp="1"/>
          </p:cNvSpPr>
          <p:nvPr>
            <p:ph type="title" idx="6" hasCustomPrompt="1"/>
          </p:nvPr>
        </p:nvSpPr>
        <p:spPr>
          <a:xfrm>
            <a:off x="3934875" y="2888865"/>
            <a:ext cx="1274100" cy="68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r>
              <a:t>xx%</a:t>
            </a:r>
          </a:p>
        </p:txBody>
      </p:sp>
      <p:sp>
        <p:nvSpPr>
          <p:cNvPr id="687" name="Google Shape;687;p15"/>
          <p:cNvSpPr txBox="1">
            <a:spLocks noGrp="1"/>
          </p:cNvSpPr>
          <p:nvPr>
            <p:ph type="subTitle" idx="7"/>
          </p:nvPr>
        </p:nvSpPr>
        <p:spPr>
          <a:xfrm>
            <a:off x="6343050" y="3525569"/>
            <a:ext cx="1853100" cy="48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EB Garamond SemiBold"/>
              <a:buNone/>
              <a:defRPr sz="2200">
                <a:solidFill>
                  <a:schemeClr val="dk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8" name="Google Shape;688;p15"/>
          <p:cNvSpPr txBox="1">
            <a:spLocks noGrp="1"/>
          </p:cNvSpPr>
          <p:nvPr>
            <p:ph type="subTitle" idx="8"/>
          </p:nvPr>
        </p:nvSpPr>
        <p:spPr>
          <a:xfrm>
            <a:off x="6252450" y="3944240"/>
            <a:ext cx="2034300" cy="62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400"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9" name="Google Shape;689;p15"/>
          <p:cNvSpPr txBox="1">
            <a:spLocks noGrp="1"/>
          </p:cNvSpPr>
          <p:nvPr>
            <p:ph type="title" idx="9" hasCustomPrompt="1"/>
          </p:nvPr>
        </p:nvSpPr>
        <p:spPr>
          <a:xfrm>
            <a:off x="6632550" y="2889290"/>
            <a:ext cx="1274100" cy="68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4"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p27"/>
          <p:cNvSpPr/>
          <p:nvPr/>
        </p:nvSpPr>
        <p:spPr>
          <a:xfrm>
            <a:off x="50" y="-311931"/>
            <a:ext cx="9143916" cy="5765058"/>
          </a:xfrm>
          <a:custGeom>
            <a:avLst/>
            <a:gdLst/>
            <a:ahLst/>
            <a:cxnLst/>
            <a:rect l="l" t="t" r="r" b="b"/>
            <a:pathLst>
              <a:path w="175566" h="111856" fill="none" extrusionOk="0">
                <a:moveTo>
                  <a:pt x="0" y="0"/>
                </a:moveTo>
                <a:lnTo>
                  <a:pt x="175566" y="0"/>
                </a:lnTo>
                <a:moveTo>
                  <a:pt x="0" y="3040"/>
                </a:moveTo>
                <a:lnTo>
                  <a:pt x="175566" y="3040"/>
                </a:lnTo>
                <a:moveTo>
                  <a:pt x="0" y="6049"/>
                </a:moveTo>
                <a:lnTo>
                  <a:pt x="175566" y="6049"/>
                </a:lnTo>
                <a:moveTo>
                  <a:pt x="0" y="9089"/>
                </a:moveTo>
                <a:lnTo>
                  <a:pt x="175566" y="9089"/>
                </a:lnTo>
                <a:moveTo>
                  <a:pt x="0" y="12128"/>
                </a:moveTo>
                <a:lnTo>
                  <a:pt x="175566" y="12128"/>
                </a:lnTo>
                <a:moveTo>
                  <a:pt x="0" y="15168"/>
                </a:moveTo>
                <a:lnTo>
                  <a:pt x="175566" y="15168"/>
                </a:lnTo>
                <a:moveTo>
                  <a:pt x="0" y="18207"/>
                </a:moveTo>
                <a:lnTo>
                  <a:pt x="175566" y="18207"/>
                </a:lnTo>
                <a:moveTo>
                  <a:pt x="0" y="21247"/>
                </a:moveTo>
                <a:lnTo>
                  <a:pt x="175566" y="21247"/>
                </a:lnTo>
                <a:moveTo>
                  <a:pt x="0" y="24195"/>
                </a:moveTo>
                <a:lnTo>
                  <a:pt x="175566" y="24195"/>
                </a:lnTo>
                <a:moveTo>
                  <a:pt x="0" y="27235"/>
                </a:moveTo>
                <a:lnTo>
                  <a:pt x="175566" y="27235"/>
                </a:lnTo>
                <a:moveTo>
                  <a:pt x="0" y="30274"/>
                </a:moveTo>
                <a:lnTo>
                  <a:pt x="175566" y="30274"/>
                </a:lnTo>
                <a:moveTo>
                  <a:pt x="0" y="33314"/>
                </a:moveTo>
                <a:lnTo>
                  <a:pt x="175566" y="33314"/>
                </a:lnTo>
                <a:moveTo>
                  <a:pt x="0" y="36353"/>
                </a:moveTo>
                <a:lnTo>
                  <a:pt x="175566" y="36353"/>
                </a:lnTo>
                <a:moveTo>
                  <a:pt x="0" y="39393"/>
                </a:moveTo>
                <a:lnTo>
                  <a:pt x="175566" y="39393"/>
                </a:lnTo>
                <a:moveTo>
                  <a:pt x="0" y="42433"/>
                </a:moveTo>
                <a:lnTo>
                  <a:pt x="175566" y="42433"/>
                </a:lnTo>
                <a:moveTo>
                  <a:pt x="0" y="45472"/>
                </a:moveTo>
                <a:lnTo>
                  <a:pt x="175566" y="45472"/>
                </a:lnTo>
                <a:moveTo>
                  <a:pt x="0" y="48360"/>
                </a:moveTo>
                <a:lnTo>
                  <a:pt x="175566" y="48360"/>
                </a:lnTo>
                <a:moveTo>
                  <a:pt x="0" y="51399"/>
                </a:moveTo>
                <a:lnTo>
                  <a:pt x="175566" y="51399"/>
                </a:lnTo>
                <a:moveTo>
                  <a:pt x="0" y="54439"/>
                </a:moveTo>
                <a:lnTo>
                  <a:pt x="175566" y="54439"/>
                </a:lnTo>
                <a:moveTo>
                  <a:pt x="0" y="57478"/>
                </a:moveTo>
                <a:lnTo>
                  <a:pt x="175566" y="57478"/>
                </a:lnTo>
                <a:moveTo>
                  <a:pt x="0" y="60518"/>
                </a:moveTo>
                <a:lnTo>
                  <a:pt x="175566" y="60518"/>
                </a:lnTo>
                <a:moveTo>
                  <a:pt x="0" y="63557"/>
                </a:moveTo>
                <a:lnTo>
                  <a:pt x="175566" y="63557"/>
                </a:lnTo>
                <a:moveTo>
                  <a:pt x="0" y="66597"/>
                </a:moveTo>
                <a:lnTo>
                  <a:pt x="175566" y="66597"/>
                </a:lnTo>
                <a:moveTo>
                  <a:pt x="0" y="69637"/>
                </a:moveTo>
                <a:lnTo>
                  <a:pt x="175566" y="69637"/>
                </a:lnTo>
                <a:moveTo>
                  <a:pt x="0" y="72676"/>
                </a:moveTo>
                <a:lnTo>
                  <a:pt x="175566" y="72676"/>
                </a:lnTo>
                <a:moveTo>
                  <a:pt x="0" y="75716"/>
                </a:moveTo>
                <a:lnTo>
                  <a:pt x="175566" y="75716"/>
                </a:lnTo>
                <a:moveTo>
                  <a:pt x="0" y="78755"/>
                </a:moveTo>
                <a:lnTo>
                  <a:pt x="175566" y="78755"/>
                </a:lnTo>
                <a:moveTo>
                  <a:pt x="0" y="81795"/>
                </a:moveTo>
                <a:lnTo>
                  <a:pt x="175566" y="81795"/>
                </a:lnTo>
                <a:moveTo>
                  <a:pt x="0" y="84834"/>
                </a:moveTo>
                <a:lnTo>
                  <a:pt x="175566" y="84834"/>
                </a:lnTo>
                <a:moveTo>
                  <a:pt x="0" y="87874"/>
                </a:moveTo>
                <a:lnTo>
                  <a:pt x="175566" y="87874"/>
                </a:lnTo>
                <a:moveTo>
                  <a:pt x="0" y="90701"/>
                </a:moveTo>
                <a:lnTo>
                  <a:pt x="175566" y="90701"/>
                </a:lnTo>
                <a:moveTo>
                  <a:pt x="0" y="93710"/>
                </a:moveTo>
                <a:lnTo>
                  <a:pt x="175566" y="93710"/>
                </a:lnTo>
                <a:moveTo>
                  <a:pt x="0" y="96749"/>
                </a:moveTo>
                <a:lnTo>
                  <a:pt x="175566" y="96749"/>
                </a:lnTo>
                <a:moveTo>
                  <a:pt x="0" y="99789"/>
                </a:moveTo>
                <a:lnTo>
                  <a:pt x="175566" y="99789"/>
                </a:lnTo>
                <a:moveTo>
                  <a:pt x="0" y="102829"/>
                </a:moveTo>
                <a:lnTo>
                  <a:pt x="175566" y="102829"/>
                </a:lnTo>
                <a:moveTo>
                  <a:pt x="0" y="105807"/>
                </a:moveTo>
                <a:lnTo>
                  <a:pt x="175566" y="105807"/>
                </a:lnTo>
                <a:moveTo>
                  <a:pt x="0" y="108847"/>
                </a:moveTo>
                <a:lnTo>
                  <a:pt x="175566" y="108847"/>
                </a:lnTo>
                <a:moveTo>
                  <a:pt x="0" y="111856"/>
                </a:moveTo>
                <a:lnTo>
                  <a:pt x="175566" y="111856"/>
                </a:lnTo>
              </a:path>
            </a:pathLst>
          </a:custGeom>
          <a:noFill/>
          <a:ln w="6075" cap="rnd" cmpd="sng">
            <a:solidFill>
              <a:srgbClr val="EDCCB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85" name="Google Shape;1285;p27"/>
          <p:cNvGrpSpPr/>
          <p:nvPr/>
        </p:nvGrpSpPr>
        <p:grpSpPr>
          <a:xfrm rot="-3741891" flipH="1">
            <a:off x="429489" y="4301163"/>
            <a:ext cx="561691" cy="605651"/>
            <a:chOff x="-579675" y="-3408112"/>
            <a:chExt cx="572100" cy="616875"/>
          </a:xfrm>
        </p:grpSpPr>
        <p:sp>
          <p:nvSpPr>
            <p:cNvPr id="1286" name="Google Shape;1286;p27"/>
            <p:cNvSpPr/>
            <p:nvPr/>
          </p:nvSpPr>
          <p:spPr>
            <a:xfrm>
              <a:off x="-558525" y="-3302987"/>
              <a:ext cx="284225" cy="222125"/>
            </a:xfrm>
            <a:custGeom>
              <a:avLst/>
              <a:gdLst/>
              <a:ahLst/>
              <a:cxnLst/>
              <a:rect l="l" t="t" r="r" b="b"/>
              <a:pathLst>
                <a:path w="11369" h="8885" extrusionOk="0">
                  <a:moveTo>
                    <a:pt x="2741" y="1"/>
                  </a:moveTo>
                  <a:cubicBezTo>
                    <a:pt x="2265" y="1"/>
                    <a:pt x="1804" y="100"/>
                    <a:pt x="1398" y="343"/>
                  </a:cubicBezTo>
                  <a:cubicBezTo>
                    <a:pt x="973" y="647"/>
                    <a:pt x="638" y="1043"/>
                    <a:pt x="426" y="1529"/>
                  </a:cubicBezTo>
                  <a:cubicBezTo>
                    <a:pt x="61" y="2319"/>
                    <a:pt x="0" y="3231"/>
                    <a:pt x="213" y="4082"/>
                  </a:cubicBezTo>
                  <a:cubicBezTo>
                    <a:pt x="699" y="6027"/>
                    <a:pt x="2614" y="7426"/>
                    <a:pt x="4560" y="8125"/>
                  </a:cubicBezTo>
                  <a:cubicBezTo>
                    <a:pt x="5902" y="8631"/>
                    <a:pt x="7350" y="8885"/>
                    <a:pt x="8798" y="8885"/>
                  </a:cubicBezTo>
                  <a:cubicBezTo>
                    <a:pt x="9088" y="8885"/>
                    <a:pt x="9377" y="8874"/>
                    <a:pt x="9666" y="8854"/>
                  </a:cubicBezTo>
                  <a:cubicBezTo>
                    <a:pt x="11368" y="8733"/>
                    <a:pt x="11155" y="7334"/>
                    <a:pt x="10517" y="6119"/>
                  </a:cubicBezTo>
                  <a:cubicBezTo>
                    <a:pt x="9210" y="3657"/>
                    <a:pt x="7174" y="1407"/>
                    <a:pt x="4529" y="374"/>
                  </a:cubicBezTo>
                  <a:cubicBezTo>
                    <a:pt x="3956" y="155"/>
                    <a:pt x="3336" y="1"/>
                    <a:pt x="27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27"/>
            <p:cNvSpPr/>
            <p:nvPr/>
          </p:nvSpPr>
          <p:spPr>
            <a:xfrm>
              <a:off x="-547900" y="-3115087"/>
              <a:ext cx="303225" cy="206725"/>
            </a:xfrm>
            <a:custGeom>
              <a:avLst/>
              <a:gdLst/>
              <a:ahLst/>
              <a:cxnLst/>
              <a:rect l="l" t="t" r="r" b="b"/>
              <a:pathLst>
                <a:path w="12129" h="8269" extrusionOk="0">
                  <a:moveTo>
                    <a:pt x="9454" y="1"/>
                  </a:moveTo>
                  <a:cubicBezTo>
                    <a:pt x="6657" y="1"/>
                    <a:pt x="3709" y="730"/>
                    <a:pt x="1551" y="2584"/>
                  </a:cubicBezTo>
                  <a:cubicBezTo>
                    <a:pt x="730" y="3284"/>
                    <a:pt x="1" y="4256"/>
                    <a:pt x="62" y="5320"/>
                  </a:cubicBezTo>
                  <a:cubicBezTo>
                    <a:pt x="92" y="5837"/>
                    <a:pt x="305" y="6323"/>
                    <a:pt x="639" y="6718"/>
                  </a:cubicBezTo>
                  <a:cubicBezTo>
                    <a:pt x="1156" y="7417"/>
                    <a:pt x="1916" y="7934"/>
                    <a:pt x="2767" y="8147"/>
                  </a:cubicBezTo>
                  <a:cubicBezTo>
                    <a:pt x="3105" y="8230"/>
                    <a:pt x="3447" y="8269"/>
                    <a:pt x="3791" y="8269"/>
                  </a:cubicBezTo>
                  <a:cubicBezTo>
                    <a:pt x="5453" y="8269"/>
                    <a:pt x="7130" y="7360"/>
                    <a:pt x="8390" y="6202"/>
                  </a:cubicBezTo>
                  <a:cubicBezTo>
                    <a:pt x="9697" y="5046"/>
                    <a:pt x="10730" y="3648"/>
                    <a:pt x="11430" y="2068"/>
                  </a:cubicBezTo>
                  <a:cubicBezTo>
                    <a:pt x="12129" y="487"/>
                    <a:pt x="10822" y="1"/>
                    <a:pt x="94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27"/>
            <p:cNvSpPr/>
            <p:nvPr/>
          </p:nvSpPr>
          <p:spPr>
            <a:xfrm>
              <a:off x="-376150" y="-3103187"/>
              <a:ext cx="186950" cy="310475"/>
            </a:xfrm>
            <a:custGeom>
              <a:avLst/>
              <a:gdLst/>
              <a:ahLst/>
              <a:cxnLst/>
              <a:rect l="l" t="t" r="r" b="b"/>
              <a:pathLst>
                <a:path w="7478" h="12419" extrusionOk="0">
                  <a:moveTo>
                    <a:pt x="4163" y="0"/>
                  </a:moveTo>
                  <a:cubicBezTo>
                    <a:pt x="3540" y="0"/>
                    <a:pt x="2936" y="609"/>
                    <a:pt x="2462" y="1349"/>
                  </a:cubicBezTo>
                  <a:cubicBezTo>
                    <a:pt x="942" y="3689"/>
                    <a:pt x="0" y="6577"/>
                    <a:pt x="395" y="9403"/>
                  </a:cubicBezTo>
                  <a:cubicBezTo>
                    <a:pt x="547" y="10467"/>
                    <a:pt x="973" y="11622"/>
                    <a:pt x="1885" y="12109"/>
                  </a:cubicBezTo>
                  <a:cubicBezTo>
                    <a:pt x="2284" y="12322"/>
                    <a:pt x="2754" y="12418"/>
                    <a:pt x="3212" y="12418"/>
                  </a:cubicBezTo>
                  <a:cubicBezTo>
                    <a:pt x="3277" y="12418"/>
                    <a:pt x="3341" y="12416"/>
                    <a:pt x="3404" y="12413"/>
                  </a:cubicBezTo>
                  <a:cubicBezTo>
                    <a:pt x="4256" y="12321"/>
                    <a:pt x="5107" y="11957"/>
                    <a:pt x="5745" y="11349"/>
                  </a:cubicBezTo>
                  <a:cubicBezTo>
                    <a:pt x="7204" y="9950"/>
                    <a:pt x="7477" y="7610"/>
                    <a:pt x="7143" y="5574"/>
                  </a:cubicBezTo>
                  <a:cubicBezTo>
                    <a:pt x="6870" y="3841"/>
                    <a:pt x="6231" y="2230"/>
                    <a:pt x="5289" y="771"/>
                  </a:cubicBezTo>
                  <a:cubicBezTo>
                    <a:pt x="4923" y="222"/>
                    <a:pt x="4540" y="0"/>
                    <a:pt x="41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27"/>
            <p:cNvSpPr/>
            <p:nvPr/>
          </p:nvSpPr>
          <p:spPr>
            <a:xfrm>
              <a:off x="-310800" y="-3256762"/>
              <a:ext cx="298650" cy="206025"/>
            </a:xfrm>
            <a:custGeom>
              <a:avLst/>
              <a:gdLst/>
              <a:ahLst/>
              <a:cxnLst/>
              <a:rect l="l" t="t" r="r" b="b"/>
              <a:pathLst>
                <a:path w="11946" h="8241" extrusionOk="0">
                  <a:moveTo>
                    <a:pt x="9136" y="0"/>
                  </a:moveTo>
                  <a:cubicBezTo>
                    <a:pt x="8665" y="0"/>
                    <a:pt x="8179" y="79"/>
                    <a:pt x="7721" y="197"/>
                  </a:cubicBezTo>
                  <a:cubicBezTo>
                    <a:pt x="4985" y="926"/>
                    <a:pt x="2705" y="2932"/>
                    <a:pt x="1125" y="5242"/>
                  </a:cubicBezTo>
                  <a:cubicBezTo>
                    <a:pt x="365" y="6367"/>
                    <a:pt x="0" y="7735"/>
                    <a:pt x="1702" y="8039"/>
                  </a:cubicBezTo>
                  <a:cubicBezTo>
                    <a:pt x="2446" y="8172"/>
                    <a:pt x="3196" y="8241"/>
                    <a:pt x="3947" y="8241"/>
                  </a:cubicBezTo>
                  <a:cubicBezTo>
                    <a:pt x="4914" y="8241"/>
                    <a:pt x="5881" y="8126"/>
                    <a:pt x="6839" y="7887"/>
                  </a:cubicBezTo>
                  <a:cubicBezTo>
                    <a:pt x="8845" y="7400"/>
                    <a:pt x="10912" y="6245"/>
                    <a:pt x="11611" y="4361"/>
                  </a:cubicBezTo>
                  <a:cubicBezTo>
                    <a:pt x="11915" y="3540"/>
                    <a:pt x="11946" y="2628"/>
                    <a:pt x="11672" y="1777"/>
                  </a:cubicBezTo>
                  <a:cubicBezTo>
                    <a:pt x="11520" y="1291"/>
                    <a:pt x="11216" y="835"/>
                    <a:pt x="10821" y="501"/>
                  </a:cubicBezTo>
                  <a:cubicBezTo>
                    <a:pt x="10354" y="137"/>
                    <a:pt x="9759" y="0"/>
                    <a:pt x="91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7"/>
            <p:cNvSpPr/>
            <p:nvPr/>
          </p:nvSpPr>
          <p:spPr>
            <a:xfrm>
              <a:off x="-370075" y="-3408112"/>
              <a:ext cx="191525" cy="311450"/>
            </a:xfrm>
            <a:custGeom>
              <a:avLst/>
              <a:gdLst/>
              <a:ahLst/>
              <a:cxnLst/>
              <a:rect l="l" t="t" r="r" b="b"/>
              <a:pathLst>
                <a:path w="7661" h="12458" extrusionOk="0">
                  <a:moveTo>
                    <a:pt x="3592" y="0"/>
                  </a:moveTo>
                  <a:cubicBezTo>
                    <a:pt x="3322" y="0"/>
                    <a:pt x="3051" y="46"/>
                    <a:pt x="2797" y="141"/>
                  </a:cubicBezTo>
                  <a:cubicBezTo>
                    <a:pt x="1824" y="475"/>
                    <a:pt x="1216" y="1539"/>
                    <a:pt x="882" y="2573"/>
                  </a:cubicBezTo>
                  <a:cubicBezTo>
                    <a:pt x="0" y="5278"/>
                    <a:pt x="456" y="8257"/>
                    <a:pt x="1551" y="10840"/>
                  </a:cubicBezTo>
                  <a:cubicBezTo>
                    <a:pt x="1921" y="11705"/>
                    <a:pt x="2472" y="12457"/>
                    <a:pt x="3158" y="12457"/>
                  </a:cubicBezTo>
                  <a:cubicBezTo>
                    <a:pt x="3485" y="12457"/>
                    <a:pt x="3842" y="12286"/>
                    <a:pt x="4225" y="11874"/>
                  </a:cubicBezTo>
                  <a:cubicBezTo>
                    <a:pt x="5411" y="10597"/>
                    <a:pt x="6292" y="9108"/>
                    <a:pt x="6870" y="7466"/>
                  </a:cubicBezTo>
                  <a:cubicBezTo>
                    <a:pt x="7538" y="5491"/>
                    <a:pt x="7660" y="3150"/>
                    <a:pt x="6444" y="1539"/>
                  </a:cubicBezTo>
                  <a:cubicBezTo>
                    <a:pt x="5927" y="840"/>
                    <a:pt x="5168" y="323"/>
                    <a:pt x="4317" y="111"/>
                  </a:cubicBezTo>
                  <a:cubicBezTo>
                    <a:pt x="4084" y="38"/>
                    <a:pt x="3838" y="0"/>
                    <a:pt x="35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7"/>
            <p:cNvSpPr/>
            <p:nvPr/>
          </p:nvSpPr>
          <p:spPr>
            <a:xfrm>
              <a:off x="-508375" y="-3332412"/>
              <a:ext cx="434675" cy="472100"/>
            </a:xfrm>
            <a:custGeom>
              <a:avLst/>
              <a:gdLst/>
              <a:ahLst/>
              <a:cxnLst/>
              <a:rect l="l" t="t" r="r" b="b"/>
              <a:pathLst>
                <a:path w="17387" h="18884" extrusionOk="0">
                  <a:moveTo>
                    <a:pt x="1974" y="2891"/>
                  </a:moveTo>
                  <a:cubicBezTo>
                    <a:pt x="1634" y="2891"/>
                    <a:pt x="1311" y="2960"/>
                    <a:pt x="1034" y="3131"/>
                  </a:cubicBezTo>
                  <a:cubicBezTo>
                    <a:pt x="699" y="3344"/>
                    <a:pt x="456" y="3648"/>
                    <a:pt x="304" y="4013"/>
                  </a:cubicBezTo>
                  <a:cubicBezTo>
                    <a:pt x="61" y="4590"/>
                    <a:pt x="0" y="5259"/>
                    <a:pt x="152" y="5867"/>
                  </a:cubicBezTo>
                  <a:cubicBezTo>
                    <a:pt x="517" y="7326"/>
                    <a:pt x="1915" y="8329"/>
                    <a:pt x="3344" y="8846"/>
                  </a:cubicBezTo>
                  <a:cubicBezTo>
                    <a:pt x="3799" y="9009"/>
                    <a:pt x="4267" y="9137"/>
                    <a:pt x="4744" y="9227"/>
                  </a:cubicBezTo>
                  <a:lnTo>
                    <a:pt x="4744" y="9227"/>
                  </a:lnTo>
                  <a:cubicBezTo>
                    <a:pt x="5769" y="8904"/>
                    <a:pt x="6850" y="8750"/>
                    <a:pt x="7905" y="8727"/>
                  </a:cubicBezTo>
                  <a:lnTo>
                    <a:pt x="7905" y="8727"/>
                  </a:lnTo>
                  <a:cubicBezTo>
                    <a:pt x="7788" y="8552"/>
                    <a:pt x="7686" y="8353"/>
                    <a:pt x="7599" y="8147"/>
                  </a:cubicBezTo>
                  <a:cubicBezTo>
                    <a:pt x="7323" y="7503"/>
                    <a:pt x="7099" y="6822"/>
                    <a:pt x="6948" y="6124"/>
                  </a:cubicBezTo>
                  <a:lnTo>
                    <a:pt x="6948" y="6124"/>
                  </a:lnTo>
                  <a:cubicBezTo>
                    <a:pt x="6021" y="4839"/>
                    <a:pt x="4801" y="3743"/>
                    <a:pt x="3313" y="3162"/>
                  </a:cubicBezTo>
                  <a:cubicBezTo>
                    <a:pt x="2884" y="3007"/>
                    <a:pt x="2415" y="2891"/>
                    <a:pt x="1974" y="2891"/>
                  </a:cubicBezTo>
                  <a:close/>
                  <a:moveTo>
                    <a:pt x="9104" y="1"/>
                  </a:moveTo>
                  <a:cubicBezTo>
                    <a:pt x="8914" y="1"/>
                    <a:pt x="8724" y="31"/>
                    <a:pt x="8541" y="92"/>
                  </a:cubicBezTo>
                  <a:cubicBezTo>
                    <a:pt x="7782" y="365"/>
                    <a:pt x="7326" y="1156"/>
                    <a:pt x="7083" y="1946"/>
                  </a:cubicBezTo>
                  <a:cubicBezTo>
                    <a:pt x="6638" y="3298"/>
                    <a:pt x="6650" y="4744"/>
                    <a:pt x="6948" y="6124"/>
                  </a:cubicBezTo>
                  <a:lnTo>
                    <a:pt x="6948" y="6124"/>
                  </a:lnTo>
                  <a:cubicBezTo>
                    <a:pt x="7234" y="6520"/>
                    <a:pt x="7492" y="6934"/>
                    <a:pt x="7721" y="7356"/>
                  </a:cubicBezTo>
                  <a:cubicBezTo>
                    <a:pt x="7977" y="7836"/>
                    <a:pt x="8140" y="8341"/>
                    <a:pt x="8052" y="8725"/>
                  </a:cubicBezTo>
                  <a:lnTo>
                    <a:pt x="8052" y="8725"/>
                  </a:lnTo>
                  <a:cubicBezTo>
                    <a:pt x="8003" y="8725"/>
                    <a:pt x="7954" y="8726"/>
                    <a:pt x="7905" y="8727"/>
                  </a:cubicBezTo>
                  <a:lnTo>
                    <a:pt x="7905" y="8727"/>
                  </a:lnTo>
                  <a:cubicBezTo>
                    <a:pt x="7937" y="8775"/>
                    <a:pt x="7970" y="8822"/>
                    <a:pt x="8005" y="8866"/>
                  </a:cubicBezTo>
                  <a:lnTo>
                    <a:pt x="8005" y="8866"/>
                  </a:lnTo>
                  <a:cubicBezTo>
                    <a:pt x="7884" y="9138"/>
                    <a:pt x="7602" y="9325"/>
                    <a:pt x="7083" y="9363"/>
                  </a:cubicBezTo>
                  <a:cubicBezTo>
                    <a:pt x="6868" y="9378"/>
                    <a:pt x="6653" y="9385"/>
                    <a:pt x="6439" y="9385"/>
                  </a:cubicBezTo>
                  <a:cubicBezTo>
                    <a:pt x="5868" y="9385"/>
                    <a:pt x="5301" y="9332"/>
                    <a:pt x="4744" y="9227"/>
                  </a:cubicBezTo>
                  <a:lnTo>
                    <a:pt x="4744" y="9227"/>
                  </a:lnTo>
                  <a:cubicBezTo>
                    <a:pt x="3691" y="9558"/>
                    <a:pt x="2697" y="10067"/>
                    <a:pt x="1854" y="10791"/>
                  </a:cubicBezTo>
                  <a:cubicBezTo>
                    <a:pt x="1216" y="11338"/>
                    <a:pt x="608" y="12129"/>
                    <a:pt x="669" y="12980"/>
                  </a:cubicBezTo>
                  <a:cubicBezTo>
                    <a:pt x="699" y="13375"/>
                    <a:pt x="851" y="13770"/>
                    <a:pt x="1125" y="14104"/>
                  </a:cubicBezTo>
                  <a:cubicBezTo>
                    <a:pt x="1550" y="14651"/>
                    <a:pt x="2158" y="15046"/>
                    <a:pt x="2858" y="15229"/>
                  </a:cubicBezTo>
                  <a:cubicBezTo>
                    <a:pt x="3118" y="15290"/>
                    <a:pt x="3382" y="15319"/>
                    <a:pt x="3648" y="15319"/>
                  </a:cubicBezTo>
                  <a:cubicBezTo>
                    <a:pt x="4568" y="15319"/>
                    <a:pt x="5505" y="14976"/>
                    <a:pt x="6340" y="14450"/>
                  </a:cubicBezTo>
                  <a:lnTo>
                    <a:pt x="6340" y="14450"/>
                  </a:lnTo>
                  <a:cubicBezTo>
                    <a:pt x="6251" y="15131"/>
                    <a:pt x="6248" y="15821"/>
                    <a:pt x="6353" y="16505"/>
                  </a:cubicBezTo>
                  <a:cubicBezTo>
                    <a:pt x="6444" y="17357"/>
                    <a:pt x="6809" y="18238"/>
                    <a:pt x="7508" y="18633"/>
                  </a:cubicBezTo>
                  <a:cubicBezTo>
                    <a:pt x="7815" y="18812"/>
                    <a:pt x="8144" y="18884"/>
                    <a:pt x="8494" y="18884"/>
                  </a:cubicBezTo>
                  <a:cubicBezTo>
                    <a:pt x="8560" y="18884"/>
                    <a:pt x="8626" y="18881"/>
                    <a:pt x="8693" y="18876"/>
                  </a:cubicBezTo>
                  <a:cubicBezTo>
                    <a:pt x="9362" y="18816"/>
                    <a:pt x="10000" y="18512"/>
                    <a:pt x="10517" y="18056"/>
                  </a:cubicBezTo>
                  <a:cubicBezTo>
                    <a:pt x="11642" y="16961"/>
                    <a:pt x="11885" y="15138"/>
                    <a:pt x="11611" y="13527"/>
                  </a:cubicBezTo>
                  <a:cubicBezTo>
                    <a:pt x="11468" y="12627"/>
                    <a:pt x="11188" y="11756"/>
                    <a:pt x="10798" y="10939"/>
                  </a:cubicBezTo>
                  <a:lnTo>
                    <a:pt x="10798" y="10939"/>
                  </a:lnTo>
                  <a:cubicBezTo>
                    <a:pt x="10864" y="10940"/>
                    <a:pt x="10931" y="10941"/>
                    <a:pt x="10997" y="10941"/>
                  </a:cubicBezTo>
                  <a:cubicBezTo>
                    <a:pt x="11790" y="10941"/>
                    <a:pt x="12583" y="10847"/>
                    <a:pt x="13344" y="10670"/>
                  </a:cubicBezTo>
                  <a:cubicBezTo>
                    <a:pt x="14955" y="10274"/>
                    <a:pt x="16566" y="9363"/>
                    <a:pt x="17113" y="7873"/>
                  </a:cubicBezTo>
                  <a:cubicBezTo>
                    <a:pt x="17356" y="7204"/>
                    <a:pt x="17387" y="6505"/>
                    <a:pt x="17174" y="5837"/>
                  </a:cubicBezTo>
                  <a:cubicBezTo>
                    <a:pt x="17052" y="5441"/>
                    <a:pt x="16809" y="5107"/>
                    <a:pt x="16505" y="4834"/>
                  </a:cubicBezTo>
                  <a:cubicBezTo>
                    <a:pt x="16145" y="4542"/>
                    <a:pt x="15677" y="4434"/>
                    <a:pt x="15191" y="4434"/>
                  </a:cubicBezTo>
                  <a:cubicBezTo>
                    <a:pt x="14816" y="4434"/>
                    <a:pt x="14431" y="4498"/>
                    <a:pt x="14074" y="4590"/>
                  </a:cubicBezTo>
                  <a:cubicBezTo>
                    <a:pt x="13146" y="4835"/>
                    <a:pt x="12289" y="5260"/>
                    <a:pt x="11515" y="5808"/>
                  </a:cubicBezTo>
                  <a:lnTo>
                    <a:pt x="11515" y="5808"/>
                  </a:lnTo>
                  <a:cubicBezTo>
                    <a:pt x="11537" y="5747"/>
                    <a:pt x="11560" y="5685"/>
                    <a:pt x="11581" y="5624"/>
                  </a:cubicBezTo>
                  <a:cubicBezTo>
                    <a:pt x="12098" y="4134"/>
                    <a:pt x="12189" y="2372"/>
                    <a:pt x="11277" y="1156"/>
                  </a:cubicBezTo>
                  <a:cubicBezTo>
                    <a:pt x="10882" y="639"/>
                    <a:pt x="10304" y="244"/>
                    <a:pt x="9666" y="92"/>
                  </a:cubicBezTo>
                  <a:cubicBezTo>
                    <a:pt x="9484" y="31"/>
                    <a:pt x="9294" y="1"/>
                    <a:pt x="91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7"/>
            <p:cNvSpPr/>
            <p:nvPr/>
          </p:nvSpPr>
          <p:spPr>
            <a:xfrm>
              <a:off x="-553975" y="-3406337"/>
              <a:ext cx="546400" cy="615100"/>
            </a:xfrm>
            <a:custGeom>
              <a:avLst/>
              <a:gdLst/>
              <a:ahLst/>
              <a:cxnLst/>
              <a:rect l="l" t="t" r="r" b="b"/>
              <a:pathLst>
                <a:path w="21856" h="24604" extrusionOk="0">
                  <a:moveTo>
                    <a:pt x="11321" y="46"/>
                  </a:moveTo>
                  <a:cubicBezTo>
                    <a:pt x="11605" y="46"/>
                    <a:pt x="11891" y="91"/>
                    <a:pt x="12159" y="192"/>
                  </a:cubicBezTo>
                  <a:cubicBezTo>
                    <a:pt x="12980" y="435"/>
                    <a:pt x="13709" y="982"/>
                    <a:pt x="14195" y="1711"/>
                  </a:cubicBezTo>
                  <a:cubicBezTo>
                    <a:pt x="15168" y="3140"/>
                    <a:pt x="15229" y="5359"/>
                    <a:pt x="14347" y="7608"/>
                  </a:cubicBezTo>
                  <a:cubicBezTo>
                    <a:pt x="14280" y="7778"/>
                    <a:pt x="14209" y="7947"/>
                    <a:pt x="14134" y="8114"/>
                  </a:cubicBezTo>
                  <a:lnTo>
                    <a:pt x="14134" y="8114"/>
                  </a:lnTo>
                  <a:cubicBezTo>
                    <a:pt x="12956" y="8924"/>
                    <a:pt x="11856" y="9988"/>
                    <a:pt x="10882" y="11256"/>
                  </a:cubicBezTo>
                  <a:cubicBezTo>
                    <a:pt x="10861" y="11284"/>
                    <a:pt x="10840" y="11313"/>
                    <a:pt x="10817" y="11344"/>
                  </a:cubicBezTo>
                  <a:lnTo>
                    <a:pt x="10817" y="11344"/>
                  </a:lnTo>
                  <a:cubicBezTo>
                    <a:pt x="10742" y="10953"/>
                    <a:pt x="10586" y="10573"/>
                    <a:pt x="10457" y="10313"/>
                  </a:cubicBezTo>
                  <a:cubicBezTo>
                    <a:pt x="9796" y="8934"/>
                    <a:pt x="8980" y="7724"/>
                    <a:pt x="8045" y="6726"/>
                  </a:cubicBezTo>
                  <a:lnTo>
                    <a:pt x="8045" y="6726"/>
                  </a:lnTo>
                  <a:cubicBezTo>
                    <a:pt x="7945" y="5207"/>
                    <a:pt x="8129" y="3760"/>
                    <a:pt x="8603" y="2471"/>
                  </a:cubicBezTo>
                  <a:cubicBezTo>
                    <a:pt x="8876" y="1742"/>
                    <a:pt x="9484" y="496"/>
                    <a:pt x="10639" y="131"/>
                  </a:cubicBezTo>
                  <a:cubicBezTo>
                    <a:pt x="10858" y="76"/>
                    <a:pt x="11089" y="46"/>
                    <a:pt x="11321" y="46"/>
                  </a:cubicBezTo>
                  <a:close/>
                  <a:moveTo>
                    <a:pt x="8052" y="6824"/>
                  </a:moveTo>
                  <a:lnTo>
                    <a:pt x="8052" y="6824"/>
                  </a:lnTo>
                  <a:cubicBezTo>
                    <a:pt x="8964" y="7810"/>
                    <a:pt x="9759" y="8998"/>
                    <a:pt x="10396" y="10344"/>
                  </a:cubicBezTo>
                  <a:cubicBezTo>
                    <a:pt x="10524" y="10617"/>
                    <a:pt x="10687" y="11018"/>
                    <a:pt x="10758" y="11429"/>
                  </a:cubicBezTo>
                  <a:lnTo>
                    <a:pt x="10758" y="11429"/>
                  </a:lnTo>
                  <a:cubicBezTo>
                    <a:pt x="10690" y="11528"/>
                    <a:pt x="10619" y="11638"/>
                    <a:pt x="10552" y="11756"/>
                  </a:cubicBezTo>
                  <a:lnTo>
                    <a:pt x="10552" y="11756"/>
                  </a:lnTo>
                  <a:cubicBezTo>
                    <a:pt x="10243" y="11689"/>
                    <a:pt x="9935" y="11663"/>
                    <a:pt x="9697" y="11651"/>
                  </a:cubicBezTo>
                  <a:cubicBezTo>
                    <a:pt x="9581" y="11645"/>
                    <a:pt x="9466" y="11641"/>
                    <a:pt x="9352" y="11638"/>
                  </a:cubicBezTo>
                  <a:lnTo>
                    <a:pt x="9352" y="11638"/>
                  </a:lnTo>
                  <a:cubicBezTo>
                    <a:pt x="9159" y="11341"/>
                    <a:pt x="9020" y="11018"/>
                    <a:pt x="8937" y="10769"/>
                  </a:cubicBezTo>
                  <a:cubicBezTo>
                    <a:pt x="8443" y="9437"/>
                    <a:pt x="8147" y="8105"/>
                    <a:pt x="8052" y="6824"/>
                  </a:cubicBezTo>
                  <a:close/>
                  <a:moveTo>
                    <a:pt x="10777" y="11556"/>
                  </a:moveTo>
                  <a:lnTo>
                    <a:pt x="10777" y="11556"/>
                  </a:lnTo>
                  <a:cubicBezTo>
                    <a:pt x="10787" y="11644"/>
                    <a:pt x="10793" y="11731"/>
                    <a:pt x="10793" y="11818"/>
                  </a:cubicBezTo>
                  <a:lnTo>
                    <a:pt x="10793" y="11818"/>
                  </a:lnTo>
                  <a:cubicBezTo>
                    <a:pt x="10742" y="11803"/>
                    <a:pt x="10691" y="11789"/>
                    <a:pt x="10640" y="11776"/>
                  </a:cubicBezTo>
                  <a:lnTo>
                    <a:pt x="10640" y="11776"/>
                  </a:lnTo>
                  <a:cubicBezTo>
                    <a:pt x="10685" y="11699"/>
                    <a:pt x="10731" y="11625"/>
                    <a:pt x="10777" y="11556"/>
                  </a:cubicBezTo>
                  <a:close/>
                  <a:moveTo>
                    <a:pt x="14091" y="8209"/>
                  </a:moveTo>
                  <a:cubicBezTo>
                    <a:pt x="13460" y="9582"/>
                    <a:pt x="12583" y="10831"/>
                    <a:pt x="11521" y="11894"/>
                  </a:cubicBezTo>
                  <a:lnTo>
                    <a:pt x="11521" y="11924"/>
                  </a:lnTo>
                  <a:cubicBezTo>
                    <a:pt x="11473" y="11981"/>
                    <a:pt x="11423" y="12033"/>
                    <a:pt x="11369" y="12080"/>
                  </a:cubicBezTo>
                  <a:lnTo>
                    <a:pt x="11369" y="12080"/>
                  </a:lnTo>
                  <a:cubicBezTo>
                    <a:pt x="11219" y="11977"/>
                    <a:pt x="11045" y="11899"/>
                    <a:pt x="10862" y="11839"/>
                  </a:cubicBezTo>
                  <a:lnTo>
                    <a:pt x="10862" y="11839"/>
                  </a:lnTo>
                  <a:cubicBezTo>
                    <a:pt x="10866" y="11717"/>
                    <a:pt x="10857" y="11591"/>
                    <a:pt x="10838" y="11464"/>
                  </a:cubicBezTo>
                  <a:lnTo>
                    <a:pt x="10838" y="11464"/>
                  </a:lnTo>
                  <a:cubicBezTo>
                    <a:pt x="10874" y="11411"/>
                    <a:pt x="10910" y="11362"/>
                    <a:pt x="10943" y="11316"/>
                  </a:cubicBezTo>
                  <a:cubicBezTo>
                    <a:pt x="11869" y="10057"/>
                    <a:pt x="12938" y="9010"/>
                    <a:pt x="14091" y="8209"/>
                  </a:cubicBezTo>
                  <a:close/>
                  <a:moveTo>
                    <a:pt x="11340" y="12146"/>
                  </a:moveTo>
                  <a:cubicBezTo>
                    <a:pt x="11368" y="12166"/>
                    <a:pt x="11396" y="12188"/>
                    <a:pt x="11423" y="12210"/>
                  </a:cubicBezTo>
                  <a:lnTo>
                    <a:pt x="11423" y="12210"/>
                  </a:lnTo>
                  <a:cubicBezTo>
                    <a:pt x="11376" y="12202"/>
                    <a:pt x="11327" y="12198"/>
                    <a:pt x="11277" y="12198"/>
                  </a:cubicBezTo>
                  <a:cubicBezTo>
                    <a:pt x="11276" y="12198"/>
                    <a:pt x="11274" y="12198"/>
                    <a:pt x="11273" y="12198"/>
                  </a:cubicBezTo>
                  <a:lnTo>
                    <a:pt x="11273" y="12198"/>
                  </a:lnTo>
                  <a:cubicBezTo>
                    <a:pt x="11295" y="12181"/>
                    <a:pt x="11317" y="12164"/>
                    <a:pt x="11340" y="12146"/>
                  </a:cubicBezTo>
                  <a:close/>
                  <a:moveTo>
                    <a:pt x="2744" y="3896"/>
                  </a:moveTo>
                  <a:cubicBezTo>
                    <a:pt x="3489" y="3896"/>
                    <a:pt x="4227" y="4158"/>
                    <a:pt x="4682" y="4356"/>
                  </a:cubicBezTo>
                  <a:cubicBezTo>
                    <a:pt x="5882" y="4886"/>
                    <a:pt x="7002" y="5704"/>
                    <a:pt x="7990" y="6756"/>
                  </a:cubicBezTo>
                  <a:lnTo>
                    <a:pt x="7990" y="6756"/>
                  </a:lnTo>
                  <a:cubicBezTo>
                    <a:pt x="8076" y="8059"/>
                    <a:pt x="8373" y="9414"/>
                    <a:pt x="8876" y="10769"/>
                  </a:cubicBezTo>
                  <a:cubicBezTo>
                    <a:pt x="8969" y="11020"/>
                    <a:pt x="9107" y="11340"/>
                    <a:pt x="9294" y="11636"/>
                  </a:cubicBezTo>
                  <a:lnTo>
                    <a:pt x="9294" y="11636"/>
                  </a:lnTo>
                  <a:cubicBezTo>
                    <a:pt x="9175" y="11634"/>
                    <a:pt x="9057" y="11632"/>
                    <a:pt x="8940" y="11632"/>
                  </a:cubicBezTo>
                  <a:cubicBezTo>
                    <a:pt x="7489" y="11632"/>
                    <a:pt x="6109" y="11838"/>
                    <a:pt x="4861" y="12235"/>
                  </a:cubicBezTo>
                  <a:lnTo>
                    <a:pt x="4861" y="12235"/>
                  </a:lnTo>
                  <a:cubicBezTo>
                    <a:pt x="4699" y="12175"/>
                    <a:pt x="4538" y="12112"/>
                    <a:pt x="4378" y="12046"/>
                  </a:cubicBezTo>
                  <a:cubicBezTo>
                    <a:pt x="2128" y="11104"/>
                    <a:pt x="578" y="9523"/>
                    <a:pt x="244" y="7821"/>
                  </a:cubicBezTo>
                  <a:cubicBezTo>
                    <a:pt x="92" y="7061"/>
                    <a:pt x="153" y="6271"/>
                    <a:pt x="456" y="5541"/>
                  </a:cubicBezTo>
                  <a:cubicBezTo>
                    <a:pt x="487" y="5450"/>
                    <a:pt x="548" y="5359"/>
                    <a:pt x="578" y="5298"/>
                  </a:cubicBezTo>
                  <a:cubicBezTo>
                    <a:pt x="791" y="4842"/>
                    <a:pt x="1156" y="4447"/>
                    <a:pt x="1581" y="4173"/>
                  </a:cubicBezTo>
                  <a:cubicBezTo>
                    <a:pt x="1942" y="3972"/>
                    <a:pt x="2344" y="3896"/>
                    <a:pt x="2744" y="3896"/>
                  </a:cubicBezTo>
                  <a:close/>
                  <a:moveTo>
                    <a:pt x="10859" y="11909"/>
                  </a:moveTo>
                  <a:cubicBezTo>
                    <a:pt x="11021" y="11965"/>
                    <a:pt x="11177" y="12036"/>
                    <a:pt x="11313" y="12127"/>
                  </a:cubicBezTo>
                  <a:lnTo>
                    <a:pt x="11313" y="12127"/>
                  </a:lnTo>
                  <a:cubicBezTo>
                    <a:pt x="11281" y="12152"/>
                    <a:pt x="11249" y="12176"/>
                    <a:pt x="11216" y="12197"/>
                  </a:cubicBezTo>
                  <a:lnTo>
                    <a:pt x="11216" y="12197"/>
                  </a:lnTo>
                  <a:cubicBezTo>
                    <a:pt x="11063" y="12200"/>
                    <a:pt x="10914" y="12237"/>
                    <a:pt x="10770" y="12298"/>
                  </a:cubicBezTo>
                  <a:lnTo>
                    <a:pt x="10770" y="12298"/>
                  </a:lnTo>
                  <a:cubicBezTo>
                    <a:pt x="10821" y="12178"/>
                    <a:pt x="10849" y="12046"/>
                    <a:pt x="10859" y="11909"/>
                  </a:cubicBezTo>
                  <a:close/>
                  <a:moveTo>
                    <a:pt x="11097" y="12268"/>
                  </a:moveTo>
                  <a:cubicBezTo>
                    <a:pt x="10979" y="12329"/>
                    <a:pt x="10852" y="12373"/>
                    <a:pt x="10720" y="12398"/>
                  </a:cubicBezTo>
                  <a:lnTo>
                    <a:pt x="10720" y="12398"/>
                  </a:lnTo>
                  <a:cubicBezTo>
                    <a:pt x="10723" y="12392"/>
                    <a:pt x="10727" y="12386"/>
                    <a:pt x="10730" y="12380"/>
                  </a:cubicBezTo>
                  <a:lnTo>
                    <a:pt x="10730" y="12380"/>
                  </a:lnTo>
                  <a:cubicBezTo>
                    <a:pt x="10849" y="12324"/>
                    <a:pt x="10971" y="12285"/>
                    <a:pt x="11097" y="12268"/>
                  </a:cubicBezTo>
                  <a:close/>
                  <a:moveTo>
                    <a:pt x="9393" y="11700"/>
                  </a:moveTo>
                  <a:cubicBezTo>
                    <a:pt x="9494" y="11703"/>
                    <a:pt x="9595" y="11707"/>
                    <a:pt x="9697" y="11712"/>
                  </a:cubicBezTo>
                  <a:cubicBezTo>
                    <a:pt x="9923" y="11724"/>
                    <a:pt x="10220" y="11749"/>
                    <a:pt x="10518" y="11815"/>
                  </a:cubicBezTo>
                  <a:lnTo>
                    <a:pt x="10518" y="11815"/>
                  </a:lnTo>
                  <a:cubicBezTo>
                    <a:pt x="10416" y="12000"/>
                    <a:pt x="10323" y="12201"/>
                    <a:pt x="10259" y="12407"/>
                  </a:cubicBezTo>
                  <a:lnTo>
                    <a:pt x="10259" y="12407"/>
                  </a:lnTo>
                  <a:cubicBezTo>
                    <a:pt x="9907" y="12309"/>
                    <a:pt x="9617" y="12026"/>
                    <a:pt x="9393" y="11700"/>
                  </a:cubicBezTo>
                  <a:close/>
                  <a:moveTo>
                    <a:pt x="10606" y="11835"/>
                  </a:moveTo>
                  <a:lnTo>
                    <a:pt x="10606" y="11835"/>
                  </a:lnTo>
                  <a:cubicBezTo>
                    <a:pt x="10668" y="11851"/>
                    <a:pt x="10731" y="11868"/>
                    <a:pt x="10792" y="11887"/>
                  </a:cubicBezTo>
                  <a:lnTo>
                    <a:pt x="10792" y="11887"/>
                  </a:lnTo>
                  <a:cubicBezTo>
                    <a:pt x="10786" y="12040"/>
                    <a:pt x="10761" y="12188"/>
                    <a:pt x="10708" y="12325"/>
                  </a:cubicBezTo>
                  <a:lnTo>
                    <a:pt x="10708" y="12325"/>
                  </a:lnTo>
                  <a:cubicBezTo>
                    <a:pt x="10649" y="12353"/>
                    <a:pt x="10591" y="12385"/>
                    <a:pt x="10535" y="12420"/>
                  </a:cubicBezTo>
                  <a:lnTo>
                    <a:pt x="10535" y="12420"/>
                  </a:lnTo>
                  <a:cubicBezTo>
                    <a:pt x="10509" y="12422"/>
                    <a:pt x="10484" y="12422"/>
                    <a:pt x="10458" y="12422"/>
                  </a:cubicBezTo>
                  <a:cubicBezTo>
                    <a:pt x="10419" y="12422"/>
                    <a:pt x="10380" y="12421"/>
                    <a:pt x="10341" y="12418"/>
                  </a:cubicBezTo>
                  <a:lnTo>
                    <a:pt x="10341" y="12418"/>
                  </a:lnTo>
                  <a:cubicBezTo>
                    <a:pt x="10408" y="12215"/>
                    <a:pt x="10503" y="12016"/>
                    <a:pt x="10606" y="11835"/>
                  </a:cubicBezTo>
                  <a:close/>
                  <a:moveTo>
                    <a:pt x="10321" y="12480"/>
                  </a:moveTo>
                  <a:lnTo>
                    <a:pt x="10321" y="12480"/>
                  </a:lnTo>
                  <a:cubicBezTo>
                    <a:pt x="10356" y="12486"/>
                    <a:pt x="10391" y="12490"/>
                    <a:pt x="10425" y="12492"/>
                  </a:cubicBezTo>
                  <a:lnTo>
                    <a:pt x="10425" y="12492"/>
                  </a:lnTo>
                  <a:cubicBezTo>
                    <a:pt x="10380" y="12525"/>
                    <a:pt x="10335" y="12559"/>
                    <a:pt x="10291" y="12594"/>
                  </a:cubicBezTo>
                  <a:lnTo>
                    <a:pt x="10291" y="12594"/>
                  </a:lnTo>
                  <a:cubicBezTo>
                    <a:pt x="10300" y="12556"/>
                    <a:pt x="10310" y="12518"/>
                    <a:pt x="10321" y="12480"/>
                  </a:cubicBezTo>
                  <a:close/>
                  <a:moveTo>
                    <a:pt x="10629" y="12485"/>
                  </a:moveTo>
                  <a:lnTo>
                    <a:pt x="10629" y="12485"/>
                  </a:lnTo>
                  <a:cubicBezTo>
                    <a:pt x="10526" y="12618"/>
                    <a:pt x="10398" y="12727"/>
                    <a:pt x="10253" y="12809"/>
                  </a:cubicBezTo>
                  <a:lnTo>
                    <a:pt x="10253" y="12809"/>
                  </a:lnTo>
                  <a:cubicBezTo>
                    <a:pt x="10257" y="12766"/>
                    <a:pt x="10264" y="12723"/>
                    <a:pt x="10272" y="12680"/>
                  </a:cubicBezTo>
                  <a:lnTo>
                    <a:pt x="10272" y="12680"/>
                  </a:lnTo>
                  <a:cubicBezTo>
                    <a:pt x="10353" y="12612"/>
                    <a:pt x="10437" y="12549"/>
                    <a:pt x="10524" y="12494"/>
                  </a:cubicBezTo>
                  <a:lnTo>
                    <a:pt x="10524" y="12494"/>
                  </a:lnTo>
                  <a:cubicBezTo>
                    <a:pt x="10559" y="12493"/>
                    <a:pt x="10594" y="12490"/>
                    <a:pt x="10629" y="12485"/>
                  </a:cubicBezTo>
                  <a:close/>
                  <a:moveTo>
                    <a:pt x="10181" y="12760"/>
                  </a:moveTo>
                  <a:lnTo>
                    <a:pt x="10181" y="12760"/>
                  </a:lnTo>
                  <a:cubicBezTo>
                    <a:pt x="10178" y="12790"/>
                    <a:pt x="10175" y="12820"/>
                    <a:pt x="10173" y="12850"/>
                  </a:cubicBezTo>
                  <a:lnTo>
                    <a:pt x="10173" y="12850"/>
                  </a:lnTo>
                  <a:cubicBezTo>
                    <a:pt x="10126" y="12873"/>
                    <a:pt x="10077" y="12893"/>
                    <a:pt x="10027" y="12910"/>
                  </a:cubicBezTo>
                  <a:lnTo>
                    <a:pt x="10027" y="12910"/>
                  </a:lnTo>
                  <a:cubicBezTo>
                    <a:pt x="10077" y="12859"/>
                    <a:pt x="10128" y="12809"/>
                    <a:pt x="10181" y="12760"/>
                  </a:cubicBezTo>
                  <a:close/>
                  <a:moveTo>
                    <a:pt x="8941" y="11693"/>
                  </a:moveTo>
                  <a:cubicBezTo>
                    <a:pt x="9071" y="11693"/>
                    <a:pt x="9202" y="11695"/>
                    <a:pt x="9333" y="11698"/>
                  </a:cubicBezTo>
                  <a:lnTo>
                    <a:pt x="9333" y="11698"/>
                  </a:lnTo>
                  <a:cubicBezTo>
                    <a:pt x="9565" y="12049"/>
                    <a:pt x="9867" y="12357"/>
                    <a:pt x="10242" y="12463"/>
                  </a:cubicBezTo>
                  <a:lnTo>
                    <a:pt x="10242" y="12463"/>
                  </a:lnTo>
                  <a:cubicBezTo>
                    <a:pt x="10222" y="12534"/>
                    <a:pt x="10206" y="12605"/>
                    <a:pt x="10193" y="12676"/>
                  </a:cubicBezTo>
                  <a:lnTo>
                    <a:pt x="10193" y="12676"/>
                  </a:lnTo>
                  <a:cubicBezTo>
                    <a:pt x="10098" y="12760"/>
                    <a:pt x="10007" y="12850"/>
                    <a:pt x="9923" y="12942"/>
                  </a:cubicBezTo>
                  <a:lnTo>
                    <a:pt x="9923" y="12942"/>
                  </a:lnTo>
                  <a:cubicBezTo>
                    <a:pt x="9797" y="12975"/>
                    <a:pt x="9664" y="12991"/>
                    <a:pt x="9527" y="12991"/>
                  </a:cubicBezTo>
                  <a:cubicBezTo>
                    <a:pt x="9493" y="12991"/>
                    <a:pt x="9458" y="12990"/>
                    <a:pt x="9423" y="12988"/>
                  </a:cubicBezTo>
                  <a:cubicBezTo>
                    <a:pt x="9345" y="12990"/>
                    <a:pt x="9266" y="12990"/>
                    <a:pt x="9188" y="12990"/>
                  </a:cubicBezTo>
                  <a:cubicBezTo>
                    <a:pt x="7743" y="12990"/>
                    <a:pt x="6322" y="12756"/>
                    <a:pt x="4959" y="12270"/>
                  </a:cubicBezTo>
                  <a:lnTo>
                    <a:pt x="4959" y="12270"/>
                  </a:lnTo>
                  <a:cubicBezTo>
                    <a:pt x="6179" y="11890"/>
                    <a:pt x="7523" y="11693"/>
                    <a:pt x="8941" y="11693"/>
                  </a:cubicBezTo>
                  <a:close/>
                  <a:moveTo>
                    <a:pt x="11236" y="12258"/>
                  </a:moveTo>
                  <a:cubicBezTo>
                    <a:pt x="11250" y="12258"/>
                    <a:pt x="11264" y="12258"/>
                    <a:pt x="11277" y="12259"/>
                  </a:cubicBezTo>
                  <a:cubicBezTo>
                    <a:pt x="11368" y="12271"/>
                    <a:pt x="11457" y="12293"/>
                    <a:pt x="11542" y="12323"/>
                  </a:cubicBezTo>
                  <a:lnTo>
                    <a:pt x="11542" y="12323"/>
                  </a:lnTo>
                  <a:cubicBezTo>
                    <a:pt x="11592" y="12378"/>
                    <a:pt x="11636" y="12437"/>
                    <a:pt x="11673" y="12502"/>
                  </a:cubicBezTo>
                  <a:cubicBezTo>
                    <a:pt x="11885" y="12927"/>
                    <a:pt x="11855" y="13414"/>
                    <a:pt x="11581" y="13809"/>
                  </a:cubicBezTo>
                  <a:cubicBezTo>
                    <a:pt x="11531" y="13908"/>
                    <a:pt x="11479" y="14006"/>
                    <a:pt x="11427" y="14103"/>
                  </a:cubicBezTo>
                  <a:lnTo>
                    <a:pt x="11427" y="14103"/>
                  </a:lnTo>
                  <a:cubicBezTo>
                    <a:pt x="11397" y="14096"/>
                    <a:pt x="11368" y="14089"/>
                    <a:pt x="11338" y="14082"/>
                  </a:cubicBezTo>
                  <a:lnTo>
                    <a:pt x="11369" y="14082"/>
                  </a:lnTo>
                  <a:cubicBezTo>
                    <a:pt x="10791" y="13961"/>
                    <a:pt x="10426" y="13718"/>
                    <a:pt x="10305" y="13323"/>
                  </a:cubicBezTo>
                  <a:cubicBezTo>
                    <a:pt x="10252" y="13177"/>
                    <a:pt x="10236" y="13021"/>
                    <a:pt x="10248" y="12862"/>
                  </a:cubicBezTo>
                  <a:lnTo>
                    <a:pt x="10248" y="12862"/>
                  </a:lnTo>
                  <a:cubicBezTo>
                    <a:pt x="10429" y="12773"/>
                    <a:pt x="10566" y="12645"/>
                    <a:pt x="10665" y="12479"/>
                  </a:cubicBezTo>
                  <a:lnTo>
                    <a:pt x="10665" y="12479"/>
                  </a:lnTo>
                  <a:cubicBezTo>
                    <a:pt x="10839" y="12449"/>
                    <a:pt x="11013" y="12375"/>
                    <a:pt x="11186" y="12259"/>
                  </a:cubicBezTo>
                  <a:lnTo>
                    <a:pt x="11186" y="12259"/>
                  </a:lnTo>
                  <a:cubicBezTo>
                    <a:pt x="11203" y="12258"/>
                    <a:pt x="11220" y="12258"/>
                    <a:pt x="11236" y="12258"/>
                  </a:cubicBezTo>
                  <a:close/>
                  <a:moveTo>
                    <a:pt x="11677" y="12380"/>
                  </a:moveTo>
                  <a:cubicBezTo>
                    <a:pt x="11959" y="12518"/>
                    <a:pt x="12194" y="12754"/>
                    <a:pt x="12341" y="13049"/>
                  </a:cubicBezTo>
                  <a:cubicBezTo>
                    <a:pt x="12583" y="13472"/>
                    <a:pt x="12802" y="13907"/>
                    <a:pt x="12997" y="14353"/>
                  </a:cubicBezTo>
                  <a:lnTo>
                    <a:pt x="12997" y="14353"/>
                  </a:lnTo>
                  <a:cubicBezTo>
                    <a:pt x="12492" y="14306"/>
                    <a:pt x="11990" y="14228"/>
                    <a:pt x="11495" y="14118"/>
                  </a:cubicBezTo>
                  <a:lnTo>
                    <a:pt x="11495" y="14118"/>
                  </a:lnTo>
                  <a:cubicBezTo>
                    <a:pt x="11545" y="14026"/>
                    <a:pt x="11594" y="13933"/>
                    <a:pt x="11642" y="13839"/>
                  </a:cubicBezTo>
                  <a:cubicBezTo>
                    <a:pt x="11673" y="13778"/>
                    <a:pt x="11703" y="13718"/>
                    <a:pt x="11703" y="13657"/>
                  </a:cubicBezTo>
                  <a:cubicBezTo>
                    <a:pt x="11916" y="13292"/>
                    <a:pt x="11916" y="12836"/>
                    <a:pt x="11733" y="12471"/>
                  </a:cubicBezTo>
                  <a:cubicBezTo>
                    <a:pt x="11716" y="12440"/>
                    <a:pt x="11697" y="12409"/>
                    <a:pt x="11677" y="12380"/>
                  </a:cubicBezTo>
                  <a:close/>
                  <a:moveTo>
                    <a:pt x="18914" y="6451"/>
                  </a:moveTo>
                  <a:cubicBezTo>
                    <a:pt x="19552" y="6451"/>
                    <a:pt x="20252" y="6581"/>
                    <a:pt x="20791" y="7031"/>
                  </a:cubicBezTo>
                  <a:cubicBezTo>
                    <a:pt x="21156" y="7365"/>
                    <a:pt x="21430" y="7821"/>
                    <a:pt x="21551" y="8338"/>
                  </a:cubicBezTo>
                  <a:cubicBezTo>
                    <a:pt x="21794" y="9158"/>
                    <a:pt x="21733" y="10070"/>
                    <a:pt x="21369" y="10861"/>
                  </a:cubicBezTo>
                  <a:cubicBezTo>
                    <a:pt x="20700" y="12471"/>
                    <a:pt x="18846" y="13687"/>
                    <a:pt x="16475" y="14174"/>
                  </a:cubicBezTo>
                  <a:cubicBezTo>
                    <a:pt x="15695" y="14327"/>
                    <a:pt x="14902" y="14403"/>
                    <a:pt x="14111" y="14403"/>
                  </a:cubicBezTo>
                  <a:cubicBezTo>
                    <a:pt x="13760" y="14403"/>
                    <a:pt x="13409" y="14388"/>
                    <a:pt x="13060" y="14358"/>
                  </a:cubicBezTo>
                  <a:lnTo>
                    <a:pt x="13060" y="14358"/>
                  </a:lnTo>
                  <a:cubicBezTo>
                    <a:pt x="12858" y="13898"/>
                    <a:pt x="12627" y="13451"/>
                    <a:pt x="12372" y="13019"/>
                  </a:cubicBezTo>
                  <a:cubicBezTo>
                    <a:pt x="12139" y="12623"/>
                    <a:pt x="11871" y="12353"/>
                    <a:pt x="11568" y="12247"/>
                  </a:cubicBezTo>
                  <a:lnTo>
                    <a:pt x="11568" y="12247"/>
                  </a:lnTo>
                  <a:cubicBezTo>
                    <a:pt x="11516" y="12193"/>
                    <a:pt x="11458" y="12144"/>
                    <a:pt x="11396" y="12099"/>
                  </a:cubicBezTo>
                  <a:lnTo>
                    <a:pt x="11396" y="12099"/>
                  </a:lnTo>
                  <a:cubicBezTo>
                    <a:pt x="11447" y="12055"/>
                    <a:pt x="11499" y="12007"/>
                    <a:pt x="11551" y="11955"/>
                  </a:cubicBezTo>
                  <a:cubicBezTo>
                    <a:pt x="12666" y="10840"/>
                    <a:pt x="13566" y="9563"/>
                    <a:pt x="14175" y="8151"/>
                  </a:cubicBezTo>
                  <a:lnTo>
                    <a:pt x="14175" y="8151"/>
                  </a:lnTo>
                  <a:cubicBezTo>
                    <a:pt x="15307" y="7378"/>
                    <a:pt x="16519" y="6842"/>
                    <a:pt x="17752" y="6575"/>
                  </a:cubicBezTo>
                  <a:cubicBezTo>
                    <a:pt x="18062" y="6513"/>
                    <a:pt x="18473" y="6451"/>
                    <a:pt x="18914" y="6451"/>
                  </a:cubicBezTo>
                  <a:close/>
                  <a:moveTo>
                    <a:pt x="10171" y="12897"/>
                  </a:moveTo>
                  <a:cubicBezTo>
                    <a:pt x="10166" y="13054"/>
                    <a:pt x="10187" y="13208"/>
                    <a:pt x="10244" y="13353"/>
                  </a:cubicBezTo>
                  <a:cubicBezTo>
                    <a:pt x="10426" y="13778"/>
                    <a:pt x="10852" y="14082"/>
                    <a:pt x="11338" y="14143"/>
                  </a:cubicBezTo>
                  <a:cubicBezTo>
                    <a:pt x="11358" y="14148"/>
                    <a:pt x="11378" y="14152"/>
                    <a:pt x="11397" y="14157"/>
                  </a:cubicBezTo>
                  <a:lnTo>
                    <a:pt x="11397" y="14157"/>
                  </a:lnTo>
                  <a:cubicBezTo>
                    <a:pt x="10624" y="15564"/>
                    <a:pt x="9596" y="16809"/>
                    <a:pt x="8359" y="17821"/>
                  </a:cubicBezTo>
                  <a:cubicBezTo>
                    <a:pt x="8006" y="18111"/>
                    <a:pt x="7642" y="18369"/>
                    <a:pt x="7273" y="18593"/>
                  </a:cubicBezTo>
                  <a:lnTo>
                    <a:pt x="7273" y="18593"/>
                  </a:lnTo>
                  <a:cubicBezTo>
                    <a:pt x="7422" y="17809"/>
                    <a:pt x="7661" y="17039"/>
                    <a:pt x="7995" y="16301"/>
                  </a:cubicBezTo>
                  <a:cubicBezTo>
                    <a:pt x="8390" y="15298"/>
                    <a:pt x="8907" y="14356"/>
                    <a:pt x="9545" y="13505"/>
                  </a:cubicBezTo>
                  <a:cubicBezTo>
                    <a:pt x="9656" y="13343"/>
                    <a:pt x="9805" y="13146"/>
                    <a:pt x="9981" y="12958"/>
                  </a:cubicBezTo>
                  <a:lnTo>
                    <a:pt x="9981" y="12958"/>
                  </a:lnTo>
                  <a:cubicBezTo>
                    <a:pt x="10049" y="12941"/>
                    <a:pt x="10112" y="12921"/>
                    <a:pt x="10171" y="12897"/>
                  </a:cubicBezTo>
                  <a:close/>
                  <a:moveTo>
                    <a:pt x="4896" y="12290"/>
                  </a:moveTo>
                  <a:lnTo>
                    <a:pt x="4896" y="12290"/>
                  </a:lnTo>
                  <a:cubicBezTo>
                    <a:pt x="6222" y="12770"/>
                    <a:pt x="7618" y="13026"/>
                    <a:pt x="9021" y="13026"/>
                  </a:cubicBezTo>
                  <a:cubicBezTo>
                    <a:pt x="9155" y="13026"/>
                    <a:pt x="9289" y="13023"/>
                    <a:pt x="9423" y="13019"/>
                  </a:cubicBezTo>
                  <a:cubicBezTo>
                    <a:pt x="9596" y="13019"/>
                    <a:pt x="9750" y="13005"/>
                    <a:pt x="9889" y="12979"/>
                  </a:cubicBezTo>
                  <a:lnTo>
                    <a:pt x="9889" y="12979"/>
                  </a:lnTo>
                  <a:cubicBezTo>
                    <a:pt x="9730" y="13153"/>
                    <a:pt x="9593" y="13329"/>
                    <a:pt x="9484" y="13475"/>
                  </a:cubicBezTo>
                  <a:cubicBezTo>
                    <a:pt x="8322" y="15129"/>
                    <a:pt x="7543" y="16899"/>
                    <a:pt x="7204" y="18634"/>
                  </a:cubicBezTo>
                  <a:lnTo>
                    <a:pt x="7204" y="18634"/>
                  </a:lnTo>
                  <a:cubicBezTo>
                    <a:pt x="6106" y="19287"/>
                    <a:pt x="4968" y="19639"/>
                    <a:pt x="3922" y="19639"/>
                  </a:cubicBezTo>
                  <a:cubicBezTo>
                    <a:pt x="3499" y="19639"/>
                    <a:pt x="3090" y="19581"/>
                    <a:pt x="2706" y="19462"/>
                  </a:cubicBezTo>
                  <a:cubicBezTo>
                    <a:pt x="1855" y="19219"/>
                    <a:pt x="1125" y="18703"/>
                    <a:pt x="639" y="18003"/>
                  </a:cubicBezTo>
                  <a:cubicBezTo>
                    <a:pt x="305" y="17578"/>
                    <a:pt x="153" y="17092"/>
                    <a:pt x="122" y="16575"/>
                  </a:cubicBezTo>
                  <a:cubicBezTo>
                    <a:pt x="92" y="15389"/>
                    <a:pt x="1125" y="14417"/>
                    <a:pt x="1733" y="13930"/>
                  </a:cubicBezTo>
                  <a:cubicBezTo>
                    <a:pt x="2637" y="13219"/>
                    <a:pt x="3707" y="12667"/>
                    <a:pt x="4896" y="12290"/>
                  </a:cubicBezTo>
                  <a:close/>
                  <a:moveTo>
                    <a:pt x="11466" y="14172"/>
                  </a:moveTo>
                  <a:cubicBezTo>
                    <a:pt x="11981" y="14286"/>
                    <a:pt x="12501" y="14367"/>
                    <a:pt x="13024" y="14414"/>
                  </a:cubicBezTo>
                  <a:lnTo>
                    <a:pt x="13024" y="14414"/>
                  </a:lnTo>
                  <a:cubicBezTo>
                    <a:pt x="13500" y="15521"/>
                    <a:pt x="13824" y="16694"/>
                    <a:pt x="13952" y="17912"/>
                  </a:cubicBezTo>
                  <a:cubicBezTo>
                    <a:pt x="14256" y="20344"/>
                    <a:pt x="13618" y="22441"/>
                    <a:pt x="12311" y="23596"/>
                  </a:cubicBezTo>
                  <a:cubicBezTo>
                    <a:pt x="11642" y="24174"/>
                    <a:pt x="10821" y="24508"/>
                    <a:pt x="9940" y="24539"/>
                  </a:cubicBezTo>
                  <a:cubicBezTo>
                    <a:pt x="9888" y="24542"/>
                    <a:pt x="9836" y="24543"/>
                    <a:pt x="9783" y="24543"/>
                  </a:cubicBezTo>
                  <a:cubicBezTo>
                    <a:pt x="9320" y="24543"/>
                    <a:pt x="8864" y="24423"/>
                    <a:pt x="8481" y="24204"/>
                  </a:cubicBezTo>
                  <a:cubicBezTo>
                    <a:pt x="7478" y="23566"/>
                    <a:pt x="7204" y="22168"/>
                    <a:pt x="7113" y="21408"/>
                  </a:cubicBezTo>
                  <a:cubicBezTo>
                    <a:pt x="7049" y="20489"/>
                    <a:pt x="7095" y="19562"/>
                    <a:pt x="7262" y="18654"/>
                  </a:cubicBezTo>
                  <a:lnTo>
                    <a:pt x="7262" y="18654"/>
                  </a:lnTo>
                  <a:cubicBezTo>
                    <a:pt x="7644" y="18423"/>
                    <a:pt x="8021" y="18154"/>
                    <a:pt x="8390" y="17852"/>
                  </a:cubicBezTo>
                  <a:cubicBezTo>
                    <a:pt x="9659" y="16836"/>
                    <a:pt x="10692" y="15586"/>
                    <a:pt x="11466" y="14172"/>
                  </a:cubicBezTo>
                  <a:close/>
                  <a:moveTo>
                    <a:pt x="11322" y="1"/>
                  </a:moveTo>
                  <a:cubicBezTo>
                    <a:pt x="11090" y="1"/>
                    <a:pt x="10858" y="32"/>
                    <a:pt x="10639" y="100"/>
                  </a:cubicBezTo>
                  <a:cubicBezTo>
                    <a:pt x="9484" y="435"/>
                    <a:pt x="8846" y="1711"/>
                    <a:pt x="8572" y="2471"/>
                  </a:cubicBezTo>
                  <a:cubicBezTo>
                    <a:pt x="8090" y="3742"/>
                    <a:pt x="7897" y="5165"/>
                    <a:pt x="7984" y="6661"/>
                  </a:cubicBezTo>
                  <a:lnTo>
                    <a:pt x="7984" y="6661"/>
                  </a:lnTo>
                  <a:cubicBezTo>
                    <a:pt x="6998" y="5623"/>
                    <a:pt x="5882" y="4819"/>
                    <a:pt x="4682" y="4295"/>
                  </a:cubicBezTo>
                  <a:cubicBezTo>
                    <a:pt x="4232" y="4080"/>
                    <a:pt x="3507" y="3828"/>
                    <a:pt x="2764" y="3828"/>
                  </a:cubicBezTo>
                  <a:cubicBezTo>
                    <a:pt x="2351" y="3828"/>
                    <a:pt x="1931" y="3906"/>
                    <a:pt x="1551" y="4113"/>
                  </a:cubicBezTo>
                  <a:cubicBezTo>
                    <a:pt x="1125" y="4386"/>
                    <a:pt x="760" y="4781"/>
                    <a:pt x="517" y="5268"/>
                  </a:cubicBezTo>
                  <a:cubicBezTo>
                    <a:pt x="122" y="6058"/>
                    <a:pt x="1" y="6939"/>
                    <a:pt x="183" y="7821"/>
                  </a:cubicBezTo>
                  <a:cubicBezTo>
                    <a:pt x="548" y="9554"/>
                    <a:pt x="2067" y="11134"/>
                    <a:pt x="4347" y="12076"/>
                  </a:cubicBezTo>
                  <a:cubicBezTo>
                    <a:pt x="4497" y="12139"/>
                    <a:pt x="4648" y="12198"/>
                    <a:pt x="4799" y="12254"/>
                  </a:cubicBezTo>
                  <a:lnTo>
                    <a:pt x="4799" y="12254"/>
                  </a:lnTo>
                  <a:cubicBezTo>
                    <a:pt x="3635" y="12631"/>
                    <a:pt x="2586" y="13174"/>
                    <a:pt x="1703" y="13870"/>
                  </a:cubicBezTo>
                  <a:cubicBezTo>
                    <a:pt x="1064" y="14356"/>
                    <a:pt x="61" y="15359"/>
                    <a:pt x="61" y="16544"/>
                  </a:cubicBezTo>
                  <a:cubicBezTo>
                    <a:pt x="92" y="17092"/>
                    <a:pt x="274" y="17578"/>
                    <a:pt x="578" y="18003"/>
                  </a:cubicBezTo>
                  <a:cubicBezTo>
                    <a:pt x="1095" y="18733"/>
                    <a:pt x="1824" y="19280"/>
                    <a:pt x="2675" y="19523"/>
                  </a:cubicBezTo>
                  <a:cubicBezTo>
                    <a:pt x="3066" y="19642"/>
                    <a:pt x="3478" y="19699"/>
                    <a:pt x="3905" y="19699"/>
                  </a:cubicBezTo>
                  <a:cubicBezTo>
                    <a:pt x="4954" y="19699"/>
                    <a:pt x="6090" y="19350"/>
                    <a:pt x="7192" y="18696"/>
                  </a:cubicBezTo>
                  <a:lnTo>
                    <a:pt x="7192" y="18696"/>
                  </a:lnTo>
                  <a:cubicBezTo>
                    <a:pt x="7018" y="19617"/>
                    <a:pt x="6969" y="20529"/>
                    <a:pt x="7052" y="21408"/>
                  </a:cubicBezTo>
                  <a:cubicBezTo>
                    <a:pt x="7144" y="22198"/>
                    <a:pt x="7417" y="23596"/>
                    <a:pt x="8451" y="24235"/>
                  </a:cubicBezTo>
                  <a:cubicBezTo>
                    <a:pt x="8861" y="24481"/>
                    <a:pt x="9320" y="24604"/>
                    <a:pt x="9785" y="24604"/>
                  </a:cubicBezTo>
                  <a:cubicBezTo>
                    <a:pt x="9837" y="24604"/>
                    <a:pt x="9888" y="24602"/>
                    <a:pt x="9940" y="24599"/>
                  </a:cubicBezTo>
                  <a:cubicBezTo>
                    <a:pt x="10821" y="24539"/>
                    <a:pt x="11673" y="24204"/>
                    <a:pt x="12341" y="23627"/>
                  </a:cubicBezTo>
                  <a:cubicBezTo>
                    <a:pt x="12888" y="23171"/>
                    <a:pt x="13283" y="22563"/>
                    <a:pt x="13557" y="21894"/>
                  </a:cubicBezTo>
                  <a:cubicBezTo>
                    <a:pt x="14043" y="20617"/>
                    <a:pt x="14195" y="19250"/>
                    <a:pt x="14013" y="17912"/>
                  </a:cubicBezTo>
                  <a:cubicBezTo>
                    <a:pt x="13886" y="16705"/>
                    <a:pt x="13567" y="15527"/>
                    <a:pt x="13087" y="14419"/>
                  </a:cubicBezTo>
                  <a:lnTo>
                    <a:pt x="13087" y="14419"/>
                  </a:lnTo>
                  <a:cubicBezTo>
                    <a:pt x="13437" y="14449"/>
                    <a:pt x="13788" y="14464"/>
                    <a:pt x="14138" y="14464"/>
                  </a:cubicBezTo>
                  <a:cubicBezTo>
                    <a:pt x="14932" y="14464"/>
                    <a:pt x="15725" y="14388"/>
                    <a:pt x="16505" y="14234"/>
                  </a:cubicBezTo>
                  <a:cubicBezTo>
                    <a:pt x="18907" y="13748"/>
                    <a:pt x="20761" y="12502"/>
                    <a:pt x="21430" y="10891"/>
                  </a:cubicBezTo>
                  <a:lnTo>
                    <a:pt x="21430" y="10861"/>
                  </a:lnTo>
                  <a:cubicBezTo>
                    <a:pt x="21794" y="10040"/>
                    <a:pt x="21855" y="9158"/>
                    <a:pt x="21612" y="8307"/>
                  </a:cubicBezTo>
                  <a:cubicBezTo>
                    <a:pt x="21490" y="7791"/>
                    <a:pt x="21217" y="7335"/>
                    <a:pt x="20822" y="6970"/>
                  </a:cubicBezTo>
                  <a:cubicBezTo>
                    <a:pt x="20282" y="6520"/>
                    <a:pt x="19561" y="6390"/>
                    <a:pt x="18906" y="6390"/>
                  </a:cubicBezTo>
                  <a:cubicBezTo>
                    <a:pt x="18453" y="6390"/>
                    <a:pt x="18031" y="6452"/>
                    <a:pt x="17721" y="6514"/>
                  </a:cubicBezTo>
                  <a:cubicBezTo>
                    <a:pt x="16511" y="6776"/>
                    <a:pt x="15328" y="7305"/>
                    <a:pt x="14214" y="8059"/>
                  </a:cubicBezTo>
                  <a:lnTo>
                    <a:pt x="14214" y="8059"/>
                  </a:lnTo>
                  <a:cubicBezTo>
                    <a:pt x="14239" y="8000"/>
                    <a:pt x="14263" y="7941"/>
                    <a:pt x="14287" y="7882"/>
                  </a:cubicBezTo>
                  <a:lnTo>
                    <a:pt x="14317" y="7882"/>
                  </a:lnTo>
                  <a:cubicBezTo>
                    <a:pt x="14347" y="7821"/>
                    <a:pt x="14378" y="7730"/>
                    <a:pt x="14408" y="7639"/>
                  </a:cubicBezTo>
                  <a:cubicBezTo>
                    <a:pt x="15290" y="5359"/>
                    <a:pt x="15229" y="3140"/>
                    <a:pt x="14256" y="1681"/>
                  </a:cubicBezTo>
                  <a:cubicBezTo>
                    <a:pt x="13739" y="952"/>
                    <a:pt x="13010" y="404"/>
                    <a:pt x="12159" y="131"/>
                  </a:cubicBezTo>
                  <a:cubicBezTo>
                    <a:pt x="11892" y="47"/>
                    <a:pt x="11606" y="1"/>
                    <a:pt x="11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7"/>
            <p:cNvSpPr/>
            <p:nvPr/>
          </p:nvSpPr>
          <p:spPr>
            <a:xfrm>
              <a:off x="-579675" y="-3381112"/>
              <a:ext cx="474425" cy="488775"/>
            </a:xfrm>
            <a:custGeom>
              <a:avLst/>
              <a:gdLst/>
              <a:ahLst/>
              <a:cxnLst/>
              <a:rect l="l" t="t" r="r" b="b"/>
              <a:pathLst>
                <a:path w="18977" h="19551" extrusionOk="0">
                  <a:moveTo>
                    <a:pt x="11090" y="11067"/>
                  </a:moveTo>
                  <a:lnTo>
                    <a:pt x="11181" y="11159"/>
                  </a:lnTo>
                  <a:lnTo>
                    <a:pt x="11120" y="11159"/>
                  </a:lnTo>
                  <a:cubicBezTo>
                    <a:pt x="11120" y="11128"/>
                    <a:pt x="11120" y="11098"/>
                    <a:pt x="11090" y="11067"/>
                  </a:cubicBezTo>
                  <a:close/>
                  <a:moveTo>
                    <a:pt x="5793" y="0"/>
                  </a:moveTo>
                  <a:cubicBezTo>
                    <a:pt x="5736" y="0"/>
                    <a:pt x="5678" y="11"/>
                    <a:pt x="5618" y="34"/>
                  </a:cubicBezTo>
                  <a:cubicBezTo>
                    <a:pt x="5223" y="216"/>
                    <a:pt x="5223" y="733"/>
                    <a:pt x="5618" y="915"/>
                  </a:cubicBezTo>
                  <a:cubicBezTo>
                    <a:pt x="5664" y="930"/>
                    <a:pt x="5717" y="938"/>
                    <a:pt x="5774" y="938"/>
                  </a:cubicBezTo>
                  <a:cubicBezTo>
                    <a:pt x="5831" y="938"/>
                    <a:pt x="5892" y="930"/>
                    <a:pt x="5953" y="915"/>
                  </a:cubicBezTo>
                  <a:cubicBezTo>
                    <a:pt x="6773" y="4563"/>
                    <a:pt x="8476" y="7967"/>
                    <a:pt x="10877" y="10824"/>
                  </a:cubicBezTo>
                  <a:cubicBezTo>
                    <a:pt x="10907" y="10915"/>
                    <a:pt x="10938" y="11007"/>
                    <a:pt x="10968" y="11098"/>
                  </a:cubicBezTo>
                  <a:cubicBezTo>
                    <a:pt x="8172" y="10216"/>
                    <a:pt x="5558" y="8879"/>
                    <a:pt x="3217" y="7146"/>
                  </a:cubicBezTo>
                  <a:cubicBezTo>
                    <a:pt x="3247" y="7116"/>
                    <a:pt x="3247" y="7086"/>
                    <a:pt x="3278" y="7055"/>
                  </a:cubicBezTo>
                  <a:cubicBezTo>
                    <a:pt x="3407" y="6719"/>
                    <a:pt x="3141" y="6384"/>
                    <a:pt x="2834" y="6384"/>
                  </a:cubicBezTo>
                  <a:cubicBezTo>
                    <a:pt x="2780" y="6384"/>
                    <a:pt x="2725" y="6394"/>
                    <a:pt x="2670" y="6417"/>
                  </a:cubicBezTo>
                  <a:cubicBezTo>
                    <a:pt x="2275" y="6599"/>
                    <a:pt x="2275" y="7146"/>
                    <a:pt x="2670" y="7298"/>
                  </a:cubicBezTo>
                  <a:cubicBezTo>
                    <a:pt x="2721" y="7319"/>
                    <a:pt x="2775" y="7329"/>
                    <a:pt x="2829" y="7329"/>
                  </a:cubicBezTo>
                  <a:cubicBezTo>
                    <a:pt x="2937" y="7329"/>
                    <a:pt x="3045" y="7288"/>
                    <a:pt x="3126" y="7207"/>
                  </a:cubicBezTo>
                  <a:cubicBezTo>
                    <a:pt x="5497" y="9000"/>
                    <a:pt x="8172" y="10338"/>
                    <a:pt x="10998" y="11219"/>
                  </a:cubicBezTo>
                  <a:cubicBezTo>
                    <a:pt x="11059" y="11402"/>
                    <a:pt x="11120" y="11584"/>
                    <a:pt x="11150" y="11736"/>
                  </a:cubicBezTo>
                  <a:lnTo>
                    <a:pt x="10694" y="11858"/>
                  </a:lnTo>
                  <a:cubicBezTo>
                    <a:pt x="10786" y="11736"/>
                    <a:pt x="10846" y="11614"/>
                    <a:pt x="10877" y="11462"/>
                  </a:cubicBezTo>
                  <a:cubicBezTo>
                    <a:pt x="10907" y="11432"/>
                    <a:pt x="10877" y="11402"/>
                    <a:pt x="10846" y="11402"/>
                  </a:cubicBezTo>
                  <a:cubicBezTo>
                    <a:pt x="10846" y="11402"/>
                    <a:pt x="10816" y="11402"/>
                    <a:pt x="10786" y="11432"/>
                  </a:cubicBezTo>
                  <a:cubicBezTo>
                    <a:pt x="10725" y="11584"/>
                    <a:pt x="10634" y="11736"/>
                    <a:pt x="10573" y="11888"/>
                  </a:cubicBezTo>
                  <a:cubicBezTo>
                    <a:pt x="9274" y="12175"/>
                    <a:pt x="7951" y="12319"/>
                    <a:pt x="6626" y="12319"/>
                  </a:cubicBezTo>
                  <a:cubicBezTo>
                    <a:pt x="4726" y="12319"/>
                    <a:pt x="2825" y="12023"/>
                    <a:pt x="998" y="11432"/>
                  </a:cubicBezTo>
                  <a:cubicBezTo>
                    <a:pt x="1069" y="11094"/>
                    <a:pt x="807" y="10891"/>
                    <a:pt x="547" y="10891"/>
                  </a:cubicBezTo>
                  <a:cubicBezTo>
                    <a:pt x="363" y="10891"/>
                    <a:pt x="180" y="10993"/>
                    <a:pt x="117" y="11219"/>
                  </a:cubicBezTo>
                  <a:cubicBezTo>
                    <a:pt x="0" y="11569"/>
                    <a:pt x="281" y="11820"/>
                    <a:pt x="563" y="11820"/>
                  </a:cubicBezTo>
                  <a:cubicBezTo>
                    <a:pt x="721" y="11820"/>
                    <a:pt x="880" y="11740"/>
                    <a:pt x="968" y="11554"/>
                  </a:cubicBezTo>
                  <a:cubicBezTo>
                    <a:pt x="2787" y="12130"/>
                    <a:pt x="4681" y="12418"/>
                    <a:pt x="6580" y="12418"/>
                  </a:cubicBezTo>
                  <a:cubicBezTo>
                    <a:pt x="7886" y="12418"/>
                    <a:pt x="9194" y="12282"/>
                    <a:pt x="10482" y="12010"/>
                  </a:cubicBezTo>
                  <a:lnTo>
                    <a:pt x="10482" y="12010"/>
                  </a:lnTo>
                  <a:cubicBezTo>
                    <a:pt x="9874" y="13013"/>
                    <a:pt x="9053" y="13894"/>
                    <a:pt x="8111" y="14624"/>
                  </a:cubicBezTo>
                  <a:cubicBezTo>
                    <a:pt x="7108" y="15384"/>
                    <a:pt x="6044" y="16052"/>
                    <a:pt x="4919" y="16660"/>
                  </a:cubicBezTo>
                  <a:cubicBezTo>
                    <a:pt x="4858" y="16599"/>
                    <a:pt x="4798" y="16539"/>
                    <a:pt x="4706" y="16508"/>
                  </a:cubicBezTo>
                  <a:cubicBezTo>
                    <a:pt x="4638" y="16477"/>
                    <a:pt x="4571" y="16462"/>
                    <a:pt x="4507" y="16462"/>
                  </a:cubicBezTo>
                  <a:cubicBezTo>
                    <a:pt x="4201" y="16462"/>
                    <a:pt x="3973" y="16789"/>
                    <a:pt x="4099" y="17116"/>
                  </a:cubicBezTo>
                  <a:cubicBezTo>
                    <a:pt x="4176" y="17302"/>
                    <a:pt x="4356" y="17401"/>
                    <a:pt x="4535" y="17401"/>
                  </a:cubicBezTo>
                  <a:cubicBezTo>
                    <a:pt x="4706" y="17401"/>
                    <a:pt x="4875" y="17310"/>
                    <a:pt x="4950" y="17116"/>
                  </a:cubicBezTo>
                  <a:cubicBezTo>
                    <a:pt x="5010" y="16994"/>
                    <a:pt x="5010" y="16873"/>
                    <a:pt x="4950" y="16751"/>
                  </a:cubicBezTo>
                  <a:cubicBezTo>
                    <a:pt x="6074" y="16174"/>
                    <a:pt x="7168" y="15475"/>
                    <a:pt x="8172" y="14715"/>
                  </a:cubicBezTo>
                  <a:cubicBezTo>
                    <a:pt x="9175" y="13955"/>
                    <a:pt x="9995" y="13043"/>
                    <a:pt x="10603" y="11979"/>
                  </a:cubicBezTo>
                  <a:lnTo>
                    <a:pt x="11181" y="11827"/>
                  </a:lnTo>
                  <a:cubicBezTo>
                    <a:pt x="11272" y="12131"/>
                    <a:pt x="11363" y="12435"/>
                    <a:pt x="11485" y="12709"/>
                  </a:cubicBezTo>
                  <a:cubicBezTo>
                    <a:pt x="11500" y="12739"/>
                    <a:pt x="11523" y="12754"/>
                    <a:pt x="11545" y="12754"/>
                  </a:cubicBezTo>
                  <a:cubicBezTo>
                    <a:pt x="11568" y="12754"/>
                    <a:pt x="11591" y="12739"/>
                    <a:pt x="11606" y="12709"/>
                  </a:cubicBezTo>
                  <a:cubicBezTo>
                    <a:pt x="11606" y="12709"/>
                    <a:pt x="11606" y="12678"/>
                    <a:pt x="11606" y="12678"/>
                  </a:cubicBezTo>
                  <a:cubicBezTo>
                    <a:pt x="11485" y="12374"/>
                    <a:pt x="11393" y="12101"/>
                    <a:pt x="11272" y="11797"/>
                  </a:cubicBezTo>
                  <a:lnTo>
                    <a:pt x="11302" y="11797"/>
                  </a:lnTo>
                  <a:cubicBezTo>
                    <a:pt x="12214" y="13955"/>
                    <a:pt x="12518" y="16295"/>
                    <a:pt x="12184" y="18605"/>
                  </a:cubicBezTo>
                  <a:cubicBezTo>
                    <a:pt x="12032" y="18636"/>
                    <a:pt x="11880" y="18727"/>
                    <a:pt x="11819" y="18879"/>
                  </a:cubicBezTo>
                  <a:cubicBezTo>
                    <a:pt x="11664" y="19215"/>
                    <a:pt x="11926" y="19551"/>
                    <a:pt x="12251" y="19551"/>
                  </a:cubicBezTo>
                  <a:cubicBezTo>
                    <a:pt x="12308" y="19551"/>
                    <a:pt x="12368" y="19540"/>
                    <a:pt x="12427" y="19517"/>
                  </a:cubicBezTo>
                  <a:cubicBezTo>
                    <a:pt x="12792" y="19335"/>
                    <a:pt x="12792" y="18788"/>
                    <a:pt x="12427" y="18636"/>
                  </a:cubicBezTo>
                  <a:cubicBezTo>
                    <a:pt x="12397" y="18636"/>
                    <a:pt x="12366" y="18605"/>
                    <a:pt x="12305" y="18605"/>
                  </a:cubicBezTo>
                  <a:cubicBezTo>
                    <a:pt x="12640" y="16295"/>
                    <a:pt x="12336" y="13925"/>
                    <a:pt x="11424" y="11766"/>
                  </a:cubicBezTo>
                  <a:lnTo>
                    <a:pt x="11637" y="11706"/>
                  </a:lnTo>
                  <a:cubicBezTo>
                    <a:pt x="11667" y="11706"/>
                    <a:pt x="11667" y="11706"/>
                    <a:pt x="11667" y="11675"/>
                  </a:cubicBezTo>
                  <a:cubicBezTo>
                    <a:pt x="11667" y="11675"/>
                    <a:pt x="11667" y="11645"/>
                    <a:pt x="11667" y="11645"/>
                  </a:cubicBezTo>
                  <a:cubicBezTo>
                    <a:pt x="11667" y="11623"/>
                    <a:pt x="11652" y="11602"/>
                    <a:pt x="11632" y="11602"/>
                  </a:cubicBezTo>
                  <a:cubicBezTo>
                    <a:pt x="11624" y="11602"/>
                    <a:pt x="11615" y="11606"/>
                    <a:pt x="11606" y="11614"/>
                  </a:cubicBezTo>
                  <a:lnTo>
                    <a:pt x="11393" y="11675"/>
                  </a:lnTo>
                  <a:cubicBezTo>
                    <a:pt x="11393" y="11645"/>
                    <a:pt x="11363" y="11614"/>
                    <a:pt x="11363" y="11584"/>
                  </a:cubicBezTo>
                  <a:cubicBezTo>
                    <a:pt x="11352" y="11551"/>
                    <a:pt x="11328" y="11538"/>
                    <a:pt x="11305" y="11538"/>
                  </a:cubicBezTo>
                  <a:cubicBezTo>
                    <a:pt x="11282" y="11538"/>
                    <a:pt x="11260" y="11549"/>
                    <a:pt x="11247" y="11566"/>
                  </a:cubicBezTo>
                  <a:lnTo>
                    <a:pt x="11247" y="11566"/>
                  </a:lnTo>
                  <a:cubicBezTo>
                    <a:pt x="11207" y="11460"/>
                    <a:pt x="11171" y="11355"/>
                    <a:pt x="11150" y="11250"/>
                  </a:cubicBezTo>
                  <a:cubicBezTo>
                    <a:pt x="11181" y="11250"/>
                    <a:pt x="11181" y="11219"/>
                    <a:pt x="11181" y="11219"/>
                  </a:cubicBezTo>
                  <a:lnTo>
                    <a:pt x="11242" y="11219"/>
                  </a:lnTo>
                  <a:lnTo>
                    <a:pt x="11333" y="11311"/>
                  </a:lnTo>
                  <a:cubicBezTo>
                    <a:pt x="11348" y="11326"/>
                    <a:pt x="11363" y="11333"/>
                    <a:pt x="11378" y="11333"/>
                  </a:cubicBezTo>
                  <a:cubicBezTo>
                    <a:pt x="11393" y="11333"/>
                    <a:pt x="11409" y="11326"/>
                    <a:pt x="11424" y="11311"/>
                  </a:cubicBezTo>
                  <a:cubicBezTo>
                    <a:pt x="11424" y="11280"/>
                    <a:pt x="11424" y="11250"/>
                    <a:pt x="11424" y="11250"/>
                  </a:cubicBezTo>
                  <a:lnTo>
                    <a:pt x="11545" y="11250"/>
                  </a:lnTo>
                  <a:cubicBezTo>
                    <a:pt x="11545" y="11311"/>
                    <a:pt x="11515" y="11371"/>
                    <a:pt x="11515" y="11432"/>
                  </a:cubicBezTo>
                  <a:cubicBezTo>
                    <a:pt x="11496" y="11470"/>
                    <a:pt x="11524" y="11496"/>
                    <a:pt x="11555" y="11496"/>
                  </a:cubicBezTo>
                  <a:cubicBezTo>
                    <a:pt x="11574" y="11496"/>
                    <a:pt x="11595" y="11486"/>
                    <a:pt x="11606" y="11462"/>
                  </a:cubicBezTo>
                  <a:cubicBezTo>
                    <a:pt x="11606" y="11402"/>
                    <a:pt x="11637" y="11341"/>
                    <a:pt x="11637" y="11250"/>
                  </a:cubicBezTo>
                  <a:cubicBezTo>
                    <a:pt x="11870" y="11266"/>
                    <a:pt x="12103" y="11274"/>
                    <a:pt x="12336" y="11274"/>
                  </a:cubicBezTo>
                  <a:cubicBezTo>
                    <a:pt x="14318" y="11274"/>
                    <a:pt x="16269" y="10700"/>
                    <a:pt x="17929" y="9639"/>
                  </a:cubicBezTo>
                  <a:cubicBezTo>
                    <a:pt x="17989" y="9700"/>
                    <a:pt x="18050" y="9730"/>
                    <a:pt x="18111" y="9760"/>
                  </a:cubicBezTo>
                  <a:cubicBezTo>
                    <a:pt x="18187" y="9796"/>
                    <a:pt x="18260" y="9812"/>
                    <a:pt x="18327" y="9812"/>
                  </a:cubicBezTo>
                  <a:cubicBezTo>
                    <a:pt x="18768" y="9812"/>
                    <a:pt x="18977" y="9120"/>
                    <a:pt x="18476" y="8909"/>
                  </a:cubicBezTo>
                  <a:cubicBezTo>
                    <a:pt x="18411" y="8879"/>
                    <a:pt x="18346" y="8866"/>
                    <a:pt x="18284" y="8866"/>
                  </a:cubicBezTo>
                  <a:cubicBezTo>
                    <a:pt x="17967" y="8866"/>
                    <a:pt x="17720" y="9217"/>
                    <a:pt x="17898" y="9548"/>
                  </a:cubicBezTo>
                  <a:cubicBezTo>
                    <a:pt x="16213" y="10625"/>
                    <a:pt x="14252" y="11175"/>
                    <a:pt x="12265" y="11175"/>
                  </a:cubicBezTo>
                  <a:cubicBezTo>
                    <a:pt x="12066" y="11175"/>
                    <a:pt x="11866" y="11170"/>
                    <a:pt x="11667" y="11159"/>
                  </a:cubicBezTo>
                  <a:cubicBezTo>
                    <a:pt x="12062" y="8818"/>
                    <a:pt x="12761" y="6569"/>
                    <a:pt x="13764" y="4441"/>
                  </a:cubicBezTo>
                  <a:cubicBezTo>
                    <a:pt x="13828" y="4464"/>
                    <a:pt x="13888" y="4475"/>
                    <a:pt x="13944" y="4475"/>
                  </a:cubicBezTo>
                  <a:cubicBezTo>
                    <a:pt x="14404" y="4475"/>
                    <a:pt x="14613" y="3776"/>
                    <a:pt x="14099" y="3560"/>
                  </a:cubicBezTo>
                  <a:cubicBezTo>
                    <a:pt x="14029" y="3527"/>
                    <a:pt x="13962" y="3512"/>
                    <a:pt x="13899" y="3512"/>
                  </a:cubicBezTo>
                  <a:cubicBezTo>
                    <a:pt x="13492" y="3512"/>
                    <a:pt x="13252" y="4117"/>
                    <a:pt x="13673" y="4380"/>
                  </a:cubicBezTo>
                  <a:cubicBezTo>
                    <a:pt x="12640" y="6508"/>
                    <a:pt x="11941" y="8788"/>
                    <a:pt x="11576" y="11128"/>
                  </a:cubicBezTo>
                  <a:lnTo>
                    <a:pt x="11333" y="11128"/>
                  </a:lnTo>
                  <a:cubicBezTo>
                    <a:pt x="11242" y="11007"/>
                    <a:pt x="11120" y="10885"/>
                    <a:pt x="11029" y="10763"/>
                  </a:cubicBezTo>
                  <a:cubicBezTo>
                    <a:pt x="10299" y="8089"/>
                    <a:pt x="10178" y="5292"/>
                    <a:pt x="10664" y="2557"/>
                  </a:cubicBezTo>
                  <a:cubicBezTo>
                    <a:pt x="10998" y="2526"/>
                    <a:pt x="11181" y="2101"/>
                    <a:pt x="10968" y="1827"/>
                  </a:cubicBezTo>
                  <a:cubicBezTo>
                    <a:pt x="10874" y="1693"/>
                    <a:pt x="10733" y="1630"/>
                    <a:pt x="10594" y="1630"/>
                  </a:cubicBezTo>
                  <a:cubicBezTo>
                    <a:pt x="10418" y="1630"/>
                    <a:pt x="10246" y="1731"/>
                    <a:pt x="10178" y="1918"/>
                  </a:cubicBezTo>
                  <a:lnTo>
                    <a:pt x="10147" y="1949"/>
                  </a:lnTo>
                  <a:cubicBezTo>
                    <a:pt x="10056" y="2192"/>
                    <a:pt x="10147" y="2465"/>
                    <a:pt x="10390" y="2557"/>
                  </a:cubicBezTo>
                  <a:cubicBezTo>
                    <a:pt x="10451" y="2557"/>
                    <a:pt x="10482" y="2587"/>
                    <a:pt x="10512" y="2587"/>
                  </a:cubicBezTo>
                  <a:cubicBezTo>
                    <a:pt x="10056" y="5231"/>
                    <a:pt x="10178" y="7967"/>
                    <a:pt x="10846" y="10581"/>
                  </a:cubicBezTo>
                  <a:cubicBezTo>
                    <a:pt x="8506" y="7754"/>
                    <a:pt x="6865" y="4441"/>
                    <a:pt x="6044" y="854"/>
                  </a:cubicBezTo>
                  <a:cubicBezTo>
                    <a:pt x="6135" y="824"/>
                    <a:pt x="6196" y="733"/>
                    <a:pt x="6226" y="672"/>
                  </a:cubicBezTo>
                  <a:cubicBezTo>
                    <a:pt x="6355" y="336"/>
                    <a:pt x="6111" y="0"/>
                    <a:pt x="57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7"/>
            <p:cNvSpPr/>
            <p:nvPr/>
          </p:nvSpPr>
          <p:spPr>
            <a:xfrm>
              <a:off x="-381075" y="-3177137"/>
              <a:ext cx="164525" cy="168750"/>
            </a:xfrm>
            <a:custGeom>
              <a:avLst/>
              <a:gdLst/>
              <a:ahLst/>
              <a:cxnLst/>
              <a:rect l="l" t="t" r="r" b="b"/>
              <a:pathLst>
                <a:path w="6581" h="6750" extrusionOk="0">
                  <a:moveTo>
                    <a:pt x="2204" y="1"/>
                  </a:moveTo>
                  <a:cubicBezTo>
                    <a:pt x="2125" y="1"/>
                    <a:pt x="2044" y="17"/>
                    <a:pt x="1960" y="51"/>
                  </a:cubicBezTo>
                  <a:cubicBezTo>
                    <a:pt x="1018" y="446"/>
                    <a:pt x="2690" y="2696"/>
                    <a:pt x="2690" y="2696"/>
                  </a:cubicBezTo>
                  <a:cubicBezTo>
                    <a:pt x="2187" y="2303"/>
                    <a:pt x="1482" y="2057"/>
                    <a:pt x="922" y="2057"/>
                  </a:cubicBezTo>
                  <a:cubicBezTo>
                    <a:pt x="397" y="2057"/>
                    <a:pt x="0" y="2272"/>
                    <a:pt x="15" y="2787"/>
                  </a:cubicBezTo>
                  <a:cubicBezTo>
                    <a:pt x="33" y="3393"/>
                    <a:pt x="907" y="3518"/>
                    <a:pt x="1627" y="3518"/>
                  </a:cubicBezTo>
                  <a:cubicBezTo>
                    <a:pt x="2136" y="3518"/>
                    <a:pt x="2568" y="3455"/>
                    <a:pt x="2568" y="3455"/>
                  </a:cubicBezTo>
                  <a:lnTo>
                    <a:pt x="2568" y="3455"/>
                  </a:lnTo>
                  <a:cubicBezTo>
                    <a:pt x="440" y="4398"/>
                    <a:pt x="76" y="5857"/>
                    <a:pt x="957" y="6373"/>
                  </a:cubicBezTo>
                  <a:cubicBezTo>
                    <a:pt x="1029" y="6415"/>
                    <a:pt x="1103" y="6435"/>
                    <a:pt x="1178" y="6435"/>
                  </a:cubicBezTo>
                  <a:cubicBezTo>
                    <a:pt x="2028" y="6435"/>
                    <a:pt x="3054" y="3973"/>
                    <a:pt x="3054" y="3972"/>
                  </a:cubicBezTo>
                  <a:lnTo>
                    <a:pt x="3054" y="3972"/>
                  </a:lnTo>
                  <a:cubicBezTo>
                    <a:pt x="3054" y="3973"/>
                    <a:pt x="2906" y="6749"/>
                    <a:pt x="3750" y="6749"/>
                  </a:cubicBezTo>
                  <a:cubicBezTo>
                    <a:pt x="3841" y="6749"/>
                    <a:pt x="3943" y="6718"/>
                    <a:pt x="4057" y="6647"/>
                  </a:cubicBezTo>
                  <a:cubicBezTo>
                    <a:pt x="5243" y="5918"/>
                    <a:pt x="3724" y="3882"/>
                    <a:pt x="3723" y="3881"/>
                  </a:cubicBezTo>
                  <a:lnTo>
                    <a:pt x="3723" y="3881"/>
                  </a:lnTo>
                  <a:cubicBezTo>
                    <a:pt x="4288" y="4524"/>
                    <a:pt x="5053" y="5029"/>
                    <a:pt x="5609" y="5029"/>
                  </a:cubicBezTo>
                  <a:cubicBezTo>
                    <a:pt x="5921" y="5029"/>
                    <a:pt x="6167" y="4871"/>
                    <a:pt x="6276" y="4489"/>
                  </a:cubicBezTo>
                  <a:cubicBezTo>
                    <a:pt x="6580" y="3425"/>
                    <a:pt x="3936" y="3273"/>
                    <a:pt x="3936" y="3273"/>
                  </a:cubicBezTo>
                  <a:cubicBezTo>
                    <a:pt x="3936" y="3273"/>
                    <a:pt x="6398" y="2209"/>
                    <a:pt x="5425" y="1358"/>
                  </a:cubicBezTo>
                  <a:cubicBezTo>
                    <a:pt x="5272" y="1229"/>
                    <a:pt x="5116" y="1174"/>
                    <a:pt x="4962" y="1174"/>
                  </a:cubicBezTo>
                  <a:cubicBezTo>
                    <a:pt x="4143" y="1174"/>
                    <a:pt x="3389" y="2726"/>
                    <a:pt x="3389" y="2726"/>
                  </a:cubicBezTo>
                  <a:cubicBezTo>
                    <a:pt x="3500" y="1782"/>
                    <a:pt x="3027" y="1"/>
                    <a:pt x="22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7"/>
            <p:cNvSpPr/>
            <p:nvPr/>
          </p:nvSpPr>
          <p:spPr>
            <a:xfrm>
              <a:off x="-383750" y="-3184987"/>
              <a:ext cx="167950" cy="191525"/>
            </a:xfrm>
            <a:custGeom>
              <a:avLst/>
              <a:gdLst/>
              <a:ahLst/>
              <a:cxnLst/>
              <a:rect l="l" t="t" r="r" b="b"/>
              <a:pathLst>
                <a:path w="6718" h="7661" fill="none" extrusionOk="0">
                  <a:moveTo>
                    <a:pt x="2705" y="3739"/>
                  </a:moveTo>
                  <a:cubicBezTo>
                    <a:pt x="2705" y="3739"/>
                    <a:pt x="152" y="3921"/>
                    <a:pt x="213" y="2888"/>
                  </a:cubicBezTo>
                  <a:cubicBezTo>
                    <a:pt x="274" y="1855"/>
                    <a:pt x="1976" y="2158"/>
                    <a:pt x="2857" y="2979"/>
                  </a:cubicBezTo>
                  <a:cubicBezTo>
                    <a:pt x="2857" y="2979"/>
                    <a:pt x="1368" y="639"/>
                    <a:pt x="2371" y="304"/>
                  </a:cubicBezTo>
                  <a:cubicBezTo>
                    <a:pt x="3344" y="0"/>
                    <a:pt x="3769" y="2067"/>
                    <a:pt x="3556" y="3070"/>
                  </a:cubicBezTo>
                  <a:cubicBezTo>
                    <a:pt x="3556" y="3070"/>
                    <a:pt x="4803" y="943"/>
                    <a:pt x="5715" y="1855"/>
                  </a:cubicBezTo>
                  <a:cubicBezTo>
                    <a:pt x="6626" y="2766"/>
                    <a:pt x="4073" y="3648"/>
                    <a:pt x="4073" y="3648"/>
                  </a:cubicBezTo>
                  <a:cubicBezTo>
                    <a:pt x="4073" y="3648"/>
                    <a:pt x="6718" y="4013"/>
                    <a:pt x="6323" y="5046"/>
                  </a:cubicBezTo>
                  <a:cubicBezTo>
                    <a:pt x="5958" y="6080"/>
                    <a:pt x="4620" y="5320"/>
                    <a:pt x="3800" y="4256"/>
                  </a:cubicBezTo>
                  <a:cubicBezTo>
                    <a:pt x="3800" y="4256"/>
                    <a:pt x="5198" y="6383"/>
                    <a:pt x="3952" y="7022"/>
                  </a:cubicBezTo>
                  <a:cubicBezTo>
                    <a:pt x="2705" y="7660"/>
                    <a:pt x="3161" y="4286"/>
                    <a:pt x="3161" y="4286"/>
                  </a:cubicBezTo>
                  <a:cubicBezTo>
                    <a:pt x="3161" y="4286"/>
                    <a:pt x="1733" y="7083"/>
                    <a:pt x="882" y="6535"/>
                  </a:cubicBezTo>
                  <a:cubicBezTo>
                    <a:pt x="0" y="5958"/>
                    <a:pt x="487" y="4529"/>
                    <a:pt x="2705" y="3739"/>
                  </a:cubicBezTo>
                  <a:close/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6" name="Google Shape;1296;p27"/>
          <p:cNvSpPr/>
          <p:nvPr/>
        </p:nvSpPr>
        <p:spPr>
          <a:xfrm flipH="1">
            <a:off x="-370952" y="441740"/>
            <a:ext cx="2162400" cy="535039"/>
          </a:xfrm>
          <a:custGeom>
            <a:avLst/>
            <a:gdLst/>
            <a:ahLst/>
            <a:cxnLst/>
            <a:rect l="l" t="t" r="r" b="b"/>
            <a:pathLst>
              <a:path w="91279" h="22585" extrusionOk="0">
                <a:moveTo>
                  <a:pt x="49634" y="0"/>
                </a:moveTo>
                <a:cubicBezTo>
                  <a:pt x="49615" y="0"/>
                  <a:pt x="49595" y="0"/>
                  <a:pt x="49576" y="1"/>
                </a:cubicBezTo>
                <a:cubicBezTo>
                  <a:pt x="43618" y="61"/>
                  <a:pt x="38724" y="4773"/>
                  <a:pt x="38421" y="10730"/>
                </a:cubicBezTo>
                <a:cubicBezTo>
                  <a:pt x="37238" y="6666"/>
                  <a:pt x="33540" y="4019"/>
                  <a:pt x="29527" y="4019"/>
                </a:cubicBezTo>
                <a:cubicBezTo>
                  <a:pt x="28589" y="4019"/>
                  <a:pt x="27633" y="4163"/>
                  <a:pt x="26688" y="4469"/>
                </a:cubicBezTo>
                <a:cubicBezTo>
                  <a:pt x="21703" y="6049"/>
                  <a:pt x="18998" y="11429"/>
                  <a:pt x="20730" y="16384"/>
                </a:cubicBezTo>
                <a:cubicBezTo>
                  <a:pt x="11399" y="17600"/>
                  <a:pt x="2736" y="19545"/>
                  <a:pt x="0" y="22584"/>
                </a:cubicBezTo>
                <a:lnTo>
                  <a:pt x="91279" y="22584"/>
                </a:lnTo>
                <a:cubicBezTo>
                  <a:pt x="88513" y="19606"/>
                  <a:pt x="81339" y="17660"/>
                  <a:pt x="73740" y="16445"/>
                </a:cubicBezTo>
                <a:cubicBezTo>
                  <a:pt x="73801" y="16049"/>
                  <a:pt x="73832" y="15654"/>
                  <a:pt x="73832" y="15259"/>
                </a:cubicBezTo>
                <a:cubicBezTo>
                  <a:pt x="73851" y="10793"/>
                  <a:pt x="70216" y="7909"/>
                  <a:pt x="66464" y="7909"/>
                </a:cubicBezTo>
                <a:cubicBezTo>
                  <a:pt x="64470" y="7909"/>
                  <a:pt x="62443" y="8723"/>
                  <a:pt x="60913" y="10548"/>
                </a:cubicBezTo>
                <a:cubicBezTo>
                  <a:pt x="60519" y="4610"/>
                  <a:pt x="55596" y="0"/>
                  <a:pt x="496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7" name="Google Shape;1297;p27"/>
          <p:cNvSpPr/>
          <p:nvPr/>
        </p:nvSpPr>
        <p:spPr>
          <a:xfrm flipH="1">
            <a:off x="1545634" y="-28600"/>
            <a:ext cx="1455157" cy="535034"/>
          </a:xfrm>
          <a:custGeom>
            <a:avLst/>
            <a:gdLst/>
            <a:ahLst/>
            <a:cxnLst/>
            <a:rect l="l" t="t" r="r" b="b"/>
            <a:pathLst>
              <a:path w="65807" h="24196" extrusionOk="0">
                <a:moveTo>
                  <a:pt x="17447" y="0"/>
                </a:moveTo>
                <a:cubicBezTo>
                  <a:pt x="8693" y="0"/>
                  <a:pt x="1581" y="5411"/>
                  <a:pt x="1581" y="12098"/>
                </a:cubicBezTo>
                <a:cubicBezTo>
                  <a:pt x="1581" y="15684"/>
                  <a:pt x="3678" y="18937"/>
                  <a:pt x="6961" y="21156"/>
                </a:cubicBezTo>
                <a:cubicBezTo>
                  <a:pt x="1824" y="21308"/>
                  <a:pt x="0" y="24195"/>
                  <a:pt x="0" y="24195"/>
                </a:cubicBezTo>
                <a:lnTo>
                  <a:pt x="65807" y="24195"/>
                </a:lnTo>
                <a:cubicBezTo>
                  <a:pt x="64530" y="20274"/>
                  <a:pt x="60123" y="17295"/>
                  <a:pt x="56020" y="15988"/>
                </a:cubicBezTo>
                <a:cubicBezTo>
                  <a:pt x="55099" y="15697"/>
                  <a:pt x="54152" y="15584"/>
                  <a:pt x="53237" y="15584"/>
                </a:cubicBezTo>
                <a:cubicBezTo>
                  <a:pt x="50044" y="15584"/>
                  <a:pt x="47235" y="16961"/>
                  <a:pt x="47235" y="16961"/>
                </a:cubicBezTo>
                <a:cubicBezTo>
                  <a:pt x="47266" y="16718"/>
                  <a:pt x="47266" y="16505"/>
                  <a:pt x="47266" y="16262"/>
                </a:cubicBezTo>
                <a:cubicBezTo>
                  <a:pt x="47266" y="11412"/>
                  <a:pt x="43320" y="8302"/>
                  <a:pt x="39258" y="8302"/>
                </a:cubicBezTo>
                <a:cubicBezTo>
                  <a:pt x="37084" y="8302"/>
                  <a:pt x="34876" y="9193"/>
                  <a:pt x="33223" y="11186"/>
                </a:cubicBezTo>
                <a:cubicBezTo>
                  <a:pt x="32645" y="4924"/>
                  <a:pt x="25806" y="0"/>
                  <a:pt x="1744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98" name="Google Shape;1298;p27"/>
          <p:cNvGrpSpPr/>
          <p:nvPr/>
        </p:nvGrpSpPr>
        <p:grpSpPr>
          <a:xfrm>
            <a:off x="8229513" y="-721425"/>
            <a:ext cx="1072975" cy="2997902"/>
            <a:chOff x="-3210650" y="-85950"/>
            <a:chExt cx="1072975" cy="2997902"/>
          </a:xfrm>
        </p:grpSpPr>
        <p:sp>
          <p:nvSpPr>
            <p:cNvPr id="1299" name="Google Shape;1299;p27"/>
            <p:cNvSpPr/>
            <p:nvPr/>
          </p:nvSpPr>
          <p:spPr>
            <a:xfrm>
              <a:off x="-2781875" y="1284712"/>
              <a:ext cx="9092" cy="77414"/>
            </a:xfrm>
            <a:custGeom>
              <a:avLst/>
              <a:gdLst/>
              <a:ahLst/>
              <a:cxnLst/>
              <a:rect l="l" t="t" r="r" b="b"/>
              <a:pathLst>
                <a:path w="435" h="3704" extrusionOk="0">
                  <a:moveTo>
                    <a:pt x="1" y="1"/>
                  </a:moveTo>
                  <a:lnTo>
                    <a:pt x="1" y="3703"/>
                  </a:lnTo>
                  <a:lnTo>
                    <a:pt x="434" y="3703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00" name="Google Shape;1300;p27"/>
            <p:cNvGrpSpPr/>
            <p:nvPr/>
          </p:nvGrpSpPr>
          <p:grpSpPr>
            <a:xfrm>
              <a:off x="-2871120" y="1175945"/>
              <a:ext cx="185467" cy="118545"/>
              <a:chOff x="-2871120" y="1175945"/>
              <a:chExt cx="185467" cy="118545"/>
            </a:xfrm>
          </p:grpSpPr>
          <p:sp>
            <p:nvSpPr>
              <p:cNvPr id="1301" name="Google Shape;1301;p27"/>
              <p:cNvSpPr/>
              <p:nvPr/>
            </p:nvSpPr>
            <p:spPr>
              <a:xfrm>
                <a:off x="-2871120" y="1175945"/>
                <a:ext cx="185467" cy="118545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5672" extrusionOk="0">
                    <a:moveTo>
                      <a:pt x="4437" y="1"/>
                    </a:moveTo>
                    <a:cubicBezTo>
                      <a:pt x="2002" y="1"/>
                      <a:pt x="1" y="1268"/>
                      <a:pt x="1" y="2836"/>
                    </a:cubicBezTo>
                    <a:cubicBezTo>
                      <a:pt x="1" y="4404"/>
                      <a:pt x="2002" y="5672"/>
                      <a:pt x="4437" y="5672"/>
                    </a:cubicBezTo>
                    <a:cubicBezTo>
                      <a:pt x="6872" y="5672"/>
                      <a:pt x="8874" y="4404"/>
                      <a:pt x="8874" y="2836"/>
                    </a:cubicBezTo>
                    <a:cubicBezTo>
                      <a:pt x="8874" y="1268"/>
                      <a:pt x="6872" y="1"/>
                      <a:pt x="44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27"/>
              <p:cNvSpPr/>
              <p:nvPr/>
            </p:nvSpPr>
            <p:spPr>
              <a:xfrm>
                <a:off x="-2867630" y="1178035"/>
                <a:ext cx="181976" cy="116455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5572" extrusionOk="0">
                    <a:moveTo>
                      <a:pt x="5271" y="1"/>
                    </a:moveTo>
                    <a:lnTo>
                      <a:pt x="5271" y="1"/>
                    </a:lnTo>
                    <a:cubicBezTo>
                      <a:pt x="6172" y="435"/>
                      <a:pt x="6705" y="1102"/>
                      <a:pt x="6705" y="1902"/>
                    </a:cubicBezTo>
                    <a:cubicBezTo>
                      <a:pt x="6705" y="3237"/>
                      <a:pt x="5004" y="4337"/>
                      <a:pt x="2903" y="4337"/>
                    </a:cubicBezTo>
                    <a:cubicBezTo>
                      <a:pt x="1869" y="4337"/>
                      <a:pt x="868" y="4071"/>
                      <a:pt x="1" y="3503"/>
                    </a:cubicBezTo>
                    <a:lnTo>
                      <a:pt x="1" y="3503"/>
                    </a:lnTo>
                    <a:cubicBezTo>
                      <a:pt x="534" y="4704"/>
                      <a:pt x="2236" y="5572"/>
                      <a:pt x="4270" y="5572"/>
                    </a:cubicBezTo>
                    <a:cubicBezTo>
                      <a:pt x="6705" y="5572"/>
                      <a:pt x="8707" y="4337"/>
                      <a:pt x="8707" y="2770"/>
                    </a:cubicBezTo>
                    <a:cubicBezTo>
                      <a:pt x="8707" y="1402"/>
                      <a:pt x="7239" y="301"/>
                      <a:pt x="5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27"/>
              <p:cNvSpPr/>
              <p:nvPr/>
            </p:nvSpPr>
            <p:spPr>
              <a:xfrm>
                <a:off x="-2859959" y="1180627"/>
                <a:ext cx="114365" cy="68740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3289" extrusionOk="0">
                    <a:moveTo>
                      <a:pt x="3733" y="1"/>
                    </a:moveTo>
                    <a:cubicBezTo>
                      <a:pt x="2544" y="1"/>
                      <a:pt x="925" y="673"/>
                      <a:pt x="301" y="1578"/>
                    </a:cubicBezTo>
                    <a:cubicBezTo>
                      <a:pt x="101" y="1878"/>
                      <a:pt x="1" y="2212"/>
                      <a:pt x="67" y="2546"/>
                    </a:cubicBezTo>
                    <a:cubicBezTo>
                      <a:pt x="249" y="2999"/>
                      <a:pt x="677" y="3289"/>
                      <a:pt x="1154" y="3289"/>
                    </a:cubicBezTo>
                    <a:cubicBezTo>
                      <a:pt x="1203" y="3289"/>
                      <a:pt x="1252" y="3286"/>
                      <a:pt x="1301" y="3279"/>
                    </a:cubicBezTo>
                    <a:cubicBezTo>
                      <a:pt x="1802" y="3213"/>
                      <a:pt x="2302" y="3079"/>
                      <a:pt x="2803" y="2912"/>
                    </a:cubicBezTo>
                    <a:cubicBezTo>
                      <a:pt x="3270" y="2846"/>
                      <a:pt x="3703" y="2746"/>
                      <a:pt x="4170" y="2579"/>
                    </a:cubicBezTo>
                    <a:cubicBezTo>
                      <a:pt x="5338" y="2079"/>
                      <a:pt x="5471" y="77"/>
                      <a:pt x="3970" y="10"/>
                    </a:cubicBezTo>
                    <a:cubicBezTo>
                      <a:pt x="3893" y="4"/>
                      <a:pt x="3814" y="1"/>
                      <a:pt x="373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04" name="Google Shape;1304;p27"/>
            <p:cNvSpPr/>
            <p:nvPr/>
          </p:nvSpPr>
          <p:spPr>
            <a:xfrm>
              <a:off x="-3066332" y="854055"/>
              <a:ext cx="577279" cy="386044"/>
            </a:xfrm>
            <a:custGeom>
              <a:avLst/>
              <a:gdLst/>
              <a:ahLst/>
              <a:cxnLst/>
              <a:rect l="l" t="t" r="r" b="b"/>
              <a:pathLst>
                <a:path w="27621" h="18471" extrusionOk="0">
                  <a:moveTo>
                    <a:pt x="16976" y="993"/>
                  </a:moveTo>
                  <a:cubicBezTo>
                    <a:pt x="17121" y="993"/>
                    <a:pt x="17266" y="1044"/>
                    <a:pt x="17380" y="1158"/>
                  </a:cubicBezTo>
                  <a:cubicBezTo>
                    <a:pt x="18381" y="1859"/>
                    <a:pt x="17013" y="4427"/>
                    <a:pt x="16212" y="5562"/>
                  </a:cubicBezTo>
                  <a:cubicBezTo>
                    <a:pt x="15941" y="5956"/>
                    <a:pt x="16271" y="6369"/>
                    <a:pt x="16650" y="6369"/>
                  </a:cubicBezTo>
                  <a:cubicBezTo>
                    <a:pt x="16784" y="6369"/>
                    <a:pt x="16924" y="6317"/>
                    <a:pt x="17046" y="6195"/>
                  </a:cubicBezTo>
                  <a:cubicBezTo>
                    <a:pt x="17814" y="5328"/>
                    <a:pt x="19348" y="3927"/>
                    <a:pt x="20249" y="3927"/>
                  </a:cubicBezTo>
                  <a:cubicBezTo>
                    <a:pt x="20382" y="3927"/>
                    <a:pt x="20482" y="3960"/>
                    <a:pt x="20582" y="4060"/>
                  </a:cubicBezTo>
                  <a:cubicBezTo>
                    <a:pt x="21249" y="4761"/>
                    <a:pt x="20082" y="7129"/>
                    <a:pt x="19114" y="8530"/>
                  </a:cubicBezTo>
                  <a:cubicBezTo>
                    <a:pt x="18863" y="8894"/>
                    <a:pt x="19174" y="9352"/>
                    <a:pt x="19557" y="9352"/>
                  </a:cubicBezTo>
                  <a:cubicBezTo>
                    <a:pt x="19630" y="9352"/>
                    <a:pt x="19706" y="9335"/>
                    <a:pt x="19782" y="9298"/>
                  </a:cubicBezTo>
                  <a:cubicBezTo>
                    <a:pt x="20490" y="8968"/>
                    <a:pt x="22218" y="8293"/>
                    <a:pt x="23695" y="8293"/>
                  </a:cubicBezTo>
                  <a:cubicBezTo>
                    <a:pt x="24164" y="8293"/>
                    <a:pt x="24607" y="8361"/>
                    <a:pt x="24985" y="8530"/>
                  </a:cubicBezTo>
                  <a:cubicBezTo>
                    <a:pt x="25586" y="8797"/>
                    <a:pt x="26019" y="9364"/>
                    <a:pt x="26153" y="9998"/>
                  </a:cubicBezTo>
                  <a:cubicBezTo>
                    <a:pt x="26453" y="11366"/>
                    <a:pt x="25853" y="11733"/>
                    <a:pt x="25652" y="11833"/>
                  </a:cubicBezTo>
                  <a:cubicBezTo>
                    <a:pt x="25306" y="12046"/>
                    <a:pt x="24819" y="12143"/>
                    <a:pt x="24261" y="12143"/>
                  </a:cubicBezTo>
                  <a:cubicBezTo>
                    <a:pt x="22729" y="12143"/>
                    <a:pt x="20664" y="11408"/>
                    <a:pt x="19515" y="10332"/>
                  </a:cubicBezTo>
                  <a:cubicBezTo>
                    <a:pt x="19415" y="10232"/>
                    <a:pt x="19281" y="10181"/>
                    <a:pt x="19144" y="10181"/>
                  </a:cubicBezTo>
                  <a:cubicBezTo>
                    <a:pt x="19006" y="10181"/>
                    <a:pt x="18864" y="10232"/>
                    <a:pt x="18748" y="10332"/>
                  </a:cubicBezTo>
                  <a:cubicBezTo>
                    <a:pt x="18547" y="10532"/>
                    <a:pt x="18547" y="10865"/>
                    <a:pt x="18748" y="11065"/>
                  </a:cubicBezTo>
                  <a:cubicBezTo>
                    <a:pt x="18748" y="11099"/>
                    <a:pt x="20749" y="13200"/>
                    <a:pt x="19948" y="14334"/>
                  </a:cubicBezTo>
                  <a:cubicBezTo>
                    <a:pt x="19848" y="14501"/>
                    <a:pt x="19782" y="14501"/>
                    <a:pt x="19748" y="14501"/>
                  </a:cubicBezTo>
                  <a:cubicBezTo>
                    <a:pt x="19148" y="14501"/>
                    <a:pt x="18080" y="13167"/>
                    <a:pt x="17513" y="12300"/>
                  </a:cubicBezTo>
                  <a:cubicBezTo>
                    <a:pt x="17400" y="12114"/>
                    <a:pt x="17235" y="12036"/>
                    <a:pt x="17072" y="12036"/>
                  </a:cubicBezTo>
                  <a:cubicBezTo>
                    <a:pt x="16710" y="12036"/>
                    <a:pt x="16359" y="12419"/>
                    <a:pt x="16613" y="12833"/>
                  </a:cubicBezTo>
                  <a:cubicBezTo>
                    <a:pt x="17013" y="13534"/>
                    <a:pt x="18080" y="15735"/>
                    <a:pt x="17780" y="16836"/>
                  </a:cubicBezTo>
                  <a:cubicBezTo>
                    <a:pt x="17747" y="17003"/>
                    <a:pt x="17613" y="17170"/>
                    <a:pt x="17447" y="17270"/>
                  </a:cubicBezTo>
                  <a:cubicBezTo>
                    <a:pt x="17291" y="17349"/>
                    <a:pt x="17131" y="17385"/>
                    <a:pt x="16968" y="17385"/>
                  </a:cubicBezTo>
                  <a:cubicBezTo>
                    <a:pt x="15693" y="17385"/>
                    <a:pt x="14278" y="15231"/>
                    <a:pt x="14278" y="15202"/>
                  </a:cubicBezTo>
                  <a:lnTo>
                    <a:pt x="14244" y="15168"/>
                  </a:lnTo>
                  <a:lnTo>
                    <a:pt x="14211" y="15135"/>
                  </a:lnTo>
                  <a:cubicBezTo>
                    <a:pt x="14144" y="15102"/>
                    <a:pt x="14178" y="15102"/>
                    <a:pt x="14111" y="15068"/>
                  </a:cubicBezTo>
                  <a:lnTo>
                    <a:pt x="14078" y="15068"/>
                  </a:lnTo>
                  <a:lnTo>
                    <a:pt x="14044" y="15035"/>
                  </a:lnTo>
                  <a:lnTo>
                    <a:pt x="13944" y="15035"/>
                  </a:lnTo>
                  <a:lnTo>
                    <a:pt x="13877" y="14968"/>
                  </a:lnTo>
                  <a:lnTo>
                    <a:pt x="13611" y="14968"/>
                  </a:lnTo>
                  <a:lnTo>
                    <a:pt x="13544" y="15002"/>
                  </a:lnTo>
                  <a:cubicBezTo>
                    <a:pt x="13510" y="15002"/>
                    <a:pt x="13510" y="15035"/>
                    <a:pt x="13477" y="15035"/>
                  </a:cubicBezTo>
                  <a:lnTo>
                    <a:pt x="13444" y="15068"/>
                  </a:lnTo>
                  <a:lnTo>
                    <a:pt x="13410" y="15102"/>
                  </a:lnTo>
                  <a:cubicBezTo>
                    <a:pt x="13410" y="15135"/>
                    <a:pt x="13410" y="15135"/>
                    <a:pt x="13377" y="15168"/>
                  </a:cubicBezTo>
                  <a:cubicBezTo>
                    <a:pt x="12971" y="15777"/>
                    <a:pt x="11760" y="17317"/>
                    <a:pt x="10683" y="17317"/>
                  </a:cubicBezTo>
                  <a:cubicBezTo>
                    <a:pt x="10521" y="17317"/>
                    <a:pt x="10361" y="17282"/>
                    <a:pt x="10208" y="17203"/>
                  </a:cubicBezTo>
                  <a:cubicBezTo>
                    <a:pt x="10041" y="17103"/>
                    <a:pt x="9941" y="16936"/>
                    <a:pt x="9875" y="16770"/>
                  </a:cubicBezTo>
                  <a:cubicBezTo>
                    <a:pt x="9574" y="15669"/>
                    <a:pt x="10608" y="13534"/>
                    <a:pt x="11042" y="12800"/>
                  </a:cubicBezTo>
                  <a:cubicBezTo>
                    <a:pt x="11296" y="12361"/>
                    <a:pt x="10943" y="11971"/>
                    <a:pt x="10580" y="11971"/>
                  </a:cubicBezTo>
                  <a:cubicBezTo>
                    <a:pt x="10418" y="11971"/>
                    <a:pt x="10254" y="12048"/>
                    <a:pt x="10141" y="12233"/>
                  </a:cubicBezTo>
                  <a:cubicBezTo>
                    <a:pt x="9574" y="13134"/>
                    <a:pt x="8474" y="14435"/>
                    <a:pt x="7940" y="14435"/>
                  </a:cubicBezTo>
                  <a:cubicBezTo>
                    <a:pt x="7873" y="14435"/>
                    <a:pt x="7806" y="14435"/>
                    <a:pt x="7706" y="14268"/>
                  </a:cubicBezTo>
                  <a:cubicBezTo>
                    <a:pt x="6906" y="13134"/>
                    <a:pt x="8874" y="11032"/>
                    <a:pt x="8907" y="10999"/>
                  </a:cubicBezTo>
                  <a:cubicBezTo>
                    <a:pt x="9290" y="10616"/>
                    <a:pt x="8932" y="10098"/>
                    <a:pt x="8518" y="10098"/>
                  </a:cubicBezTo>
                  <a:cubicBezTo>
                    <a:pt x="8391" y="10098"/>
                    <a:pt x="8258" y="10147"/>
                    <a:pt x="8140" y="10265"/>
                  </a:cubicBezTo>
                  <a:cubicBezTo>
                    <a:pt x="7012" y="11344"/>
                    <a:pt x="4928" y="12062"/>
                    <a:pt x="3374" y="12062"/>
                  </a:cubicBezTo>
                  <a:cubicBezTo>
                    <a:pt x="2814" y="12062"/>
                    <a:pt x="2322" y="11969"/>
                    <a:pt x="1969" y="11766"/>
                  </a:cubicBezTo>
                  <a:cubicBezTo>
                    <a:pt x="1802" y="11666"/>
                    <a:pt x="1202" y="11299"/>
                    <a:pt x="1535" y="9998"/>
                  </a:cubicBezTo>
                  <a:cubicBezTo>
                    <a:pt x="1669" y="9364"/>
                    <a:pt x="2069" y="8797"/>
                    <a:pt x="2669" y="8530"/>
                  </a:cubicBezTo>
                  <a:cubicBezTo>
                    <a:pt x="3061" y="8348"/>
                    <a:pt x="3516" y="8277"/>
                    <a:pt x="3990" y="8277"/>
                  </a:cubicBezTo>
                  <a:cubicBezTo>
                    <a:pt x="5779" y="8277"/>
                    <a:pt x="7847" y="9298"/>
                    <a:pt x="7873" y="9298"/>
                  </a:cubicBezTo>
                  <a:cubicBezTo>
                    <a:pt x="7954" y="9335"/>
                    <a:pt x="8034" y="9352"/>
                    <a:pt x="8111" y="9352"/>
                  </a:cubicBezTo>
                  <a:cubicBezTo>
                    <a:pt x="8513" y="9352"/>
                    <a:pt x="8820" y="8894"/>
                    <a:pt x="8540" y="8530"/>
                  </a:cubicBezTo>
                  <a:cubicBezTo>
                    <a:pt x="7573" y="7129"/>
                    <a:pt x="6439" y="4761"/>
                    <a:pt x="7073" y="4060"/>
                  </a:cubicBezTo>
                  <a:cubicBezTo>
                    <a:pt x="7173" y="3960"/>
                    <a:pt x="7306" y="3927"/>
                    <a:pt x="7439" y="3927"/>
                  </a:cubicBezTo>
                  <a:cubicBezTo>
                    <a:pt x="8307" y="3927"/>
                    <a:pt x="9875" y="5328"/>
                    <a:pt x="10642" y="6195"/>
                  </a:cubicBezTo>
                  <a:cubicBezTo>
                    <a:pt x="10759" y="6349"/>
                    <a:pt x="10905" y="6412"/>
                    <a:pt x="11048" y="6412"/>
                  </a:cubicBezTo>
                  <a:cubicBezTo>
                    <a:pt x="11433" y="6412"/>
                    <a:pt x="11792" y="5951"/>
                    <a:pt x="11476" y="5562"/>
                  </a:cubicBezTo>
                  <a:cubicBezTo>
                    <a:pt x="10675" y="4427"/>
                    <a:pt x="9307" y="1859"/>
                    <a:pt x="10275" y="1158"/>
                  </a:cubicBezTo>
                  <a:cubicBezTo>
                    <a:pt x="10412" y="1044"/>
                    <a:pt x="10564" y="993"/>
                    <a:pt x="10711" y="993"/>
                  </a:cubicBezTo>
                  <a:cubicBezTo>
                    <a:pt x="10778" y="993"/>
                    <a:pt x="10845" y="1004"/>
                    <a:pt x="10909" y="1025"/>
                  </a:cubicBezTo>
                  <a:cubicBezTo>
                    <a:pt x="11743" y="1225"/>
                    <a:pt x="12743" y="2626"/>
                    <a:pt x="13177" y="3460"/>
                  </a:cubicBezTo>
                  <a:cubicBezTo>
                    <a:pt x="13250" y="3630"/>
                    <a:pt x="13428" y="3747"/>
                    <a:pt x="13622" y="3747"/>
                  </a:cubicBezTo>
                  <a:cubicBezTo>
                    <a:pt x="13696" y="3747"/>
                    <a:pt x="13771" y="3730"/>
                    <a:pt x="13844" y="3694"/>
                  </a:cubicBezTo>
                  <a:cubicBezTo>
                    <a:pt x="13908" y="3730"/>
                    <a:pt x="13977" y="3747"/>
                    <a:pt x="14046" y="3747"/>
                  </a:cubicBezTo>
                  <a:cubicBezTo>
                    <a:pt x="14229" y="3747"/>
                    <a:pt x="14414" y="3630"/>
                    <a:pt x="14511" y="3460"/>
                  </a:cubicBezTo>
                  <a:cubicBezTo>
                    <a:pt x="14911" y="2626"/>
                    <a:pt x="15946" y="1225"/>
                    <a:pt x="16779" y="1025"/>
                  </a:cubicBezTo>
                  <a:cubicBezTo>
                    <a:pt x="16843" y="1004"/>
                    <a:pt x="16910" y="993"/>
                    <a:pt x="16976" y="993"/>
                  </a:cubicBezTo>
                  <a:close/>
                  <a:moveTo>
                    <a:pt x="10675" y="0"/>
                  </a:moveTo>
                  <a:cubicBezTo>
                    <a:pt x="10312" y="0"/>
                    <a:pt x="9951" y="120"/>
                    <a:pt x="9641" y="358"/>
                  </a:cubicBezTo>
                  <a:cubicBezTo>
                    <a:pt x="8607" y="1092"/>
                    <a:pt x="8740" y="2393"/>
                    <a:pt x="9141" y="3593"/>
                  </a:cubicBezTo>
                  <a:cubicBezTo>
                    <a:pt x="8640" y="3227"/>
                    <a:pt x="8040" y="2993"/>
                    <a:pt x="7406" y="2926"/>
                  </a:cubicBezTo>
                  <a:cubicBezTo>
                    <a:pt x="7006" y="2926"/>
                    <a:pt x="6572" y="3093"/>
                    <a:pt x="6272" y="3427"/>
                  </a:cubicBezTo>
                  <a:cubicBezTo>
                    <a:pt x="5271" y="4494"/>
                    <a:pt x="6038" y="6429"/>
                    <a:pt x="6772" y="7796"/>
                  </a:cubicBezTo>
                  <a:cubicBezTo>
                    <a:pt x="5963" y="7547"/>
                    <a:pt x="4934" y="7298"/>
                    <a:pt x="3935" y="7298"/>
                  </a:cubicBezTo>
                  <a:cubicBezTo>
                    <a:pt x="3328" y="7298"/>
                    <a:pt x="2732" y="7390"/>
                    <a:pt x="2202" y="7630"/>
                  </a:cubicBezTo>
                  <a:cubicBezTo>
                    <a:pt x="1302" y="8030"/>
                    <a:pt x="668" y="8864"/>
                    <a:pt x="468" y="9798"/>
                  </a:cubicBezTo>
                  <a:cubicBezTo>
                    <a:pt x="1" y="11599"/>
                    <a:pt x="835" y="12433"/>
                    <a:pt x="1402" y="12767"/>
                  </a:cubicBezTo>
                  <a:cubicBezTo>
                    <a:pt x="1915" y="13064"/>
                    <a:pt x="2581" y="13197"/>
                    <a:pt x="3315" y="13197"/>
                  </a:cubicBezTo>
                  <a:cubicBezTo>
                    <a:pt x="4392" y="13197"/>
                    <a:pt x="5614" y="12909"/>
                    <a:pt x="6706" y="12433"/>
                  </a:cubicBezTo>
                  <a:lnTo>
                    <a:pt x="6706" y="12433"/>
                  </a:lnTo>
                  <a:cubicBezTo>
                    <a:pt x="6372" y="13267"/>
                    <a:pt x="6239" y="14168"/>
                    <a:pt x="6772" y="14935"/>
                  </a:cubicBezTo>
                  <a:cubicBezTo>
                    <a:pt x="7039" y="15335"/>
                    <a:pt x="7439" y="15569"/>
                    <a:pt x="7906" y="15569"/>
                  </a:cubicBezTo>
                  <a:cubicBezTo>
                    <a:pt x="8273" y="15535"/>
                    <a:pt x="8607" y="15435"/>
                    <a:pt x="8874" y="15235"/>
                  </a:cubicBezTo>
                  <a:lnTo>
                    <a:pt x="8874" y="15235"/>
                  </a:lnTo>
                  <a:cubicBezTo>
                    <a:pt x="8707" y="15836"/>
                    <a:pt x="8674" y="16469"/>
                    <a:pt x="8807" y="17103"/>
                  </a:cubicBezTo>
                  <a:cubicBezTo>
                    <a:pt x="8941" y="17570"/>
                    <a:pt x="9274" y="17970"/>
                    <a:pt x="9708" y="18204"/>
                  </a:cubicBezTo>
                  <a:cubicBezTo>
                    <a:pt x="9975" y="18371"/>
                    <a:pt x="10308" y="18471"/>
                    <a:pt x="10675" y="18471"/>
                  </a:cubicBezTo>
                  <a:cubicBezTo>
                    <a:pt x="11976" y="18471"/>
                    <a:pt x="13177" y="17203"/>
                    <a:pt x="13811" y="16403"/>
                  </a:cubicBezTo>
                  <a:cubicBezTo>
                    <a:pt x="14411" y="17203"/>
                    <a:pt x="15612" y="18471"/>
                    <a:pt x="16946" y="18471"/>
                  </a:cubicBezTo>
                  <a:cubicBezTo>
                    <a:pt x="17280" y="18471"/>
                    <a:pt x="17613" y="18371"/>
                    <a:pt x="17914" y="18204"/>
                  </a:cubicBezTo>
                  <a:cubicBezTo>
                    <a:pt x="18347" y="18004"/>
                    <a:pt x="18647" y="17603"/>
                    <a:pt x="18781" y="17136"/>
                  </a:cubicBezTo>
                  <a:cubicBezTo>
                    <a:pt x="18914" y="16503"/>
                    <a:pt x="18881" y="15836"/>
                    <a:pt x="18714" y="15235"/>
                  </a:cubicBezTo>
                  <a:lnTo>
                    <a:pt x="18714" y="15235"/>
                  </a:lnTo>
                  <a:cubicBezTo>
                    <a:pt x="19014" y="15435"/>
                    <a:pt x="19348" y="15569"/>
                    <a:pt x="19682" y="15569"/>
                  </a:cubicBezTo>
                  <a:cubicBezTo>
                    <a:pt x="19711" y="15571"/>
                    <a:pt x="19740" y="15572"/>
                    <a:pt x="19770" y="15572"/>
                  </a:cubicBezTo>
                  <a:cubicBezTo>
                    <a:pt x="20203" y="15572"/>
                    <a:pt x="20597" y="15343"/>
                    <a:pt x="20816" y="14968"/>
                  </a:cubicBezTo>
                  <a:cubicBezTo>
                    <a:pt x="21349" y="14168"/>
                    <a:pt x="21216" y="13267"/>
                    <a:pt x="20916" y="12466"/>
                  </a:cubicBezTo>
                  <a:lnTo>
                    <a:pt x="20916" y="12466"/>
                  </a:lnTo>
                  <a:cubicBezTo>
                    <a:pt x="21986" y="12922"/>
                    <a:pt x="23198" y="13213"/>
                    <a:pt x="24272" y="13213"/>
                  </a:cubicBezTo>
                  <a:cubicBezTo>
                    <a:pt x="25004" y="13213"/>
                    <a:pt x="25672" y="13078"/>
                    <a:pt x="26186" y="12767"/>
                  </a:cubicBezTo>
                  <a:cubicBezTo>
                    <a:pt x="26753" y="12433"/>
                    <a:pt x="27621" y="11633"/>
                    <a:pt x="27154" y="9798"/>
                  </a:cubicBezTo>
                  <a:cubicBezTo>
                    <a:pt x="26953" y="8864"/>
                    <a:pt x="26320" y="8030"/>
                    <a:pt x="25419" y="7630"/>
                  </a:cubicBezTo>
                  <a:cubicBezTo>
                    <a:pt x="24890" y="7390"/>
                    <a:pt x="24294" y="7298"/>
                    <a:pt x="23685" y="7298"/>
                  </a:cubicBezTo>
                  <a:cubicBezTo>
                    <a:pt x="22683" y="7298"/>
                    <a:pt x="21646" y="7547"/>
                    <a:pt x="20816" y="7796"/>
                  </a:cubicBezTo>
                  <a:cubicBezTo>
                    <a:pt x="21583" y="6429"/>
                    <a:pt x="22317" y="4461"/>
                    <a:pt x="21316" y="3427"/>
                  </a:cubicBezTo>
                  <a:cubicBezTo>
                    <a:pt x="21049" y="3093"/>
                    <a:pt x="20616" y="2926"/>
                    <a:pt x="20182" y="2926"/>
                  </a:cubicBezTo>
                  <a:cubicBezTo>
                    <a:pt x="19548" y="2993"/>
                    <a:pt x="18981" y="3227"/>
                    <a:pt x="18447" y="3593"/>
                  </a:cubicBezTo>
                  <a:cubicBezTo>
                    <a:pt x="18881" y="2393"/>
                    <a:pt x="18981" y="1092"/>
                    <a:pt x="17980" y="358"/>
                  </a:cubicBezTo>
                  <a:cubicBezTo>
                    <a:pt x="17671" y="120"/>
                    <a:pt x="17310" y="0"/>
                    <a:pt x="16934" y="0"/>
                  </a:cubicBezTo>
                  <a:cubicBezTo>
                    <a:pt x="16784" y="0"/>
                    <a:pt x="16632" y="19"/>
                    <a:pt x="16479" y="58"/>
                  </a:cubicBezTo>
                  <a:cubicBezTo>
                    <a:pt x="15278" y="358"/>
                    <a:pt x="14278" y="1792"/>
                    <a:pt x="13811" y="2559"/>
                  </a:cubicBezTo>
                  <a:cubicBezTo>
                    <a:pt x="13344" y="1792"/>
                    <a:pt x="12310" y="324"/>
                    <a:pt x="11109" y="58"/>
                  </a:cubicBezTo>
                  <a:cubicBezTo>
                    <a:pt x="10966" y="19"/>
                    <a:pt x="10820" y="0"/>
                    <a:pt x="106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7"/>
            <p:cNvSpPr/>
            <p:nvPr/>
          </p:nvSpPr>
          <p:spPr>
            <a:xfrm>
              <a:off x="-2912942" y="922881"/>
              <a:ext cx="270509" cy="262838"/>
            </a:xfrm>
            <a:custGeom>
              <a:avLst/>
              <a:gdLst/>
              <a:ahLst/>
              <a:cxnLst/>
              <a:rect l="l" t="t" r="r" b="b"/>
              <a:pathLst>
                <a:path w="12943" h="12576" extrusionOk="0">
                  <a:moveTo>
                    <a:pt x="6472" y="0"/>
                  </a:moveTo>
                  <a:lnTo>
                    <a:pt x="0" y="6371"/>
                  </a:lnTo>
                  <a:lnTo>
                    <a:pt x="6472" y="12576"/>
                  </a:lnTo>
                  <a:lnTo>
                    <a:pt x="12943" y="6371"/>
                  </a:lnTo>
                  <a:lnTo>
                    <a:pt x="6472" y="0"/>
                  </a:lnTo>
                  <a:close/>
                </a:path>
              </a:pathLst>
            </a:custGeom>
            <a:solidFill>
              <a:srgbClr val="D1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7"/>
            <p:cNvSpPr/>
            <p:nvPr/>
          </p:nvSpPr>
          <p:spPr>
            <a:xfrm>
              <a:off x="-2899691" y="933498"/>
              <a:ext cx="242628" cy="242461"/>
            </a:xfrm>
            <a:custGeom>
              <a:avLst/>
              <a:gdLst/>
              <a:ahLst/>
              <a:cxnLst/>
              <a:rect l="l" t="t" r="r" b="b"/>
              <a:pathLst>
                <a:path w="11609" h="11601" extrusionOk="0">
                  <a:moveTo>
                    <a:pt x="5871" y="793"/>
                  </a:moveTo>
                  <a:lnTo>
                    <a:pt x="6405" y="1327"/>
                  </a:lnTo>
                  <a:lnTo>
                    <a:pt x="5671" y="2061"/>
                  </a:lnTo>
                  <a:lnTo>
                    <a:pt x="5137" y="1494"/>
                  </a:lnTo>
                  <a:lnTo>
                    <a:pt x="5871" y="793"/>
                  </a:lnTo>
                  <a:close/>
                  <a:moveTo>
                    <a:pt x="6471" y="1394"/>
                  </a:moveTo>
                  <a:lnTo>
                    <a:pt x="7072" y="2027"/>
                  </a:lnTo>
                  <a:lnTo>
                    <a:pt x="6338" y="2761"/>
                  </a:lnTo>
                  <a:lnTo>
                    <a:pt x="5738" y="2127"/>
                  </a:lnTo>
                  <a:lnTo>
                    <a:pt x="6471" y="1394"/>
                  </a:lnTo>
                  <a:close/>
                  <a:moveTo>
                    <a:pt x="5070" y="1594"/>
                  </a:moveTo>
                  <a:lnTo>
                    <a:pt x="5604" y="2127"/>
                  </a:lnTo>
                  <a:lnTo>
                    <a:pt x="4937" y="2828"/>
                  </a:lnTo>
                  <a:lnTo>
                    <a:pt x="4370" y="2261"/>
                  </a:lnTo>
                  <a:lnTo>
                    <a:pt x="5070" y="1594"/>
                  </a:lnTo>
                  <a:close/>
                  <a:moveTo>
                    <a:pt x="5671" y="2228"/>
                  </a:moveTo>
                  <a:lnTo>
                    <a:pt x="6305" y="2861"/>
                  </a:lnTo>
                  <a:lnTo>
                    <a:pt x="5638" y="3528"/>
                  </a:lnTo>
                  <a:lnTo>
                    <a:pt x="5004" y="2895"/>
                  </a:lnTo>
                  <a:lnTo>
                    <a:pt x="5671" y="2228"/>
                  </a:lnTo>
                  <a:close/>
                  <a:moveTo>
                    <a:pt x="7172" y="2094"/>
                  </a:moveTo>
                  <a:lnTo>
                    <a:pt x="7872" y="2828"/>
                  </a:lnTo>
                  <a:lnTo>
                    <a:pt x="7139" y="3595"/>
                  </a:lnTo>
                  <a:lnTo>
                    <a:pt x="6438" y="2861"/>
                  </a:lnTo>
                  <a:lnTo>
                    <a:pt x="7172" y="2094"/>
                  </a:lnTo>
                  <a:close/>
                  <a:moveTo>
                    <a:pt x="4303" y="2328"/>
                  </a:moveTo>
                  <a:lnTo>
                    <a:pt x="4870" y="2895"/>
                  </a:lnTo>
                  <a:lnTo>
                    <a:pt x="4170" y="3629"/>
                  </a:lnTo>
                  <a:lnTo>
                    <a:pt x="3569" y="3061"/>
                  </a:lnTo>
                  <a:lnTo>
                    <a:pt x="4303" y="2328"/>
                  </a:lnTo>
                  <a:close/>
                  <a:moveTo>
                    <a:pt x="3536" y="3095"/>
                  </a:moveTo>
                  <a:lnTo>
                    <a:pt x="4103" y="3695"/>
                  </a:lnTo>
                  <a:lnTo>
                    <a:pt x="3569" y="4229"/>
                  </a:lnTo>
                  <a:lnTo>
                    <a:pt x="2969" y="3662"/>
                  </a:lnTo>
                  <a:lnTo>
                    <a:pt x="3536" y="3095"/>
                  </a:lnTo>
                  <a:close/>
                  <a:moveTo>
                    <a:pt x="7939" y="2928"/>
                  </a:moveTo>
                  <a:lnTo>
                    <a:pt x="8473" y="3462"/>
                  </a:lnTo>
                  <a:lnTo>
                    <a:pt x="7706" y="4229"/>
                  </a:lnTo>
                  <a:lnTo>
                    <a:pt x="7172" y="3662"/>
                  </a:lnTo>
                  <a:lnTo>
                    <a:pt x="7939" y="2928"/>
                  </a:lnTo>
                  <a:close/>
                  <a:moveTo>
                    <a:pt x="4937" y="2961"/>
                  </a:moveTo>
                  <a:lnTo>
                    <a:pt x="5571" y="3595"/>
                  </a:lnTo>
                  <a:lnTo>
                    <a:pt x="4870" y="4296"/>
                  </a:lnTo>
                  <a:lnTo>
                    <a:pt x="4237" y="3695"/>
                  </a:lnTo>
                  <a:lnTo>
                    <a:pt x="4937" y="2961"/>
                  </a:lnTo>
                  <a:close/>
                  <a:moveTo>
                    <a:pt x="6338" y="2928"/>
                  </a:moveTo>
                  <a:lnTo>
                    <a:pt x="7072" y="3662"/>
                  </a:lnTo>
                  <a:lnTo>
                    <a:pt x="6371" y="4296"/>
                  </a:lnTo>
                  <a:lnTo>
                    <a:pt x="5671" y="3595"/>
                  </a:lnTo>
                  <a:lnTo>
                    <a:pt x="6338" y="2928"/>
                  </a:lnTo>
                  <a:close/>
                  <a:moveTo>
                    <a:pt x="7105" y="3695"/>
                  </a:moveTo>
                  <a:lnTo>
                    <a:pt x="7672" y="4262"/>
                  </a:lnTo>
                  <a:lnTo>
                    <a:pt x="7005" y="4929"/>
                  </a:lnTo>
                  <a:lnTo>
                    <a:pt x="6438" y="4362"/>
                  </a:lnTo>
                  <a:lnTo>
                    <a:pt x="7105" y="3695"/>
                  </a:lnTo>
                  <a:close/>
                  <a:moveTo>
                    <a:pt x="4170" y="3762"/>
                  </a:moveTo>
                  <a:lnTo>
                    <a:pt x="4804" y="4362"/>
                  </a:lnTo>
                  <a:lnTo>
                    <a:pt x="4237" y="4963"/>
                  </a:lnTo>
                  <a:lnTo>
                    <a:pt x="3636" y="4329"/>
                  </a:lnTo>
                  <a:lnTo>
                    <a:pt x="4170" y="3762"/>
                  </a:lnTo>
                  <a:close/>
                  <a:moveTo>
                    <a:pt x="8506" y="3528"/>
                  </a:moveTo>
                  <a:lnTo>
                    <a:pt x="9240" y="4229"/>
                  </a:lnTo>
                  <a:lnTo>
                    <a:pt x="8473" y="4996"/>
                  </a:lnTo>
                  <a:lnTo>
                    <a:pt x="7772" y="4262"/>
                  </a:lnTo>
                  <a:lnTo>
                    <a:pt x="8506" y="3528"/>
                  </a:lnTo>
                  <a:close/>
                  <a:moveTo>
                    <a:pt x="2902" y="3729"/>
                  </a:moveTo>
                  <a:lnTo>
                    <a:pt x="3503" y="4296"/>
                  </a:lnTo>
                  <a:lnTo>
                    <a:pt x="2769" y="5030"/>
                  </a:lnTo>
                  <a:lnTo>
                    <a:pt x="2168" y="4429"/>
                  </a:lnTo>
                  <a:lnTo>
                    <a:pt x="2902" y="3729"/>
                  </a:lnTo>
                  <a:close/>
                  <a:moveTo>
                    <a:pt x="5638" y="3662"/>
                  </a:moveTo>
                  <a:lnTo>
                    <a:pt x="6338" y="4362"/>
                  </a:lnTo>
                  <a:lnTo>
                    <a:pt x="5638" y="5063"/>
                  </a:lnTo>
                  <a:lnTo>
                    <a:pt x="4937" y="4362"/>
                  </a:lnTo>
                  <a:lnTo>
                    <a:pt x="5638" y="3662"/>
                  </a:lnTo>
                  <a:close/>
                  <a:moveTo>
                    <a:pt x="4870" y="4429"/>
                  </a:moveTo>
                  <a:lnTo>
                    <a:pt x="5571" y="5096"/>
                  </a:lnTo>
                  <a:lnTo>
                    <a:pt x="5004" y="5697"/>
                  </a:lnTo>
                  <a:lnTo>
                    <a:pt x="4303" y="4996"/>
                  </a:lnTo>
                  <a:lnTo>
                    <a:pt x="4870" y="4429"/>
                  </a:lnTo>
                  <a:close/>
                  <a:moveTo>
                    <a:pt x="6405" y="4429"/>
                  </a:moveTo>
                  <a:lnTo>
                    <a:pt x="6972" y="5030"/>
                  </a:lnTo>
                  <a:lnTo>
                    <a:pt x="6305" y="5697"/>
                  </a:lnTo>
                  <a:lnTo>
                    <a:pt x="5704" y="5130"/>
                  </a:lnTo>
                  <a:lnTo>
                    <a:pt x="6405" y="4429"/>
                  </a:lnTo>
                  <a:close/>
                  <a:moveTo>
                    <a:pt x="7739" y="4329"/>
                  </a:moveTo>
                  <a:lnTo>
                    <a:pt x="8440" y="5030"/>
                  </a:lnTo>
                  <a:lnTo>
                    <a:pt x="7772" y="5697"/>
                  </a:lnTo>
                  <a:lnTo>
                    <a:pt x="7072" y="4996"/>
                  </a:lnTo>
                  <a:lnTo>
                    <a:pt x="7739" y="4329"/>
                  </a:lnTo>
                  <a:close/>
                  <a:moveTo>
                    <a:pt x="2135" y="4529"/>
                  </a:moveTo>
                  <a:lnTo>
                    <a:pt x="2735" y="5130"/>
                  </a:lnTo>
                  <a:lnTo>
                    <a:pt x="2135" y="5763"/>
                  </a:lnTo>
                  <a:lnTo>
                    <a:pt x="1535" y="5163"/>
                  </a:lnTo>
                  <a:lnTo>
                    <a:pt x="2135" y="4529"/>
                  </a:lnTo>
                  <a:close/>
                  <a:moveTo>
                    <a:pt x="3569" y="4396"/>
                  </a:moveTo>
                  <a:lnTo>
                    <a:pt x="4203" y="4996"/>
                  </a:lnTo>
                  <a:lnTo>
                    <a:pt x="3503" y="5763"/>
                  </a:lnTo>
                  <a:lnTo>
                    <a:pt x="2869" y="5130"/>
                  </a:lnTo>
                  <a:lnTo>
                    <a:pt x="3569" y="4396"/>
                  </a:lnTo>
                  <a:close/>
                  <a:moveTo>
                    <a:pt x="9307" y="4296"/>
                  </a:moveTo>
                  <a:lnTo>
                    <a:pt x="9974" y="4996"/>
                  </a:lnTo>
                  <a:lnTo>
                    <a:pt x="9240" y="5763"/>
                  </a:lnTo>
                  <a:lnTo>
                    <a:pt x="8540" y="5063"/>
                  </a:lnTo>
                  <a:lnTo>
                    <a:pt x="9307" y="4296"/>
                  </a:lnTo>
                  <a:close/>
                  <a:moveTo>
                    <a:pt x="5638" y="5163"/>
                  </a:moveTo>
                  <a:lnTo>
                    <a:pt x="6238" y="5763"/>
                  </a:lnTo>
                  <a:lnTo>
                    <a:pt x="5638" y="6330"/>
                  </a:lnTo>
                  <a:lnTo>
                    <a:pt x="5070" y="5763"/>
                  </a:lnTo>
                  <a:lnTo>
                    <a:pt x="5638" y="5163"/>
                  </a:lnTo>
                  <a:close/>
                  <a:moveTo>
                    <a:pt x="1435" y="5196"/>
                  </a:moveTo>
                  <a:lnTo>
                    <a:pt x="2035" y="5797"/>
                  </a:lnTo>
                  <a:lnTo>
                    <a:pt x="1501" y="6364"/>
                  </a:lnTo>
                  <a:lnTo>
                    <a:pt x="901" y="5763"/>
                  </a:lnTo>
                  <a:lnTo>
                    <a:pt x="1435" y="5196"/>
                  </a:lnTo>
                  <a:close/>
                  <a:moveTo>
                    <a:pt x="2802" y="5163"/>
                  </a:moveTo>
                  <a:lnTo>
                    <a:pt x="3436" y="5797"/>
                  </a:lnTo>
                  <a:lnTo>
                    <a:pt x="2802" y="6431"/>
                  </a:lnTo>
                  <a:lnTo>
                    <a:pt x="2168" y="5797"/>
                  </a:lnTo>
                  <a:lnTo>
                    <a:pt x="2802" y="5163"/>
                  </a:lnTo>
                  <a:close/>
                  <a:moveTo>
                    <a:pt x="7039" y="5063"/>
                  </a:moveTo>
                  <a:lnTo>
                    <a:pt x="7706" y="5763"/>
                  </a:lnTo>
                  <a:lnTo>
                    <a:pt x="7039" y="6431"/>
                  </a:lnTo>
                  <a:lnTo>
                    <a:pt x="6371" y="5763"/>
                  </a:lnTo>
                  <a:lnTo>
                    <a:pt x="7039" y="5063"/>
                  </a:lnTo>
                  <a:close/>
                  <a:moveTo>
                    <a:pt x="4237" y="5096"/>
                  </a:moveTo>
                  <a:lnTo>
                    <a:pt x="4937" y="5763"/>
                  </a:lnTo>
                  <a:lnTo>
                    <a:pt x="4237" y="6464"/>
                  </a:lnTo>
                  <a:lnTo>
                    <a:pt x="3536" y="5797"/>
                  </a:lnTo>
                  <a:lnTo>
                    <a:pt x="4237" y="5096"/>
                  </a:lnTo>
                  <a:close/>
                  <a:moveTo>
                    <a:pt x="8473" y="5130"/>
                  </a:moveTo>
                  <a:lnTo>
                    <a:pt x="9140" y="5830"/>
                  </a:lnTo>
                  <a:lnTo>
                    <a:pt x="8506" y="6464"/>
                  </a:lnTo>
                  <a:lnTo>
                    <a:pt x="7806" y="5763"/>
                  </a:lnTo>
                  <a:lnTo>
                    <a:pt x="8473" y="5130"/>
                  </a:lnTo>
                  <a:close/>
                  <a:moveTo>
                    <a:pt x="10074" y="5063"/>
                  </a:moveTo>
                  <a:lnTo>
                    <a:pt x="10775" y="5797"/>
                  </a:lnTo>
                  <a:lnTo>
                    <a:pt x="10007" y="6531"/>
                  </a:lnTo>
                  <a:lnTo>
                    <a:pt x="9307" y="5797"/>
                  </a:lnTo>
                  <a:lnTo>
                    <a:pt x="10074" y="5063"/>
                  </a:lnTo>
                  <a:close/>
                  <a:moveTo>
                    <a:pt x="2135" y="5863"/>
                  </a:moveTo>
                  <a:lnTo>
                    <a:pt x="2769" y="6497"/>
                  </a:lnTo>
                  <a:lnTo>
                    <a:pt x="2235" y="7064"/>
                  </a:lnTo>
                  <a:lnTo>
                    <a:pt x="1568" y="6431"/>
                  </a:lnTo>
                  <a:lnTo>
                    <a:pt x="2135" y="5863"/>
                  </a:lnTo>
                  <a:close/>
                  <a:moveTo>
                    <a:pt x="6305" y="5797"/>
                  </a:moveTo>
                  <a:lnTo>
                    <a:pt x="6972" y="6497"/>
                  </a:lnTo>
                  <a:lnTo>
                    <a:pt x="6371" y="7064"/>
                  </a:lnTo>
                  <a:lnTo>
                    <a:pt x="5704" y="6397"/>
                  </a:lnTo>
                  <a:lnTo>
                    <a:pt x="6305" y="5797"/>
                  </a:lnTo>
                  <a:close/>
                  <a:moveTo>
                    <a:pt x="5004" y="5797"/>
                  </a:moveTo>
                  <a:lnTo>
                    <a:pt x="5571" y="6397"/>
                  </a:lnTo>
                  <a:lnTo>
                    <a:pt x="4904" y="7098"/>
                  </a:lnTo>
                  <a:lnTo>
                    <a:pt x="4303" y="6497"/>
                  </a:lnTo>
                  <a:lnTo>
                    <a:pt x="5004" y="5797"/>
                  </a:lnTo>
                  <a:close/>
                  <a:moveTo>
                    <a:pt x="3503" y="5863"/>
                  </a:moveTo>
                  <a:lnTo>
                    <a:pt x="4170" y="6497"/>
                  </a:lnTo>
                  <a:lnTo>
                    <a:pt x="3536" y="7131"/>
                  </a:lnTo>
                  <a:lnTo>
                    <a:pt x="2869" y="6497"/>
                  </a:lnTo>
                  <a:lnTo>
                    <a:pt x="3503" y="5863"/>
                  </a:lnTo>
                  <a:close/>
                  <a:moveTo>
                    <a:pt x="7772" y="5830"/>
                  </a:moveTo>
                  <a:lnTo>
                    <a:pt x="8440" y="6531"/>
                  </a:lnTo>
                  <a:lnTo>
                    <a:pt x="7772" y="7164"/>
                  </a:lnTo>
                  <a:lnTo>
                    <a:pt x="7105" y="6497"/>
                  </a:lnTo>
                  <a:lnTo>
                    <a:pt x="7772" y="5830"/>
                  </a:lnTo>
                  <a:close/>
                  <a:moveTo>
                    <a:pt x="9240" y="5863"/>
                  </a:moveTo>
                  <a:lnTo>
                    <a:pt x="9941" y="6631"/>
                  </a:lnTo>
                  <a:lnTo>
                    <a:pt x="9307" y="7231"/>
                  </a:lnTo>
                  <a:lnTo>
                    <a:pt x="8573" y="6497"/>
                  </a:lnTo>
                  <a:lnTo>
                    <a:pt x="9240" y="5863"/>
                  </a:lnTo>
                  <a:close/>
                  <a:moveTo>
                    <a:pt x="2802" y="6564"/>
                  </a:moveTo>
                  <a:lnTo>
                    <a:pt x="3469" y="7198"/>
                  </a:lnTo>
                  <a:lnTo>
                    <a:pt x="2902" y="7765"/>
                  </a:lnTo>
                  <a:lnTo>
                    <a:pt x="2268" y="7131"/>
                  </a:lnTo>
                  <a:lnTo>
                    <a:pt x="2802" y="6564"/>
                  </a:lnTo>
                  <a:close/>
                  <a:moveTo>
                    <a:pt x="4237" y="6597"/>
                  </a:moveTo>
                  <a:lnTo>
                    <a:pt x="4837" y="7164"/>
                  </a:lnTo>
                  <a:lnTo>
                    <a:pt x="4237" y="7798"/>
                  </a:lnTo>
                  <a:lnTo>
                    <a:pt x="3603" y="7198"/>
                  </a:lnTo>
                  <a:lnTo>
                    <a:pt x="4237" y="6597"/>
                  </a:lnTo>
                  <a:close/>
                  <a:moveTo>
                    <a:pt x="5638" y="6464"/>
                  </a:moveTo>
                  <a:lnTo>
                    <a:pt x="6305" y="7164"/>
                  </a:lnTo>
                  <a:lnTo>
                    <a:pt x="5638" y="7832"/>
                  </a:lnTo>
                  <a:lnTo>
                    <a:pt x="4970" y="7198"/>
                  </a:lnTo>
                  <a:lnTo>
                    <a:pt x="5638" y="6464"/>
                  </a:lnTo>
                  <a:close/>
                  <a:moveTo>
                    <a:pt x="7039" y="6564"/>
                  </a:moveTo>
                  <a:lnTo>
                    <a:pt x="7706" y="7231"/>
                  </a:lnTo>
                  <a:lnTo>
                    <a:pt x="7105" y="7832"/>
                  </a:lnTo>
                  <a:lnTo>
                    <a:pt x="6438" y="7164"/>
                  </a:lnTo>
                  <a:lnTo>
                    <a:pt x="7039" y="6564"/>
                  </a:lnTo>
                  <a:close/>
                  <a:moveTo>
                    <a:pt x="8506" y="6597"/>
                  </a:moveTo>
                  <a:lnTo>
                    <a:pt x="9240" y="7331"/>
                  </a:lnTo>
                  <a:lnTo>
                    <a:pt x="8606" y="7932"/>
                  </a:lnTo>
                  <a:lnTo>
                    <a:pt x="7839" y="7198"/>
                  </a:lnTo>
                  <a:lnTo>
                    <a:pt x="8506" y="6597"/>
                  </a:lnTo>
                  <a:close/>
                  <a:moveTo>
                    <a:pt x="3536" y="7264"/>
                  </a:moveTo>
                  <a:lnTo>
                    <a:pt x="4170" y="7865"/>
                  </a:lnTo>
                  <a:lnTo>
                    <a:pt x="3603" y="8465"/>
                  </a:lnTo>
                  <a:lnTo>
                    <a:pt x="2969" y="7832"/>
                  </a:lnTo>
                  <a:lnTo>
                    <a:pt x="3536" y="7264"/>
                  </a:lnTo>
                  <a:close/>
                  <a:moveTo>
                    <a:pt x="4904" y="7231"/>
                  </a:moveTo>
                  <a:lnTo>
                    <a:pt x="5571" y="7898"/>
                  </a:lnTo>
                  <a:lnTo>
                    <a:pt x="4937" y="8532"/>
                  </a:lnTo>
                  <a:lnTo>
                    <a:pt x="4270" y="7865"/>
                  </a:lnTo>
                  <a:lnTo>
                    <a:pt x="4904" y="7231"/>
                  </a:lnTo>
                  <a:close/>
                  <a:moveTo>
                    <a:pt x="6371" y="7231"/>
                  </a:moveTo>
                  <a:lnTo>
                    <a:pt x="7039" y="7865"/>
                  </a:lnTo>
                  <a:lnTo>
                    <a:pt x="6371" y="8532"/>
                  </a:lnTo>
                  <a:lnTo>
                    <a:pt x="5704" y="7898"/>
                  </a:lnTo>
                  <a:lnTo>
                    <a:pt x="6371" y="7231"/>
                  </a:lnTo>
                  <a:close/>
                  <a:moveTo>
                    <a:pt x="7772" y="7264"/>
                  </a:moveTo>
                  <a:lnTo>
                    <a:pt x="8540" y="7998"/>
                  </a:lnTo>
                  <a:lnTo>
                    <a:pt x="7906" y="8632"/>
                  </a:lnTo>
                  <a:lnTo>
                    <a:pt x="7172" y="7865"/>
                  </a:lnTo>
                  <a:lnTo>
                    <a:pt x="7772" y="7264"/>
                  </a:lnTo>
                  <a:close/>
                  <a:moveTo>
                    <a:pt x="4237" y="7932"/>
                  </a:moveTo>
                  <a:lnTo>
                    <a:pt x="4870" y="8565"/>
                  </a:lnTo>
                  <a:lnTo>
                    <a:pt x="4270" y="9166"/>
                  </a:lnTo>
                  <a:lnTo>
                    <a:pt x="3636" y="8532"/>
                  </a:lnTo>
                  <a:lnTo>
                    <a:pt x="4237" y="7932"/>
                  </a:lnTo>
                  <a:close/>
                  <a:moveTo>
                    <a:pt x="5638" y="7932"/>
                  </a:moveTo>
                  <a:lnTo>
                    <a:pt x="6305" y="8599"/>
                  </a:lnTo>
                  <a:lnTo>
                    <a:pt x="5671" y="9199"/>
                  </a:lnTo>
                  <a:lnTo>
                    <a:pt x="5004" y="8565"/>
                  </a:lnTo>
                  <a:lnTo>
                    <a:pt x="5638" y="7932"/>
                  </a:lnTo>
                  <a:close/>
                  <a:moveTo>
                    <a:pt x="7105" y="7932"/>
                  </a:moveTo>
                  <a:lnTo>
                    <a:pt x="7839" y="8665"/>
                  </a:lnTo>
                  <a:lnTo>
                    <a:pt x="7205" y="9333"/>
                  </a:lnTo>
                  <a:lnTo>
                    <a:pt x="6438" y="8599"/>
                  </a:lnTo>
                  <a:lnTo>
                    <a:pt x="7105" y="7932"/>
                  </a:lnTo>
                  <a:close/>
                  <a:moveTo>
                    <a:pt x="4937" y="8632"/>
                  </a:moveTo>
                  <a:lnTo>
                    <a:pt x="5604" y="9266"/>
                  </a:lnTo>
                  <a:lnTo>
                    <a:pt x="5004" y="9866"/>
                  </a:lnTo>
                  <a:lnTo>
                    <a:pt x="4370" y="9233"/>
                  </a:lnTo>
                  <a:lnTo>
                    <a:pt x="4937" y="8632"/>
                  </a:lnTo>
                  <a:close/>
                  <a:moveTo>
                    <a:pt x="6371" y="8632"/>
                  </a:moveTo>
                  <a:lnTo>
                    <a:pt x="7139" y="9399"/>
                  </a:lnTo>
                  <a:lnTo>
                    <a:pt x="6505" y="10000"/>
                  </a:lnTo>
                  <a:lnTo>
                    <a:pt x="5738" y="9266"/>
                  </a:lnTo>
                  <a:lnTo>
                    <a:pt x="6371" y="8632"/>
                  </a:lnTo>
                  <a:close/>
                  <a:moveTo>
                    <a:pt x="5671" y="9333"/>
                  </a:moveTo>
                  <a:lnTo>
                    <a:pt x="6438" y="10066"/>
                  </a:lnTo>
                  <a:lnTo>
                    <a:pt x="5804" y="10667"/>
                  </a:lnTo>
                  <a:lnTo>
                    <a:pt x="5070" y="9933"/>
                  </a:lnTo>
                  <a:lnTo>
                    <a:pt x="5671" y="9333"/>
                  </a:lnTo>
                  <a:close/>
                  <a:moveTo>
                    <a:pt x="5216" y="1"/>
                  </a:moveTo>
                  <a:cubicBezTo>
                    <a:pt x="5204" y="1"/>
                    <a:pt x="5187" y="9"/>
                    <a:pt x="5171" y="26"/>
                  </a:cubicBezTo>
                  <a:cubicBezTo>
                    <a:pt x="5171" y="26"/>
                    <a:pt x="5171" y="59"/>
                    <a:pt x="5171" y="93"/>
                  </a:cubicBezTo>
                  <a:lnTo>
                    <a:pt x="5804" y="760"/>
                  </a:lnTo>
                  <a:lnTo>
                    <a:pt x="5070" y="1460"/>
                  </a:lnTo>
                  <a:lnTo>
                    <a:pt x="4437" y="827"/>
                  </a:lnTo>
                  <a:cubicBezTo>
                    <a:pt x="4430" y="820"/>
                    <a:pt x="4423" y="817"/>
                    <a:pt x="4415" y="817"/>
                  </a:cubicBezTo>
                  <a:cubicBezTo>
                    <a:pt x="4381" y="817"/>
                    <a:pt x="4343" y="866"/>
                    <a:pt x="4370" y="893"/>
                  </a:cubicBezTo>
                  <a:lnTo>
                    <a:pt x="5004" y="1527"/>
                  </a:lnTo>
                  <a:lnTo>
                    <a:pt x="4303" y="2228"/>
                  </a:lnTo>
                  <a:lnTo>
                    <a:pt x="3669" y="1594"/>
                  </a:lnTo>
                  <a:lnTo>
                    <a:pt x="3603" y="1594"/>
                  </a:lnTo>
                  <a:cubicBezTo>
                    <a:pt x="3603" y="1627"/>
                    <a:pt x="3603" y="1660"/>
                    <a:pt x="3603" y="1660"/>
                  </a:cubicBezTo>
                  <a:lnTo>
                    <a:pt x="4237" y="2294"/>
                  </a:lnTo>
                  <a:lnTo>
                    <a:pt x="3503" y="2995"/>
                  </a:lnTo>
                  <a:lnTo>
                    <a:pt x="2902" y="2428"/>
                  </a:lnTo>
                  <a:cubicBezTo>
                    <a:pt x="2894" y="2411"/>
                    <a:pt x="2883" y="2405"/>
                    <a:pt x="2873" y="2405"/>
                  </a:cubicBezTo>
                  <a:cubicBezTo>
                    <a:pt x="2842" y="2405"/>
                    <a:pt x="2810" y="2461"/>
                    <a:pt x="2836" y="2461"/>
                  </a:cubicBezTo>
                  <a:lnTo>
                    <a:pt x="3469" y="3061"/>
                  </a:lnTo>
                  <a:lnTo>
                    <a:pt x="2902" y="3629"/>
                  </a:lnTo>
                  <a:lnTo>
                    <a:pt x="2235" y="2928"/>
                  </a:lnTo>
                  <a:cubicBezTo>
                    <a:pt x="2218" y="2911"/>
                    <a:pt x="2202" y="2903"/>
                    <a:pt x="2189" y="2903"/>
                  </a:cubicBezTo>
                  <a:cubicBezTo>
                    <a:pt x="2177" y="2903"/>
                    <a:pt x="2168" y="2911"/>
                    <a:pt x="2168" y="2928"/>
                  </a:cubicBezTo>
                  <a:cubicBezTo>
                    <a:pt x="2135" y="2928"/>
                    <a:pt x="2135" y="2961"/>
                    <a:pt x="2168" y="2995"/>
                  </a:cubicBezTo>
                  <a:lnTo>
                    <a:pt x="2869" y="3662"/>
                  </a:lnTo>
                  <a:lnTo>
                    <a:pt x="2135" y="4396"/>
                  </a:lnTo>
                  <a:lnTo>
                    <a:pt x="1535" y="3795"/>
                  </a:lnTo>
                  <a:cubicBezTo>
                    <a:pt x="1528" y="3789"/>
                    <a:pt x="1521" y="3786"/>
                    <a:pt x="1513" y="3786"/>
                  </a:cubicBezTo>
                  <a:cubicBezTo>
                    <a:pt x="1479" y="3786"/>
                    <a:pt x="1441" y="3835"/>
                    <a:pt x="1468" y="3862"/>
                  </a:cubicBezTo>
                  <a:lnTo>
                    <a:pt x="2068" y="4462"/>
                  </a:lnTo>
                  <a:lnTo>
                    <a:pt x="1435" y="5096"/>
                  </a:lnTo>
                  <a:lnTo>
                    <a:pt x="834" y="4496"/>
                  </a:lnTo>
                  <a:lnTo>
                    <a:pt x="767" y="4496"/>
                  </a:lnTo>
                  <a:cubicBezTo>
                    <a:pt x="767" y="4496"/>
                    <a:pt x="767" y="4529"/>
                    <a:pt x="767" y="4563"/>
                  </a:cubicBezTo>
                  <a:lnTo>
                    <a:pt x="1368" y="5130"/>
                  </a:lnTo>
                  <a:lnTo>
                    <a:pt x="834" y="5663"/>
                  </a:lnTo>
                  <a:lnTo>
                    <a:pt x="234" y="5096"/>
                  </a:lnTo>
                  <a:cubicBezTo>
                    <a:pt x="227" y="5090"/>
                    <a:pt x="220" y="5087"/>
                    <a:pt x="212" y="5087"/>
                  </a:cubicBezTo>
                  <a:cubicBezTo>
                    <a:pt x="178" y="5087"/>
                    <a:pt x="140" y="5136"/>
                    <a:pt x="167" y="5163"/>
                  </a:cubicBezTo>
                  <a:lnTo>
                    <a:pt x="767" y="5730"/>
                  </a:lnTo>
                  <a:lnTo>
                    <a:pt x="34" y="6497"/>
                  </a:lnTo>
                  <a:cubicBezTo>
                    <a:pt x="0" y="6497"/>
                    <a:pt x="0" y="6531"/>
                    <a:pt x="34" y="6531"/>
                  </a:cubicBezTo>
                  <a:cubicBezTo>
                    <a:pt x="50" y="6547"/>
                    <a:pt x="59" y="6556"/>
                    <a:pt x="63" y="6556"/>
                  </a:cubicBezTo>
                  <a:cubicBezTo>
                    <a:pt x="67" y="6556"/>
                    <a:pt x="67" y="6547"/>
                    <a:pt x="67" y="6531"/>
                  </a:cubicBezTo>
                  <a:lnTo>
                    <a:pt x="834" y="5797"/>
                  </a:lnTo>
                  <a:lnTo>
                    <a:pt x="1435" y="6431"/>
                  </a:lnTo>
                  <a:lnTo>
                    <a:pt x="734" y="7131"/>
                  </a:lnTo>
                  <a:cubicBezTo>
                    <a:pt x="734" y="7164"/>
                    <a:pt x="734" y="7198"/>
                    <a:pt x="734" y="7198"/>
                  </a:cubicBezTo>
                  <a:lnTo>
                    <a:pt x="801" y="7198"/>
                  </a:lnTo>
                  <a:lnTo>
                    <a:pt x="1501" y="6497"/>
                  </a:lnTo>
                  <a:lnTo>
                    <a:pt x="2135" y="7131"/>
                  </a:lnTo>
                  <a:lnTo>
                    <a:pt x="1468" y="7798"/>
                  </a:lnTo>
                  <a:cubicBezTo>
                    <a:pt x="1468" y="7832"/>
                    <a:pt x="1468" y="7832"/>
                    <a:pt x="1468" y="7865"/>
                  </a:cubicBezTo>
                  <a:lnTo>
                    <a:pt x="1535" y="7865"/>
                  </a:lnTo>
                  <a:lnTo>
                    <a:pt x="2202" y="7198"/>
                  </a:lnTo>
                  <a:lnTo>
                    <a:pt x="2836" y="7832"/>
                  </a:lnTo>
                  <a:lnTo>
                    <a:pt x="2235" y="8465"/>
                  </a:lnTo>
                  <a:cubicBezTo>
                    <a:pt x="2202" y="8465"/>
                    <a:pt x="2202" y="8499"/>
                    <a:pt x="2235" y="8532"/>
                  </a:cubicBezTo>
                  <a:lnTo>
                    <a:pt x="2268" y="8532"/>
                  </a:lnTo>
                  <a:lnTo>
                    <a:pt x="2902" y="7898"/>
                  </a:lnTo>
                  <a:lnTo>
                    <a:pt x="3536" y="8532"/>
                  </a:lnTo>
                  <a:lnTo>
                    <a:pt x="2869" y="9199"/>
                  </a:lnTo>
                  <a:cubicBezTo>
                    <a:pt x="2836" y="9233"/>
                    <a:pt x="2836" y="9266"/>
                    <a:pt x="2869" y="9266"/>
                  </a:cubicBezTo>
                  <a:lnTo>
                    <a:pt x="2936" y="9266"/>
                  </a:lnTo>
                  <a:lnTo>
                    <a:pt x="3603" y="8599"/>
                  </a:lnTo>
                  <a:lnTo>
                    <a:pt x="4237" y="9233"/>
                  </a:lnTo>
                  <a:lnTo>
                    <a:pt x="3569" y="9900"/>
                  </a:lnTo>
                  <a:cubicBezTo>
                    <a:pt x="3536" y="9900"/>
                    <a:pt x="3536" y="9933"/>
                    <a:pt x="3569" y="9966"/>
                  </a:cubicBezTo>
                  <a:lnTo>
                    <a:pt x="3603" y="9966"/>
                  </a:lnTo>
                  <a:lnTo>
                    <a:pt x="4270" y="9299"/>
                  </a:lnTo>
                  <a:lnTo>
                    <a:pt x="4937" y="9933"/>
                  </a:lnTo>
                  <a:lnTo>
                    <a:pt x="4270" y="10567"/>
                  </a:lnTo>
                  <a:cubicBezTo>
                    <a:pt x="4270" y="10567"/>
                    <a:pt x="4270" y="10600"/>
                    <a:pt x="4270" y="10600"/>
                  </a:cubicBezTo>
                  <a:cubicBezTo>
                    <a:pt x="4270" y="10617"/>
                    <a:pt x="4278" y="10625"/>
                    <a:pt x="4287" y="10625"/>
                  </a:cubicBezTo>
                  <a:cubicBezTo>
                    <a:pt x="4295" y="10625"/>
                    <a:pt x="4303" y="10617"/>
                    <a:pt x="4303" y="10600"/>
                  </a:cubicBezTo>
                  <a:lnTo>
                    <a:pt x="4337" y="10600"/>
                  </a:lnTo>
                  <a:lnTo>
                    <a:pt x="5004" y="9966"/>
                  </a:lnTo>
                  <a:lnTo>
                    <a:pt x="5738" y="10734"/>
                  </a:lnTo>
                  <a:lnTo>
                    <a:pt x="5137" y="11301"/>
                  </a:lnTo>
                  <a:cubicBezTo>
                    <a:pt x="5137" y="11334"/>
                    <a:pt x="5137" y="11367"/>
                    <a:pt x="5137" y="11367"/>
                  </a:cubicBezTo>
                  <a:lnTo>
                    <a:pt x="5204" y="11367"/>
                  </a:lnTo>
                  <a:lnTo>
                    <a:pt x="5804" y="10800"/>
                  </a:lnTo>
                  <a:lnTo>
                    <a:pt x="6572" y="11601"/>
                  </a:lnTo>
                  <a:lnTo>
                    <a:pt x="6605" y="11601"/>
                  </a:lnTo>
                  <a:cubicBezTo>
                    <a:pt x="6638" y="11568"/>
                    <a:pt x="6672" y="11534"/>
                    <a:pt x="6638" y="11501"/>
                  </a:cubicBezTo>
                  <a:lnTo>
                    <a:pt x="5871" y="10767"/>
                  </a:lnTo>
                  <a:lnTo>
                    <a:pt x="6505" y="10133"/>
                  </a:lnTo>
                  <a:lnTo>
                    <a:pt x="7239" y="10867"/>
                  </a:lnTo>
                  <a:lnTo>
                    <a:pt x="7305" y="10867"/>
                  </a:lnTo>
                  <a:cubicBezTo>
                    <a:pt x="7305" y="10834"/>
                    <a:pt x="7305" y="10834"/>
                    <a:pt x="7305" y="10800"/>
                  </a:cubicBezTo>
                  <a:lnTo>
                    <a:pt x="6538" y="10066"/>
                  </a:lnTo>
                  <a:lnTo>
                    <a:pt x="7172" y="9466"/>
                  </a:lnTo>
                  <a:lnTo>
                    <a:pt x="7906" y="10133"/>
                  </a:lnTo>
                  <a:lnTo>
                    <a:pt x="7939" y="10133"/>
                  </a:lnTo>
                  <a:cubicBezTo>
                    <a:pt x="7973" y="10133"/>
                    <a:pt x="7973" y="10100"/>
                    <a:pt x="7939" y="10066"/>
                  </a:cubicBezTo>
                  <a:lnTo>
                    <a:pt x="7239" y="9399"/>
                  </a:lnTo>
                  <a:lnTo>
                    <a:pt x="7906" y="8766"/>
                  </a:lnTo>
                  <a:lnTo>
                    <a:pt x="8540" y="9399"/>
                  </a:lnTo>
                  <a:lnTo>
                    <a:pt x="8606" y="9399"/>
                  </a:lnTo>
                  <a:cubicBezTo>
                    <a:pt x="8640" y="9399"/>
                    <a:pt x="8640" y="9366"/>
                    <a:pt x="8606" y="9333"/>
                  </a:cubicBezTo>
                  <a:lnTo>
                    <a:pt x="7973" y="8699"/>
                  </a:lnTo>
                  <a:lnTo>
                    <a:pt x="8606" y="8065"/>
                  </a:lnTo>
                  <a:lnTo>
                    <a:pt x="9307" y="8766"/>
                  </a:lnTo>
                  <a:lnTo>
                    <a:pt x="9374" y="8766"/>
                  </a:lnTo>
                  <a:cubicBezTo>
                    <a:pt x="9374" y="8732"/>
                    <a:pt x="9374" y="8699"/>
                    <a:pt x="9374" y="8699"/>
                  </a:cubicBezTo>
                  <a:lnTo>
                    <a:pt x="8673" y="7998"/>
                  </a:lnTo>
                  <a:lnTo>
                    <a:pt x="9307" y="7365"/>
                  </a:lnTo>
                  <a:lnTo>
                    <a:pt x="9974" y="8065"/>
                  </a:lnTo>
                  <a:lnTo>
                    <a:pt x="10041" y="8065"/>
                  </a:lnTo>
                  <a:cubicBezTo>
                    <a:pt x="10074" y="8032"/>
                    <a:pt x="10074" y="7998"/>
                    <a:pt x="10041" y="7998"/>
                  </a:cubicBezTo>
                  <a:lnTo>
                    <a:pt x="9374" y="7298"/>
                  </a:lnTo>
                  <a:lnTo>
                    <a:pt x="10007" y="6664"/>
                  </a:lnTo>
                  <a:lnTo>
                    <a:pt x="10641" y="7331"/>
                  </a:lnTo>
                  <a:lnTo>
                    <a:pt x="10674" y="7331"/>
                  </a:lnTo>
                  <a:cubicBezTo>
                    <a:pt x="10741" y="7331"/>
                    <a:pt x="10741" y="7298"/>
                    <a:pt x="10708" y="7264"/>
                  </a:cubicBezTo>
                  <a:lnTo>
                    <a:pt x="10074" y="6597"/>
                  </a:lnTo>
                  <a:lnTo>
                    <a:pt x="10841" y="5863"/>
                  </a:lnTo>
                  <a:lnTo>
                    <a:pt x="11408" y="6464"/>
                  </a:lnTo>
                  <a:lnTo>
                    <a:pt x="11475" y="6464"/>
                  </a:lnTo>
                  <a:cubicBezTo>
                    <a:pt x="11508" y="6431"/>
                    <a:pt x="11508" y="6397"/>
                    <a:pt x="11475" y="6397"/>
                  </a:cubicBezTo>
                  <a:lnTo>
                    <a:pt x="10908" y="5830"/>
                  </a:lnTo>
                  <a:lnTo>
                    <a:pt x="11575" y="5130"/>
                  </a:lnTo>
                  <a:cubicBezTo>
                    <a:pt x="11608" y="5130"/>
                    <a:pt x="11608" y="5096"/>
                    <a:pt x="11608" y="5063"/>
                  </a:cubicBezTo>
                  <a:lnTo>
                    <a:pt x="11542" y="5063"/>
                  </a:lnTo>
                  <a:lnTo>
                    <a:pt x="10841" y="5763"/>
                  </a:lnTo>
                  <a:lnTo>
                    <a:pt x="10107" y="4996"/>
                  </a:lnTo>
                  <a:lnTo>
                    <a:pt x="10775" y="4362"/>
                  </a:lnTo>
                  <a:cubicBezTo>
                    <a:pt x="10823" y="4314"/>
                    <a:pt x="10801" y="4283"/>
                    <a:pt x="10772" y="4283"/>
                  </a:cubicBezTo>
                  <a:cubicBezTo>
                    <a:pt x="10761" y="4283"/>
                    <a:pt x="10750" y="4287"/>
                    <a:pt x="10741" y="4296"/>
                  </a:cubicBezTo>
                  <a:lnTo>
                    <a:pt x="10074" y="4963"/>
                  </a:lnTo>
                  <a:lnTo>
                    <a:pt x="9374" y="4229"/>
                  </a:lnTo>
                  <a:lnTo>
                    <a:pt x="10007" y="3595"/>
                  </a:lnTo>
                  <a:cubicBezTo>
                    <a:pt x="10061" y="3568"/>
                    <a:pt x="10006" y="3519"/>
                    <a:pt x="9965" y="3519"/>
                  </a:cubicBezTo>
                  <a:cubicBezTo>
                    <a:pt x="9956" y="3519"/>
                    <a:pt x="9947" y="3522"/>
                    <a:pt x="9941" y="3528"/>
                  </a:cubicBezTo>
                  <a:lnTo>
                    <a:pt x="9307" y="4196"/>
                  </a:lnTo>
                  <a:lnTo>
                    <a:pt x="8606" y="3462"/>
                  </a:lnTo>
                  <a:lnTo>
                    <a:pt x="9240" y="2828"/>
                  </a:lnTo>
                  <a:cubicBezTo>
                    <a:pt x="9240" y="2795"/>
                    <a:pt x="9240" y="2795"/>
                    <a:pt x="9240" y="2761"/>
                  </a:cubicBezTo>
                  <a:cubicBezTo>
                    <a:pt x="9223" y="2745"/>
                    <a:pt x="9207" y="2736"/>
                    <a:pt x="9194" y="2736"/>
                  </a:cubicBezTo>
                  <a:cubicBezTo>
                    <a:pt x="9182" y="2736"/>
                    <a:pt x="9173" y="2745"/>
                    <a:pt x="9173" y="2761"/>
                  </a:cubicBezTo>
                  <a:lnTo>
                    <a:pt x="8540" y="3395"/>
                  </a:lnTo>
                  <a:lnTo>
                    <a:pt x="7973" y="2828"/>
                  </a:lnTo>
                  <a:lnTo>
                    <a:pt x="8706" y="2094"/>
                  </a:lnTo>
                  <a:cubicBezTo>
                    <a:pt x="8706" y="2070"/>
                    <a:pt x="8690" y="2047"/>
                    <a:pt x="8668" y="2047"/>
                  </a:cubicBezTo>
                  <a:cubicBezTo>
                    <a:pt x="8659" y="2047"/>
                    <a:pt x="8649" y="2051"/>
                    <a:pt x="8640" y="2061"/>
                  </a:cubicBezTo>
                  <a:lnTo>
                    <a:pt x="7906" y="2761"/>
                  </a:lnTo>
                  <a:lnTo>
                    <a:pt x="7172" y="2027"/>
                  </a:lnTo>
                  <a:lnTo>
                    <a:pt x="7806" y="1427"/>
                  </a:lnTo>
                  <a:cubicBezTo>
                    <a:pt x="7829" y="1380"/>
                    <a:pt x="7803" y="1333"/>
                    <a:pt x="7774" y="1333"/>
                  </a:cubicBezTo>
                  <a:cubicBezTo>
                    <a:pt x="7761" y="1333"/>
                    <a:pt x="7749" y="1341"/>
                    <a:pt x="7739" y="1360"/>
                  </a:cubicBezTo>
                  <a:lnTo>
                    <a:pt x="7139" y="1994"/>
                  </a:lnTo>
                  <a:lnTo>
                    <a:pt x="6538" y="1360"/>
                  </a:lnTo>
                  <a:lnTo>
                    <a:pt x="7139" y="760"/>
                  </a:lnTo>
                  <a:cubicBezTo>
                    <a:pt x="7172" y="726"/>
                    <a:pt x="7172" y="693"/>
                    <a:pt x="7139" y="693"/>
                  </a:cubicBezTo>
                  <a:cubicBezTo>
                    <a:pt x="7122" y="676"/>
                    <a:pt x="7114" y="668"/>
                    <a:pt x="7105" y="668"/>
                  </a:cubicBezTo>
                  <a:cubicBezTo>
                    <a:pt x="7097" y="668"/>
                    <a:pt x="7089" y="676"/>
                    <a:pt x="7072" y="693"/>
                  </a:cubicBezTo>
                  <a:lnTo>
                    <a:pt x="6505" y="1294"/>
                  </a:lnTo>
                  <a:lnTo>
                    <a:pt x="5938" y="760"/>
                  </a:lnTo>
                  <a:lnTo>
                    <a:pt x="6505" y="159"/>
                  </a:lnTo>
                  <a:cubicBezTo>
                    <a:pt x="6538" y="126"/>
                    <a:pt x="6538" y="126"/>
                    <a:pt x="6505" y="93"/>
                  </a:cubicBezTo>
                  <a:lnTo>
                    <a:pt x="6438" y="93"/>
                  </a:lnTo>
                  <a:lnTo>
                    <a:pt x="5904" y="693"/>
                  </a:lnTo>
                  <a:lnTo>
                    <a:pt x="5237" y="26"/>
                  </a:lnTo>
                  <a:cubicBezTo>
                    <a:pt x="5237" y="9"/>
                    <a:pt x="5229" y="1"/>
                    <a:pt x="5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7"/>
            <p:cNvSpPr/>
            <p:nvPr/>
          </p:nvSpPr>
          <p:spPr>
            <a:xfrm>
              <a:off x="-2781875" y="-85950"/>
              <a:ext cx="9092" cy="1008822"/>
            </a:xfrm>
            <a:custGeom>
              <a:avLst/>
              <a:gdLst/>
              <a:ahLst/>
              <a:cxnLst/>
              <a:rect l="l" t="t" r="r" b="b"/>
              <a:pathLst>
                <a:path w="435" h="48269" extrusionOk="0">
                  <a:moveTo>
                    <a:pt x="1" y="0"/>
                  </a:moveTo>
                  <a:lnTo>
                    <a:pt x="1" y="48268"/>
                  </a:lnTo>
                  <a:lnTo>
                    <a:pt x="434" y="48268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27"/>
            <p:cNvSpPr/>
            <p:nvPr/>
          </p:nvSpPr>
          <p:spPr>
            <a:xfrm>
              <a:off x="-2816737" y="1346766"/>
              <a:ext cx="679062" cy="934042"/>
            </a:xfrm>
            <a:custGeom>
              <a:avLst/>
              <a:gdLst/>
              <a:ahLst/>
              <a:cxnLst/>
              <a:rect l="l" t="t" r="r" b="b"/>
              <a:pathLst>
                <a:path w="32491" h="44691" extrusionOk="0">
                  <a:moveTo>
                    <a:pt x="2269" y="0"/>
                  </a:moveTo>
                  <a:lnTo>
                    <a:pt x="2269" y="0"/>
                  </a:lnTo>
                  <a:cubicBezTo>
                    <a:pt x="1" y="734"/>
                    <a:pt x="5338" y="34592"/>
                    <a:pt x="6972" y="44632"/>
                  </a:cubicBezTo>
                  <a:lnTo>
                    <a:pt x="7039" y="44666"/>
                  </a:lnTo>
                  <a:cubicBezTo>
                    <a:pt x="7222" y="44682"/>
                    <a:pt x="7406" y="44691"/>
                    <a:pt x="7594" y="44691"/>
                  </a:cubicBezTo>
                  <a:cubicBezTo>
                    <a:pt x="7781" y="44691"/>
                    <a:pt x="7973" y="44682"/>
                    <a:pt x="8173" y="44666"/>
                  </a:cubicBezTo>
                  <a:cubicBezTo>
                    <a:pt x="12910" y="44199"/>
                    <a:pt x="26853" y="33791"/>
                    <a:pt x="29655" y="29455"/>
                  </a:cubicBezTo>
                  <a:cubicBezTo>
                    <a:pt x="32491" y="25118"/>
                    <a:pt x="9641" y="267"/>
                    <a:pt x="22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27"/>
            <p:cNvSpPr/>
            <p:nvPr/>
          </p:nvSpPr>
          <p:spPr>
            <a:xfrm>
              <a:off x="-3210650" y="1346766"/>
              <a:ext cx="538238" cy="932119"/>
            </a:xfrm>
            <a:custGeom>
              <a:avLst/>
              <a:gdLst/>
              <a:ahLst/>
              <a:cxnLst/>
              <a:rect l="l" t="t" r="r" b="b"/>
              <a:pathLst>
                <a:path w="25753" h="44599" extrusionOk="0">
                  <a:moveTo>
                    <a:pt x="21116" y="0"/>
                  </a:moveTo>
                  <a:cubicBezTo>
                    <a:pt x="20749" y="0"/>
                    <a:pt x="20382" y="34"/>
                    <a:pt x="20049" y="134"/>
                  </a:cubicBezTo>
                  <a:cubicBezTo>
                    <a:pt x="19815" y="201"/>
                    <a:pt x="19582" y="301"/>
                    <a:pt x="19348" y="401"/>
                  </a:cubicBezTo>
                  <a:cubicBezTo>
                    <a:pt x="19081" y="501"/>
                    <a:pt x="18848" y="668"/>
                    <a:pt x="18614" y="801"/>
                  </a:cubicBezTo>
                  <a:cubicBezTo>
                    <a:pt x="18481" y="901"/>
                    <a:pt x="18347" y="968"/>
                    <a:pt x="18247" y="1068"/>
                  </a:cubicBezTo>
                  <a:cubicBezTo>
                    <a:pt x="18014" y="1235"/>
                    <a:pt x="17747" y="1435"/>
                    <a:pt x="17513" y="1635"/>
                  </a:cubicBezTo>
                  <a:cubicBezTo>
                    <a:pt x="17247" y="1835"/>
                    <a:pt x="17013" y="2069"/>
                    <a:pt x="16780" y="2335"/>
                  </a:cubicBezTo>
                  <a:cubicBezTo>
                    <a:pt x="16513" y="2569"/>
                    <a:pt x="16279" y="2836"/>
                    <a:pt x="16012" y="3103"/>
                  </a:cubicBezTo>
                  <a:lnTo>
                    <a:pt x="15645" y="3536"/>
                  </a:lnTo>
                  <a:cubicBezTo>
                    <a:pt x="15278" y="3970"/>
                    <a:pt x="14912" y="4437"/>
                    <a:pt x="14545" y="4971"/>
                  </a:cubicBezTo>
                  <a:cubicBezTo>
                    <a:pt x="14278" y="5304"/>
                    <a:pt x="14044" y="5638"/>
                    <a:pt x="13811" y="6005"/>
                  </a:cubicBezTo>
                  <a:lnTo>
                    <a:pt x="13444" y="6572"/>
                  </a:lnTo>
                  <a:cubicBezTo>
                    <a:pt x="13177" y="6939"/>
                    <a:pt x="12943" y="7306"/>
                    <a:pt x="12710" y="7706"/>
                  </a:cubicBezTo>
                  <a:cubicBezTo>
                    <a:pt x="12443" y="8106"/>
                    <a:pt x="12210" y="8506"/>
                    <a:pt x="11976" y="8907"/>
                  </a:cubicBezTo>
                  <a:lnTo>
                    <a:pt x="11609" y="9541"/>
                  </a:lnTo>
                  <a:cubicBezTo>
                    <a:pt x="11276" y="10141"/>
                    <a:pt x="10909" y="10775"/>
                    <a:pt x="10575" y="11442"/>
                  </a:cubicBezTo>
                  <a:cubicBezTo>
                    <a:pt x="10208" y="12109"/>
                    <a:pt x="9875" y="12743"/>
                    <a:pt x="9541" y="13410"/>
                  </a:cubicBezTo>
                  <a:cubicBezTo>
                    <a:pt x="9308" y="13877"/>
                    <a:pt x="9074" y="14311"/>
                    <a:pt x="8841" y="14778"/>
                  </a:cubicBezTo>
                  <a:cubicBezTo>
                    <a:pt x="8640" y="15211"/>
                    <a:pt x="8440" y="15678"/>
                    <a:pt x="8207" y="16112"/>
                  </a:cubicBezTo>
                  <a:cubicBezTo>
                    <a:pt x="7973" y="16579"/>
                    <a:pt x="7773" y="17013"/>
                    <a:pt x="7573" y="17480"/>
                  </a:cubicBezTo>
                  <a:cubicBezTo>
                    <a:pt x="7273" y="18147"/>
                    <a:pt x="6939" y="18814"/>
                    <a:pt x="6672" y="19481"/>
                  </a:cubicBezTo>
                  <a:cubicBezTo>
                    <a:pt x="6272" y="20348"/>
                    <a:pt x="5872" y="21216"/>
                    <a:pt x="5538" y="22050"/>
                  </a:cubicBezTo>
                  <a:lnTo>
                    <a:pt x="5004" y="23317"/>
                  </a:lnTo>
                  <a:cubicBezTo>
                    <a:pt x="3537" y="26753"/>
                    <a:pt x="2436" y="29588"/>
                    <a:pt x="1836" y="30989"/>
                  </a:cubicBezTo>
                  <a:cubicBezTo>
                    <a:pt x="1" y="35392"/>
                    <a:pt x="5672" y="37594"/>
                    <a:pt x="5672" y="37594"/>
                  </a:cubicBezTo>
                  <a:lnTo>
                    <a:pt x="5705" y="37594"/>
                  </a:lnTo>
                  <a:lnTo>
                    <a:pt x="5905" y="37661"/>
                  </a:lnTo>
                  <a:lnTo>
                    <a:pt x="5972" y="37694"/>
                  </a:lnTo>
                  <a:lnTo>
                    <a:pt x="6039" y="37727"/>
                  </a:lnTo>
                  <a:lnTo>
                    <a:pt x="6105" y="37761"/>
                  </a:lnTo>
                  <a:lnTo>
                    <a:pt x="6172" y="37794"/>
                  </a:lnTo>
                  <a:lnTo>
                    <a:pt x="6272" y="37827"/>
                  </a:lnTo>
                  <a:lnTo>
                    <a:pt x="6305" y="37827"/>
                  </a:lnTo>
                  <a:lnTo>
                    <a:pt x="6439" y="37894"/>
                  </a:lnTo>
                  <a:lnTo>
                    <a:pt x="6472" y="37894"/>
                  </a:lnTo>
                  <a:lnTo>
                    <a:pt x="6639" y="37961"/>
                  </a:lnTo>
                  <a:lnTo>
                    <a:pt x="6806" y="38061"/>
                  </a:lnTo>
                  <a:lnTo>
                    <a:pt x="7039" y="38128"/>
                  </a:lnTo>
                  <a:lnTo>
                    <a:pt x="7239" y="38228"/>
                  </a:lnTo>
                  <a:cubicBezTo>
                    <a:pt x="11176" y="39962"/>
                    <a:pt x="21116" y="44132"/>
                    <a:pt x="25753" y="44599"/>
                  </a:cubicBezTo>
                  <a:cubicBezTo>
                    <a:pt x="24185" y="34659"/>
                    <a:pt x="18848" y="768"/>
                    <a:pt x="211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7"/>
            <p:cNvSpPr/>
            <p:nvPr/>
          </p:nvSpPr>
          <p:spPr>
            <a:xfrm>
              <a:off x="-2749103" y="1464583"/>
              <a:ext cx="365332" cy="816229"/>
            </a:xfrm>
            <a:custGeom>
              <a:avLst/>
              <a:gdLst/>
              <a:ahLst/>
              <a:cxnLst/>
              <a:rect l="l" t="t" r="r" b="b"/>
              <a:pathLst>
                <a:path w="17480" h="39054" extrusionOk="0">
                  <a:moveTo>
                    <a:pt x="8707" y="1"/>
                  </a:moveTo>
                  <a:cubicBezTo>
                    <a:pt x="7472" y="3103"/>
                    <a:pt x="5905" y="6072"/>
                    <a:pt x="4003" y="8807"/>
                  </a:cubicBezTo>
                  <a:cubicBezTo>
                    <a:pt x="2769" y="10608"/>
                    <a:pt x="1435" y="12310"/>
                    <a:pt x="0" y="13944"/>
                  </a:cubicBezTo>
                  <a:cubicBezTo>
                    <a:pt x="1268" y="23584"/>
                    <a:pt x="2936" y="34159"/>
                    <a:pt x="3736" y="39029"/>
                  </a:cubicBezTo>
                  <a:cubicBezTo>
                    <a:pt x="3936" y="39045"/>
                    <a:pt x="4137" y="39054"/>
                    <a:pt x="4337" y="39054"/>
                  </a:cubicBezTo>
                  <a:cubicBezTo>
                    <a:pt x="4537" y="39054"/>
                    <a:pt x="4737" y="39045"/>
                    <a:pt x="4937" y="39029"/>
                  </a:cubicBezTo>
                  <a:cubicBezTo>
                    <a:pt x="5304" y="38995"/>
                    <a:pt x="5638" y="38929"/>
                    <a:pt x="6005" y="38829"/>
                  </a:cubicBezTo>
                  <a:cubicBezTo>
                    <a:pt x="6205" y="38562"/>
                    <a:pt x="6438" y="38328"/>
                    <a:pt x="6638" y="38061"/>
                  </a:cubicBezTo>
                  <a:cubicBezTo>
                    <a:pt x="10508" y="33458"/>
                    <a:pt x="13743" y="28188"/>
                    <a:pt x="15411" y="22383"/>
                  </a:cubicBezTo>
                  <a:cubicBezTo>
                    <a:pt x="16245" y="19114"/>
                    <a:pt x="16846" y="15812"/>
                    <a:pt x="17113" y="12443"/>
                  </a:cubicBezTo>
                  <a:cubicBezTo>
                    <a:pt x="17246" y="11142"/>
                    <a:pt x="17346" y="9875"/>
                    <a:pt x="17479" y="8574"/>
                  </a:cubicBezTo>
                  <a:cubicBezTo>
                    <a:pt x="14744" y="5505"/>
                    <a:pt x="11809" y="2636"/>
                    <a:pt x="87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7"/>
            <p:cNvSpPr/>
            <p:nvPr/>
          </p:nvSpPr>
          <p:spPr>
            <a:xfrm>
              <a:off x="-3049590" y="1566369"/>
              <a:ext cx="354171" cy="564739"/>
            </a:xfrm>
            <a:custGeom>
              <a:avLst/>
              <a:gdLst/>
              <a:ahLst/>
              <a:cxnLst/>
              <a:rect l="l" t="t" r="r" b="b"/>
              <a:pathLst>
                <a:path w="16946" h="27021" extrusionOk="0">
                  <a:moveTo>
                    <a:pt x="3336" y="1"/>
                  </a:moveTo>
                  <a:cubicBezTo>
                    <a:pt x="3169" y="301"/>
                    <a:pt x="3003" y="635"/>
                    <a:pt x="2836" y="935"/>
                  </a:cubicBezTo>
                  <a:cubicBezTo>
                    <a:pt x="2469" y="1602"/>
                    <a:pt x="2135" y="2269"/>
                    <a:pt x="1802" y="2936"/>
                  </a:cubicBezTo>
                  <a:cubicBezTo>
                    <a:pt x="1568" y="3370"/>
                    <a:pt x="1335" y="3804"/>
                    <a:pt x="1135" y="4271"/>
                  </a:cubicBezTo>
                  <a:cubicBezTo>
                    <a:pt x="901" y="4704"/>
                    <a:pt x="701" y="5171"/>
                    <a:pt x="467" y="5605"/>
                  </a:cubicBezTo>
                  <a:cubicBezTo>
                    <a:pt x="301" y="5939"/>
                    <a:pt x="167" y="6305"/>
                    <a:pt x="0" y="6639"/>
                  </a:cubicBezTo>
                  <a:cubicBezTo>
                    <a:pt x="834" y="8474"/>
                    <a:pt x="1702" y="10275"/>
                    <a:pt x="2636" y="12010"/>
                  </a:cubicBezTo>
                  <a:cubicBezTo>
                    <a:pt x="5805" y="17847"/>
                    <a:pt x="10208" y="23351"/>
                    <a:pt x="16112" y="26553"/>
                  </a:cubicBezTo>
                  <a:cubicBezTo>
                    <a:pt x="16379" y="26720"/>
                    <a:pt x="16679" y="26853"/>
                    <a:pt x="16946" y="27020"/>
                  </a:cubicBezTo>
                  <a:cubicBezTo>
                    <a:pt x="15912" y="20349"/>
                    <a:pt x="14611" y="11476"/>
                    <a:pt x="13744" y="4004"/>
                  </a:cubicBezTo>
                  <a:cubicBezTo>
                    <a:pt x="11775" y="3670"/>
                    <a:pt x="9841" y="3103"/>
                    <a:pt x="7939" y="2369"/>
                  </a:cubicBezTo>
                  <a:cubicBezTo>
                    <a:pt x="6338" y="1736"/>
                    <a:pt x="4804" y="935"/>
                    <a:pt x="3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7"/>
            <p:cNvSpPr/>
            <p:nvPr/>
          </p:nvSpPr>
          <p:spPr>
            <a:xfrm>
              <a:off x="-3191819" y="1360017"/>
              <a:ext cx="992792" cy="880538"/>
            </a:xfrm>
            <a:custGeom>
              <a:avLst/>
              <a:gdLst/>
              <a:ahLst/>
              <a:cxnLst/>
              <a:rect l="l" t="t" r="r" b="b"/>
              <a:pathLst>
                <a:path w="47502" h="42131" extrusionOk="0">
                  <a:moveTo>
                    <a:pt x="19848" y="13677"/>
                  </a:moveTo>
                  <a:lnTo>
                    <a:pt x="19848" y="13677"/>
                  </a:lnTo>
                  <a:cubicBezTo>
                    <a:pt x="19981" y="15211"/>
                    <a:pt x="19981" y="16779"/>
                    <a:pt x="19881" y="18313"/>
                  </a:cubicBezTo>
                  <a:cubicBezTo>
                    <a:pt x="19781" y="16645"/>
                    <a:pt x="19781" y="15111"/>
                    <a:pt x="19848" y="13677"/>
                  </a:cubicBezTo>
                  <a:close/>
                  <a:moveTo>
                    <a:pt x="18614" y="11442"/>
                  </a:moveTo>
                  <a:cubicBezTo>
                    <a:pt x="18781" y="11442"/>
                    <a:pt x="18947" y="11508"/>
                    <a:pt x="19081" y="11609"/>
                  </a:cubicBezTo>
                  <a:cubicBezTo>
                    <a:pt x="19248" y="11775"/>
                    <a:pt x="19381" y="11975"/>
                    <a:pt x="19448" y="12176"/>
                  </a:cubicBezTo>
                  <a:cubicBezTo>
                    <a:pt x="19314" y="14744"/>
                    <a:pt x="19314" y="17346"/>
                    <a:pt x="19514" y="19914"/>
                  </a:cubicBezTo>
                  <a:cubicBezTo>
                    <a:pt x="18647" y="17980"/>
                    <a:pt x="16913" y="13743"/>
                    <a:pt x="17680" y="12076"/>
                  </a:cubicBezTo>
                  <a:lnTo>
                    <a:pt x="17646" y="12076"/>
                  </a:lnTo>
                  <a:cubicBezTo>
                    <a:pt x="17780" y="11775"/>
                    <a:pt x="18047" y="11542"/>
                    <a:pt x="18347" y="11475"/>
                  </a:cubicBezTo>
                  <a:cubicBezTo>
                    <a:pt x="18447" y="11442"/>
                    <a:pt x="18514" y="11442"/>
                    <a:pt x="18614" y="11442"/>
                  </a:cubicBezTo>
                  <a:close/>
                  <a:moveTo>
                    <a:pt x="11342" y="19581"/>
                  </a:moveTo>
                  <a:cubicBezTo>
                    <a:pt x="13143" y="19581"/>
                    <a:pt x="16112" y="20215"/>
                    <a:pt x="18547" y="20915"/>
                  </a:cubicBezTo>
                  <a:cubicBezTo>
                    <a:pt x="17947" y="21215"/>
                    <a:pt x="17380" y="21482"/>
                    <a:pt x="16813" y="21749"/>
                  </a:cubicBezTo>
                  <a:cubicBezTo>
                    <a:pt x="15226" y="22167"/>
                    <a:pt x="13918" y="22340"/>
                    <a:pt x="12874" y="22340"/>
                  </a:cubicBezTo>
                  <a:cubicBezTo>
                    <a:pt x="11417" y="22340"/>
                    <a:pt x="10474" y="22002"/>
                    <a:pt x="10008" y="21516"/>
                  </a:cubicBezTo>
                  <a:lnTo>
                    <a:pt x="10008" y="21482"/>
                  </a:lnTo>
                  <a:cubicBezTo>
                    <a:pt x="9607" y="21115"/>
                    <a:pt x="9507" y="20582"/>
                    <a:pt x="9707" y="20115"/>
                  </a:cubicBezTo>
                  <a:cubicBezTo>
                    <a:pt x="9874" y="19748"/>
                    <a:pt x="10475" y="19581"/>
                    <a:pt x="11342" y="19581"/>
                  </a:cubicBezTo>
                  <a:close/>
                  <a:moveTo>
                    <a:pt x="22276" y="0"/>
                  </a:moveTo>
                  <a:cubicBezTo>
                    <a:pt x="22202" y="0"/>
                    <a:pt x="22127" y="45"/>
                    <a:pt x="22083" y="134"/>
                  </a:cubicBezTo>
                  <a:cubicBezTo>
                    <a:pt x="22050" y="200"/>
                    <a:pt x="20115" y="4136"/>
                    <a:pt x="19548" y="11442"/>
                  </a:cubicBezTo>
                  <a:cubicBezTo>
                    <a:pt x="19514" y="11375"/>
                    <a:pt x="19448" y="11342"/>
                    <a:pt x="19414" y="11275"/>
                  </a:cubicBezTo>
                  <a:cubicBezTo>
                    <a:pt x="19204" y="11088"/>
                    <a:pt x="18911" y="10983"/>
                    <a:pt x="18628" y="10983"/>
                  </a:cubicBezTo>
                  <a:cubicBezTo>
                    <a:pt x="18508" y="10983"/>
                    <a:pt x="18390" y="11002"/>
                    <a:pt x="18280" y="11041"/>
                  </a:cubicBezTo>
                  <a:cubicBezTo>
                    <a:pt x="17813" y="11142"/>
                    <a:pt x="17446" y="11475"/>
                    <a:pt x="17280" y="11909"/>
                  </a:cubicBezTo>
                  <a:cubicBezTo>
                    <a:pt x="16412" y="13810"/>
                    <a:pt x="18347" y="18413"/>
                    <a:pt x="19248" y="20315"/>
                  </a:cubicBezTo>
                  <a:cubicBezTo>
                    <a:pt x="15445" y="18447"/>
                    <a:pt x="11842" y="16245"/>
                    <a:pt x="8440" y="13777"/>
                  </a:cubicBezTo>
                  <a:cubicBezTo>
                    <a:pt x="8392" y="13747"/>
                    <a:pt x="8346" y="13734"/>
                    <a:pt x="8303" y="13734"/>
                  </a:cubicBezTo>
                  <a:cubicBezTo>
                    <a:pt x="8105" y="13734"/>
                    <a:pt x="7981" y="14007"/>
                    <a:pt x="8173" y="14144"/>
                  </a:cubicBezTo>
                  <a:cubicBezTo>
                    <a:pt x="11409" y="16512"/>
                    <a:pt x="14844" y="18580"/>
                    <a:pt x="18447" y="20415"/>
                  </a:cubicBezTo>
                  <a:cubicBezTo>
                    <a:pt x="16560" y="19894"/>
                    <a:pt x="13546" y="19148"/>
                    <a:pt x="11493" y="19148"/>
                  </a:cubicBezTo>
                  <a:cubicBezTo>
                    <a:pt x="10388" y="19148"/>
                    <a:pt x="9562" y="19364"/>
                    <a:pt x="9341" y="19948"/>
                  </a:cubicBezTo>
                  <a:cubicBezTo>
                    <a:pt x="9074" y="20582"/>
                    <a:pt x="9207" y="21315"/>
                    <a:pt x="9707" y="21816"/>
                  </a:cubicBezTo>
                  <a:cubicBezTo>
                    <a:pt x="10341" y="22450"/>
                    <a:pt x="11442" y="22783"/>
                    <a:pt x="12910" y="22783"/>
                  </a:cubicBezTo>
                  <a:cubicBezTo>
                    <a:pt x="13610" y="22750"/>
                    <a:pt x="14344" y="22683"/>
                    <a:pt x="15045" y="22583"/>
                  </a:cubicBezTo>
                  <a:lnTo>
                    <a:pt x="15045" y="22583"/>
                  </a:lnTo>
                  <a:cubicBezTo>
                    <a:pt x="14544" y="22817"/>
                    <a:pt x="14077" y="23017"/>
                    <a:pt x="13577" y="23250"/>
                  </a:cubicBezTo>
                  <a:cubicBezTo>
                    <a:pt x="10608" y="24484"/>
                    <a:pt x="6739" y="25985"/>
                    <a:pt x="2736" y="26186"/>
                  </a:cubicBezTo>
                  <a:cubicBezTo>
                    <a:pt x="2469" y="26219"/>
                    <a:pt x="2469" y="26586"/>
                    <a:pt x="2736" y="26619"/>
                  </a:cubicBezTo>
                  <a:cubicBezTo>
                    <a:pt x="6805" y="26419"/>
                    <a:pt x="10742" y="24918"/>
                    <a:pt x="13710" y="23650"/>
                  </a:cubicBezTo>
                  <a:cubicBezTo>
                    <a:pt x="14811" y="23183"/>
                    <a:pt x="15879" y="22683"/>
                    <a:pt x="16979" y="22183"/>
                  </a:cubicBezTo>
                  <a:cubicBezTo>
                    <a:pt x="17580" y="22016"/>
                    <a:pt x="18247" y="21816"/>
                    <a:pt x="18914" y="21582"/>
                  </a:cubicBezTo>
                  <a:lnTo>
                    <a:pt x="18914" y="21582"/>
                  </a:lnTo>
                  <a:cubicBezTo>
                    <a:pt x="18480" y="22083"/>
                    <a:pt x="18013" y="22583"/>
                    <a:pt x="17513" y="23050"/>
                  </a:cubicBezTo>
                  <a:cubicBezTo>
                    <a:pt x="12610" y="27820"/>
                    <a:pt x="6272" y="30722"/>
                    <a:pt x="167" y="33558"/>
                  </a:cubicBezTo>
                  <a:cubicBezTo>
                    <a:pt x="34" y="33591"/>
                    <a:pt x="1" y="33724"/>
                    <a:pt x="34" y="33824"/>
                  </a:cubicBezTo>
                  <a:cubicBezTo>
                    <a:pt x="67" y="33924"/>
                    <a:pt x="167" y="33958"/>
                    <a:pt x="234" y="33958"/>
                  </a:cubicBezTo>
                  <a:lnTo>
                    <a:pt x="334" y="33958"/>
                  </a:lnTo>
                  <a:cubicBezTo>
                    <a:pt x="6505" y="31122"/>
                    <a:pt x="12843" y="28220"/>
                    <a:pt x="17847" y="23384"/>
                  </a:cubicBezTo>
                  <a:cubicBezTo>
                    <a:pt x="18347" y="22883"/>
                    <a:pt x="18814" y="22383"/>
                    <a:pt x="19314" y="21849"/>
                  </a:cubicBezTo>
                  <a:lnTo>
                    <a:pt x="19314" y="21849"/>
                  </a:lnTo>
                  <a:cubicBezTo>
                    <a:pt x="19047" y="26052"/>
                    <a:pt x="17613" y="30088"/>
                    <a:pt x="15145" y="33524"/>
                  </a:cubicBezTo>
                  <a:cubicBezTo>
                    <a:pt x="15078" y="33624"/>
                    <a:pt x="15078" y="33758"/>
                    <a:pt x="15178" y="33824"/>
                  </a:cubicBezTo>
                  <a:cubicBezTo>
                    <a:pt x="15211" y="33858"/>
                    <a:pt x="15278" y="33858"/>
                    <a:pt x="15311" y="33858"/>
                  </a:cubicBezTo>
                  <a:cubicBezTo>
                    <a:pt x="15378" y="33858"/>
                    <a:pt x="15445" y="33824"/>
                    <a:pt x="15512" y="33791"/>
                  </a:cubicBezTo>
                  <a:cubicBezTo>
                    <a:pt x="17947" y="30355"/>
                    <a:pt x="19414" y="26352"/>
                    <a:pt x="19715" y="22149"/>
                  </a:cubicBezTo>
                  <a:cubicBezTo>
                    <a:pt x="20515" y="28954"/>
                    <a:pt x="22183" y="35592"/>
                    <a:pt x="24651" y="41964"/>
                  </a:cubicBezTo>
                  <a:cubicBezTo>
                    <a:pt x="24685" y="42064"/>
                    <a:pt x="24785" y="42130"/>
                    <a:pt x="24885" y="42130"/>
                  </a:cubicBezTo>
                  <a:lnTo>
                    <a:pt x="24952" y="42130"/>
                  </a:lnTo>
                  <a:cubicBezTo>
                    <a:pt x="25052" y="42064"/>
                    <a:pt x="25118" y="41930"/>
                    <a:pt x="25085" y="41830"/>
                  </a:cubicBezTo>
                  <a:cubicBezTo>
                    <a:pt x="22050" y="33891"/>
                    <a:pt x="20615" y="26986"/>
                    <a:pt x="20082" y="21215"/>
                  </a:cubicBezTo>
                  <a:lnTo>
                    <a:pt x="20082" y="21215"/>
                  </a:lnTo>
                  <a:cubicBezTo>
                    <a:pt x="26286" y="24151"/>
                    <a:pt x="33491" y="26319"/>
                    <a:pt x="41163" y="26319"/>
                  </a:cubicBezTo>
                  <a:cubicBezTo>
                    <a:pt x="41697" y="26319"/>
                    <a:pt x="42231" y="26319"/>
                    <a:pt x="42764" y="26286"/>
                  </a:cubicBezTo>
                  <a:cubicBezTo>
                    <a:pt x="44299" y="26219"/>
                    <a:pt x="45900" y="26052"/>
                    <a:pt x="47334" y="25318"/>
                  </a:cubicBezTo>
                  <a:cubicBezTo>
                    <a:pt x="47434" y="25285"/>
                    <a:pt x="47501" y="25118"/>
                    <a:pt x="47434" y="25018"/>
                  </a:cubicBezTo>
                  <a:cubicBezTo>
                    <a:pt x="47386" y="24946"/>
                    <a:pt x="47304" y="24891"/>
                    <a:pt x="47224" y="24891"/>
                  </a:cubicBezTo>
                  <a:cubicBezTo>
                    <a:pt x="47193" y="24891"/>
                    <a:pt x="47162" y="24899"/>
                    <a:pt x="47134" y="24918"/>
                  </a:cubicBezTo>
                  <a:cubicBezTo>
                    <a:pt x="45767" y="25619"/>
                    <a:pt x="44232" y="25752"/>
                    <a:pt x="42764" y="25819"/>
                  </a:cubicBezTo>
                  <a:cubicBezTo>
                    <a:pt x="42243" y="25839"/>
                    <a:pt x="41724" y="25849"/>
                    <a:pt x="41207" y="25849"/>
                  </a:cubicBezTo>
                  <a:cubicBezTo>
                    <a:pt x="34075" y="25849"/>
                    <a:pt x="27325" y="23961"/>
                    <a:pt x="21416" y="21349"/>
                  </a:cubicBezTo>
                  <a:lnTo>
                    <a:pt x="21416" y="21349"/>
                  </a:lnTo>
                  <a:cubicBezTo>
                    <a:pt x="24791" y="22090"/>
                    <a:pt x="28234" y="22469"/>
                    <a:pt x="31689" y="22469"/>
                  </a:cubicBezTo>
                  <a:cubicBezTo>
                    <a:pt x="32434" y="22469"/>
                    <a:pt x="33179" y="22452"/>
                    <a:pt x="33925" y="22416"/>
                  </a:cubicBezTo>
                  <a:cubicBezTo>
                    <a:pt x="33933" y="22417"/>
                    <a:pt x="33942" y="22418"/>
                    <a:pt x="33950" y="22418"/>
                  </a:cubicBezTo>
                  <a:cubicBezTo>
                    <a:pt x="34183" y="22418"/>
                    <a:pt x="34183" y="21981"/>
                    <a:pt x="33950" y="21981"/>
                  </a:cubicBezTo>
                  <a:cubicBezTo>
                    <a:pt x="33942" y="21981"/>
                    <a:pt x="33933" y="21982"/>
                    <a:pt x="33925" y="21983"/>
                  </a:cubicBezTo>
                  <a:cubicBezTo>
                    <a:pt x="33234" y="22013"/>
                    <a:pt x="32543" y="22028"/>
                    <a:pt x="31853" y="22028"/>
                  </a:cubicBezTo>
                  <a:cubicBezTo>
                    <a:pt x="27976" y="22028"/>
                    <a:pt x="24114" y="21554"/>
                    <a:pt x="20348" y="20648"/>
                  </a:cubicBezTo>
                  <a:lnTo>
                    <a:pt x="20549" y="20381"/>
                  </a:lnTo>
                  <a:cubicBezTo>
                    <a:pt x="24218" y="18413"/>
                    <a:pt x="27720" y="16178"/>
                    <a:pt x="31056" y="13710"/>
                  </a:cubicBezTo>
                  <a:cubicBezTo>
                    <a:pt x="32490" y="12643"/>
                    <a:pt x="33958" y="11475"/>
                    <a:pt x="34925" y="9907"/>
                  </a:cubicBezTo>
                  <a:cubicBezTo>
                    <a:pt x="35020" y="9742"/>
                    <a:pt x="34864" y="9577"/>
                    <a:pt x="34706" y="9577"/>
                  </a:cubicBezTo>
                  <a:cubicBezTo>
                    <a:pt x="34640" y="9577"/>
                    <a:pt x="34574" y="9605"/>
                    <a:pt x="34525" y="9674"/>
                  </a:cubicBezTo>
                  <a:cubicBezTo>
                    <a:pt x="33591" y="11175"/>
                    <a:pt x="32190" y="12309"/>
                    <a:pt x="30789" y="13343"/>
                  </a:cubicBezTo>
                  <a:cubicBezTo>
                    <a:pt x="27754" y="15611"/>
                    <a:pt x="24551" y="17646"/>
                    <a:pt x="21249" y="19481"/>
                  </a:cubicBezTo>
                  <a:cubicBezTo>
                    <a:pt x="24218" y="15511"/>
                    <a:pt x="26653" y="10541"/>
                    <a:pt x="28754" y="4170"/>
                  </a:cubicBezTo>
                  <a:cubicBezTo>
                    <a:pt x="28836" y="3986"/>
                    <a:pt x="28681" y="3853"/>
                    <a:pt x="28532" y="3853"/>
                  </a:cubicBezTo>
                  <a:cubicBezTo>
                    <a:pt x="28438" y="3853"/>
                    <a:pt x="28347" y="3907"/>
                    <a:pt x="28321" y="4036"/>
                  </a:cubicBezTo>
                  <a:cubicBezTo>
                    <a:pt x="26086" y="10808"/>
                    <a:pt x="23484" y="15978"/>
                    <a:pt x="20282" y="20015"/>
                  </a:cubicBezTo>
                  <a:lnTo>
                    <a:pt x="20182" y="20081"/>
                  </a:lnTo>
                  <a:cubicBezTo>
                    <a:pt x="20382" y="18180"/>
                    <a:pt x="20715" y="14077"/>
                    <a:pt x="19948" y="12109"/>
                  </a:cubicBezTo>
                  <a:cubicBezTo>
                    <a:pt x="20448" y="4503"/>
                    <a:pt x="22450" y="400"/>
                    <a:pt x="22483" y="334"/>
                  </a:cubicBezTo>
                  <a:cubicBezTo>
                    <a:pt x="22550" y="200"/>
                    <a:pt x="22483" y="67"/>
                    <a:pt x="22383" y="34"/>
                  </a:cubicBezTo>
                  <a:cubicBezTo>
                    <a:pt x="22350" y="11"/>
                    <a:pt x="22313" y="0"/>
                    <a:pt x="222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7"/>
            <p:cNvSpPr/>
            <p:nvPr/>
          </p:nvSpPr>
          <p:spPr>
            <a:xfrm>
              <a:off x="-3193909" y="1351782"/>
              <a:ext cx="992792" cy="880413"/>
            </a:xfrm>
            <a:custGeom>
              <a:avLst/>
              <a:gdLst/>
              <a:ahLst/>
              <a:cxnLst/>
              <a:rect l="l" t="t" r="r" b="b"/>
              <a:pathLst>
                <a:path w="47502" h="42125" extrusionOk="0">
                  <a:moveTo>
                    <a:pt x="19848" y="13704"/>
                  </a:moveTo>
                  <a:lnTo>
                    <a:pt x="19848" y="13704"/>
                  </a:lnTo>
                  <a:cubicBezTo>
                    <a:pt x="20015" y="15238"/>
                    <a:pt x="20015" y="16806"/>
                    <a:pt x="19881" y="18340"/>
                  </a:cubicBezTo>
                  <a:cubicBezTo>
                    <a:pt x="19815" y="16673"/>
                    <a:pt x="19815" y="15138"/>
                    <a:pt x="19848" y="13704"/>
                  </a:cubicBezTo>
                  <a:close/>
                  <a:moveTo>
                    <a:pt x="18614" y="11435"/>
                  </a:moveTo>
                  <a:cubicBezTo>
                    <a:pt x="18814" y="11435"/>
                    <a:pt x="18981" y="11502"/>
                    <a:pt x="19114" y="11636"/>
                  </a:cubicBezTo>
                  <a:cubicBezTo>
                    <a:pt x="19281" y="11802"/>
                    <a:pt x="19414" y="11969"/>
                    <a:pt x="19481" y="12203"/>
                  </a:cubicBezTo>
                  <a:cubicBezTo>
                    <a:pt x="19314" y="14771"/>
                    <a:pt x="19348" y="17340"/>
                    <a:pt x="19548" y="19942"/>
                  </a:cubicBezTo>
                  <a:cubicBezTo>
                    <a:pt x="18647" y="17973"/>
                    <a:pt x="16913" y="13770"/>
                    <a:pt x="17680" y="12103"/>
                  </a:cubicBezTo>
                  <a:cubicBezTo>
                    <a:pt x="17780" y="11802"/>
                    <a:pt x="18047" y="11569"/>
                    <a:pt x="18380" y="11469"/>
                  </a:cubicBezTo>
                  <a:cubicBezTo>
                    <a:pt x="18447" y="11469"/>
                    <a:pt x="18547" y="11435"/>
                    <a:pt x="18614" y="11435"/>
                  </a:cubicBezTo>
                  <a:close/>
                  <a:moveTo>
                    <a:pt x="11375" y="19608"/>
                  </a:moveTo>
                  <a:cubicBezTo>
                    <a:pt x="13177" y="19608"/>
                    <a:pt x="16145" y="20242"/>
                    <a:pt x="18547" y="20942"/>
                  </a:cubicBezTo>
                  <a:cubicBezTo>
                    <a:pt x="17980" y="21209"/>
                    <a:pt x="17413" y="21509"/>
                    <a:pt x="16812" y="21776"/>
                  </a:cubicBezTo>
                  <a:cubicBezTo>
                    <a:pt x="15248" y="22174"/>
                    <a:pt x="13960" y="22341"/>
                    <a:pt x="12928" y="22341"/>
                  </a:cubicBezTo>
                  <a:cubicBezTo>
                    <a:pt x="11451" y="22341"/>
                    <a:pt x="10498" y="22000"/>
                    <a:pt x="10008" y="21509"/>
                  </a:cubicBezTo>
                  <a:cubicBezTo>
                    <a:pt x="9641" y="21142"/>
                    <a:pt x="9541" y="20609"/>
                    <a:pt x="9741" y="20108"/>
                  </a:cubicBezTo>
                  <a:cubicBezTo>
                    <a:pt x="9874" y="19741"/>
                    <a:pt x="10475" y="19608"/>
                    <a:pt x="11375" y="19608"/>
                  </a:cubicBezTo>
                  <a:close/>
                  <a:moveTo>
                    <a:pt x="22273" y="0"/>
                  </a:moveTo>
                  <a:cubicBezTo>
                    <a:pt x="22183" y="0"/>
                    <a:pt x="22107" y="55"/>
                    <a:pt x="22083" y="127"/>
                  </a:cubicBezTo>
                  <a:cubicBezTo>
                    <a:pt x="22050" y="194"/>
                    <a:pt x="20115" y="4130"/>
                    <a:pt x="19514" y="11435"/>
                  </a:cubicBezTo>
                  <a:cubicBezTo>
                    <a:pt x="19481" y="11369"/>
                    <a:pt x="19448" y="11335"/>
                    <a:pt x="19381" y="11302"/>
                  </a:cubicBezTo>
                  <a:cubicBezTo>
                    <a:pt x="19168" y="11089"/>
                    <a:pt x="18889" y="10977"/>
                    <a:pt x="18602" y="10977"/>
                  </a:cubicBezTo>
                  <a:cubicBezTo>
                    <a:pt x="18483" y="10977"/>
                    <a:pt x="18364" y="10996"/>
                    <a:pt x="18247" y="11035"/>
                  </a:cubicBezTo>
                  <a:cubicBezTo>
                    <a:pt x="17813" y="11135"/>
                    <a:pt x="17446" y="11469"/>
                    <a:pt x="17246" y="11869"/>
                  </a:cubicBezTo>
                  <a:cubicBezTo>
                    <a:pt x="16412" y="13804"/>
                    <a:pt x="18314" y="18374"/>
                    <a:pt x="19214" y="20308"/>
                  </a:cubicBezTo>
                  <a:cubicBezTo>
                    <a:pt x="15445" y="18440"/>
                    <a:pt x="11809" y="16239"/>
                    <a:pt x="8406" y="13770"/>
                  </a:cubicBezTo>
                  <a:cubicBezTo>
                    <a:pt x="8359" y="13723"/>
                    <a:pt x="8307" y="13703"/>
                    <a:pt x="8257" y="13703"/>
                  </a:cubicBezTo>
                  <a:cubicBezTo>
                    <a:pt x="8063" y="13703"/>
                    <a:pt x="7901" y="14005"/>
                    <a:pt x="8140" y="14137"/>
                  </a:cubicBezTo>
                  <a:cubicBezTo>
                    <a:pt x="11409" y="16472"/>
                    <a:pt x="14844" y="18574"/>
                    <a:pt x="18414" y="20375"/>
                  </a:cubicBezTo>
                  <a:cubicBezTo>
                    <a:pt x="16528" y="19855"/>
                    <a:pt x="13529" y="19123"/>
                    <a:pt x="11477" y="19123"/>
                  </a:cubicBezTo>
                  <a:cubicBezTo>
                    <a:pt x="10371" y="19123"/>
                    <a:pt x="9541" y="19336"/>
                    <a:pt x="9307" y="19908"/>
                  </a:cubicBezTo>
                  <a:cubicBezTo>
                    <a:pt x="9040" y="20542"/>
                    <a:pt x="9174" y="21309"/>
                    <a:pt x="9674" y="21776"/>
                  </a:cubicBezTo>
                  <a:cubicBezTo>
                    <a:pt x="10308" y="22443"/>
                    <a:pt x="11409" y="22744"/>
                    <a:pt x="12876" y="22744"/>
                  </a:cubicBezTo>
                  <a:cubicBezTo>
                    <a:pt x="13610" y="22744"/>
                    <a:pt x="14311" y="22677"/>
                    <a:pt x="15045" y="22577"/>
                  </a:cubicBezTo>
                  <a:lnTo>
                    <a:pt x="15045" y="22577"/>
                  </a:lnTo>
                  <a:cubicBezTo>
                    <a:pt x="14544" y="22777"/>
                    <a:pt x="14044" y="23010"/>
                    <a:pt x="13543" y="23211"/>
                  </a:cubicBezTo>
                  <a:cubicBezTo>
                    <a:pt x="10608" y="24478"/>
                    <a:pt x="6705" y="25946"/>
                    <a:pt x="2702" y="26179"/>
                  </a:cubicBezTo>
                  <a:cubicBezTo>
                    <a:pt x="2436" y="26213"/>
                    <a:pt x="2436" y="26580"/>
                    <a:pt x="2702" y="26613"/>
                  </a:cubicBezTo>
                  <a:cubicBezTo>
                    <a:pt x="6772" y="26379"/>
                    <a:pt x="10708" y="24912"/>
                    <a:pt x="13677" y="23644"/>
                  </a:cubicBezTo>
                  <a:cubicBezTo>
                    <a:pt x="14778" y="23177"/>
                    <a:pt x="15878" y="22677"/>
                    <a:pt x="16946" y="22143"/>
                  </a:cubicBezTo>
                  <a:cubicBezTo>
                    <a:pt x="17580" y="22010"/>
                    <a:pt x="18213" y="21810"/>
                    <a:pt x="18914" y="21576"/>
                  </a:cubicBezTo>
                  <a:lnTo>
                    <a:pt x="18914" y="21576"/>
                  </a:lnTo>
                  <a:cubicBezTo>
                    <a:pt x="18447" y="22076"/>
                    <a:pt x="17980" y="22577"/>
                    <a:pt x="17513" y="23044"/>
                  </a:cubicBezTo>
                  <a:cubicBezTo>
                    <a:pt x="12609" y="27847"/>
                    <a:pt x="6272" y="30783"/>
                    <a:pt x="167" y="33585"/>
                  </a:cubicBezTo>
                  <a:cubicBezTo>
                    <a:pt x="67" y="33618"/>
                    <a:pt x="0" y="33751"/>
                    <a:pt x="67" y="33851"/>
                  </a:cubicBezTo>
                  <a:cubicBezTo>
                    <a:pt x="101" y="33952"/>
                    <a:pt x="167" y="33985"/>
                    <a:pt x="267" y="33985"/>
                  </a:cubicBezTo>
                  <a:lnTo>
                    <a:pt x="334" y="33985"/>
                  </a:lnTo>
                  <a:cubicBezTo>
                    <a:pt x="6505" y="31150"/>
                    <a:pt x="12843" y="28247"/>
                    <a:pt x="17847" y="23411"/>
                  </a:cubicBezTo>
                  <a:cubicBezTo>
                    <a:pt x="18380" y="22910"/>
                    <a:pt x="18847" y="22377"/>
                    <a:pt x="19348" y="21876"/>
                  </a:cubicBezTo>
                  <a:lnTo>
                    <a:pt x="19348" y="21876"/>
                  </a:lnTo>
                  <a:cubicBezTo>
                    <a:pt x="19081" y="26079"/>
                    <a:pt x="17646" y="30115"/>
                    <a:pt x="15178" y="33551"/>
                  </a:cubicBezTo>
                  <a:cubicBezTo>
                    <a:pt x="15078" y="33651"/>
                    <a:pt x="15111" y="33785"/>
                    <a:pt x="15211" y="33851"/>
                  </a:cubicBezTo>
                  <a:cubicBezTo>
                    <a:pt x="15245" y="33885"/>
                    <a:pt x="15311" y="33885"/>
                    <a:pt x="15345" y="33885"/>
                  </a:cubicBezTo>
                  <a:cubicBezTo>
                    <a:pt x="15411" y="33885"/>
                    <a:pt x="15478" y="33851"/>
                    <a:pt x="15512" y="33818"/>
                  </a:cubicBezTo>
                  <a:cubicBezTo>
                    <a:pt x="17980" y="30382"/>
                    <a:pt x="19448" y="26379"/>
                    <a:pt x="19748" y="22176"/>
                  </a:cubicBezTo>
                  <a:cubicBezTo>
                    <a:pt x="20515" y="28981"/>
                    <a:pt x="22183" y="35619"/>
                    <a:pt x="24685" y="41991"/>
                  </a:cubicBezTo>
                  <a:cubicBezTo>
                    <a:pt x="24718" y="42091"/>
                    <a:pt x="24785" y="42124"/>
                    <a:pt x="24885" y="42124"/>
                  </a:cubicBezTo>
                  <a:lnTo>
                    <a:pt x="24952" y="42124"/>
                  </a:lnTo>
                  <a:cubicBezTo>
                    <a:pt x="25085" y="42091"/>
                    <a:pt x="25118" y="41957"/>
                    <a:pt x="25085" y="41857"/>
                  </a:cubicBezTo>
                  <a:cubicBezTo>
                    <a:pt x="22083" y="33918"/>
                    <a:pt x="20649" y="27013"/>
                    <a:pt x="20081" y="21242"/>
                  </a:cubicBezTo>
                  <a:lnTo>
                    <a:pt x="20081" y="21242"/>
                  </a:lnTo>
                  <a:cubicBezTo>
                    <a:pt x="26319" y="24178"/>
                    <a:pt x="33524" y="26313"/>
                    <a:pt x="41163" y="26313"/>
                  </a:cubicBezTo>
                  <a:lnTo>
                    <a:pt x="42764" y="26313"/>
                  </a:lnTo>
                  <a:cubicBezTo>
                    <a:pt x="44299" y="26246"/>
                    <a:pt x="45900" y="26079"/>
                    <a:pt x="47334" y="25345"/>
                  </a:cubicBezTo>
                  <a:cubicBezTo>
                    <a:pt x="47468" y="25312"/>
                    <a:pt x="47501" y="25145"/>
                    <a:pt x="47434" y="25045"/>
                  </a:cubicBezTo>
                  <a:cubicBezTo>
                    <a:pt x="47390" y="24956"/>
                    <a:pt x="47316" y="24912"/>
                    <a:pt x="47242" y="24912"/>
                  </a:cubicBezTo>
                  <a:cubicBezTo>
                    <a:pt x="47205" y="24912"/>
                    <a:pt x="47167" y="24923"/>
                    <a:pt x="47134" y="24945"/>
                  </a:cubicBezTo>
                  <a:cubicBezTo>
                    <a:pt x="45800" y="25612"/>
                    <a:pt x="44232" y="25779"/>
                    <a:pt x="42764" y="25846"/>
                  </a:cubicBezTo>
                  <a:cubicBezTo>
                    <a:pt x="42244" y="25866"/>
                    <a:pt x="41725" y="25876"/>
                    <a:pt x="41208" y="25876"/>
                  </a:cubicBezTo>
                  <a:cubicBezTo>
                    <a:pt x="34080" y="25876"/>
                    <a:pt x="27359" y="23986"/>
                    <a:pt x="21449" y="21343"/>
                  </a:cubicBezTo>
                  <a:lnTo>
                    <a:pt x="21449" y="21343"/>
                  </a:lnTo>
                  <a:cubicBezTo>
                    <a:pt x="24911" y="22102"/>
                    <a:pt x="28444" y="22482"/>
                    <a:pt x="31988" y="22482"/>
                  </a:cubicBezTo>
                  <a:cubicBezTo>
                    <a:pt x="32645" y="22482"/>
                    <a:pt x="33301" y="22469"/>
                    <a:pt x="33958" y="22443"/>
                  </a:cubicBezTo>
                  <a:cubicBezTo>
                    <a:pt x="34192" y="22410"/>
                    <a:pt x="34192" y="22043"/>
                    <a:pt x="33958" y="22010"/>
                  </a:cubicBezTo>
                  <a:cubicBezTo>
                    <a:pt x="33328" y="22033"/>
                    <a:pt x="32698" y="22044"/>
                    <a:pt x="32067" y="22044"/>
                  </a:cubicBezTo>
                  <a:cubicBezTo>
                    <a:pt x="28122" y="22044"/>
                    <a:pt x="24173" y="21591"/>
                    <a:pt x="20348" y="20642"/>
                  </a:cubicBezTo>
                  <a:lnTo>
                    <a:pt x="20582" y="20375"/>
                  </a:lnTo>
                  <a:cubicBezTo>
                    <a:pt x="24218" y="18407"/>
                    <a:pt x="27720" y="16206"/>
                    <a:pt x="31056" y="13704"/>
                  </a:cubicBezTo>
                  <a:cubicBezTo>
                    <a:pt x="32490" y="12670"/>
                    <a:pt x="33958" y="11502"/>
                    <a:pt x="34925" y="9934"/>
                  </a:cubicBezTo>
                  <a:cubicBezTo>
                    <a:pt x="35040" y="9751"/>
                    <a:pt x="34887" y="9583"/>
                    <a:pt x="34736" y="9583"/>
                  </a:cubicBezTo>
                  <a:cubicBezTo>
                    <a:pt x="34668" y="9583"/>
                    <a:pt x="34600" y="9618"/>
                    <a:pt x="34558" y="9701"/>
                  </a:cubicBezTo>
                  <a:cubicBezTo>
                    <a:pt x="33624" y="11202"/>
                    <a:pt x="32190" y="12336"/>
                    <a:pt x="30789" y="13370"/>
                  </a:cubicBezTo>
                  <a:cubicBezTo>
                    <a:pt x="27754" y="15605"/>
                    <a:pt x="24585" y="17673"/>
                    <a:pt x="21249" y="19508"/>
                  </a:cubicBezTo>
                  <a:cubicBezTo>
                    <a:pt x="24218" y="15538"/>
                    <a:pt x="26653" y="10568"/>
                    <a:pt x="28754" y="4197"/>
                  </a:cubicBezTo>
                  <a:cubicBezTo>
                    <a:pt x="28836" y="4013"/>
                    <a:pt x="28693" y="3880"/>
                    <a:pt x="28555" y="3880"/>
                  </a:cubicBezTo>
                  <a:cubicBezTo>
                    <a:pt x="28466" y="3880"/>
                    <a:pt x="28380" y="3934"/>
                    <a:pt x="28354" y="4063"/>
                  </a:cubicBezTo>
                  <a:cubicBezTo>
                    <a:pt x="26119" y="10835"/>
                    <a:pt x="23484" y="16005"/>
                    <a:pt x="20282" y="20042"/>
                  </a:cubicBezTo>
                  <a:lnTo>
                    <a:pt x="20182" y="20108"/>
                  </a:lnTo>
                  <a:cubicBezTo>
                    <a:pt x="20382" y="18207"/>
                    <a:pt x="20715" y="14104"/>
                    <a:pt x="19948" y="12136"/>
                  </a:cubicBezTo>
                  <a:cubicBezTo>
                    <a:pt x="20448" y="4497"/>
                    <a:pt x="22450" y="428"/>
                    <a:pt x="22483" y="327"/>
                  </a:cubicBezTo>
                  <a:cubicBezTo>
                    <a:pt x="22517" y="227"/>
                    <a:pt x="22483" y="94"/>
                    <a:pt x="22383" y="27"/>
                  </a:cubicBezTo>
                  <a:cubicBezTo>
                    <a:pt x="22346" y="9"/>
                    <a:pt x="22309" y="0"/>
                    <a:pt x="222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7"/>
            <p:cNvSpPr/>
            <p:nvPr/>
          </p:nvSpPr>
          <p:spPr>
            <a:xfrm>
              <a:off x="-2702390" y="2226786"/>
              <a:ext cx="448995" cy="649008"/>
            </a:xfrm>
            <a:custGeom>
              <a:avLst/>
              <a:gdLst/>
              <a:ahLst/>
              <a:cxnLst/>
              <a:rect l="l" t="t" r="r" b="b"/>
              <a:pathLst>
                <a:path w="21483" h="31053" extrusionOk="0">
                  <a:moveTo>
                    <a:pt x="4036" y="526"/>
                  </a:moveTo>
                  <a:lnTo>
                    <a:pt x="4337" y="926"/>
                  </a:lnTo>
                  <a:cubicBezTo>
                    <a:pt x="4303" y="926"/>
                    <a:pt x="4270" y="926"/>
                    <a:pt x="4237" y="960"/>
                  </a:cubicBezTo>
                  <a:cubicBezTo>
                    <a:pt x="4170" y="826"/>
                    <a:pt x="4103" y="693"/>
                    <a:pt x="4036" y="526"/>
                  </a:cubicBezTo>
                  <a:close/>
                  <a:moveTo>
                    <a:pt x="3203" y="2729"/>
                  </a:moveTo>
                  <a:lnTo>
                    <a:pt x="3203" y="2729"/>
                  </a:lnTo>
                  <a:cubicBezTo>
                    <a:pt x="3236" y="2795"/>
                    <a:pt x="3269" y="2861"/>
                    <a:pt x="3303" y="2928"/>
                  </a:cubicBezTo>
                  <a:lnTo>
                    <a:pt x="3269" y="2928"/>
                  </a:lnTo>
                  <a:cubicBezTo>
                    <a:pt x="3269" y="2861"/>
                    <a:pt x="3236" y="2795"/>
                    <a:pt x="3203" y="2729"/>
                  </a:cubicBezTo>
                  <a:close/>
                  <a:moveTo>
                    <a:pt x="336" y="3586"/>
                  </a:moveTo>
                  <a:cubicBezTo>
                    <a:pt x="312" y="3586"/>
                    <a:pt x="289" y="3589"/>
                    <a:pt x="267" y="3595"/>
                  </a:cubicBezTo>
                  <a:cubicBezTo>
                    <a:pt x="100" y="3628"/>
                    <a:pt x="0" y="3795"/>
                    <a:pt x="67" y="3928"/>
                  </a:cubicBezTo>
                  <a:cubicBezTo>
                    <a:pt x="1501" y="9432"/>
                    <a:pt x="1301" y="15236"/>
                    <a:pt x="1101" y="20840"/>
                  </a:cubicBezTo>
                  <a:cubicBezTo>
                    <a:pt x="1101" y="21005"/>
                    <a:pt x="1214" y="21125"/>
                    <a:pt x="1365" y="21125"/>
                  </a:cubicBezTo>
                  <a:cubicBezTo>
                    <a:pt x="1398" y="21125"/>
                    <a:pt x="1432" y="21119"/>
                    <a:pt x="1468" y="21107"/>
                  </a:cubicBezTo>
                  <a:cubicBezTo>
                    <a:pt x="1568" y="21074"/>
                    <a:pt x="1668" y="21007"/>
                    <a:pt x="1668" y="20874"/>
                  </a:cubicBezTo>
                  <a:cubicBezTo>
                    <a:pt x="1868" y="15236"/>
                    <a:pt x="2102" y="9399"/>
                    <a:pt x="601" y="3795"/>
                  </a:cubicBezTo>
                  <a:cubicBezTo>
                    <a:pt x="573" y="3656"/>
                    <a:pt x="452" y="3586"/>
                    <a:pt x="336" y="3586"/>
                  </a:cubicBezTo>
                  <a:close/>
                  <a:moveTo>
                    <a:pt x="4215" y="1"/>
                  </a:moveTo>
                  <a:cubicBezTo>
                    <a:pt x="4152" y="1"/>
                    <a:pt x="4089" y="19"/>
                    <a:pt x="4036" y="59"/>
                  </a:cubicBezTo>
                  <a:cubicBezTo>
                    <a:pt x="3936" y="159"/>
                    <a:pt x="3903" y="292"/>
                    <a:pt x="3970" y="392"/>
                  </a:cubicBezTo>
                  <a:cubicBezTo>
                    <a:pt x="3908" y="351"/>
                    <a:pt x="3846" y="323"/>
                    <a:pt x="3784" y="323"/>
                  </a:cubicBezTo>
                  <a:cubicBezTo>
                    <a:pt x="3746" y="323"/>
                    <a:pt x="3708" y="334"/>
                    <a:pt x="3670" y="359"/>
                  </a:cubicBezTo>
                  <a:cubicBezTo>
                    <a:pt x="3503" y="392"/>
                    <a:pt x="3436" y="559"/>
                    <a:pt x="3503" y="726"/>
                  </a:cubicBezTo>
                  <a:cubicBezTo>
                    <a:pt x="3670" y="1093"/>
                    <a:pt x="3870" y="1493"/>
                    <a:pt x="4070" y="1860"/>
                  </a:cubicBezTo>
                  <a:cubicBezTo>
                    <a:pt x="4017" y="1815"/>
                    <a:pt x="3958" y="1795"/>
                    <a:pt x="3902" y="1795"/>
                  </a:cubicBezTo>
                  <a:cubicBezTo>
                    <a:pt x="3710" y="1795"/>
                    <a:pt x="3541" y="2021"/>
                    <a:pt x="3670" y="2227"/>
                  </a:cubicBezTo>
                  <a:lnTo>
                    <a:pt x="3736" y="2361"/>
                  </a:lnTo>
                  <a:cubicBezTo>
                    <a:pt x="3736" y="2361"/>
                    <a:pt x="3736" y="2394"/>
                    <a:pt x="3736" y="2427"/>
                  </a:cubicBezTo>
                  <a:cubicBezTo>
                    <a:pt x="7539" y="10566"/>
                    <a:pt x="13443" y="17605"/>
                    <a:pt x="20848" y="22742"/>
                  </a:cubicBezTo>
                  <a:cubicBezTo>
                    <a:pt x="20888" y="22781"/>
                    <a:pt x="20927" y="22797"/>
                    <a:pt x="20972" y="22797"/>
                  </a:cubicBezTo>
                  <a:cubicBezTo>
                    <a:pt x="21005" y="22797"/>
                    <a:pt x="21040" y="22789"/>
                    <a:pt x="21082" y="22775"/>
                  </a:cubicBezTo>
                  <a:cubicBezTo>
                    <a:pt x="21149" y="22775"/>
                    <a:pt x="21182" y="22742"/>
                    <a:pt x="21215" y="22675"/>
                  </a:cubicBezTo>
                  <a:cubicBezTo>
                    <a:pt x="21349" y="22542"/>
                    <a:pt x="21315" y="22342"/>
                    <a:pt x="21149" y="22275"/>
                  </a:cubicBezTo>
                  <a:cubicBezTo>
                    <a:pt x="15545" y="18339"/>
                    <a:pt x="10775" y="13335"/>
                    <a:pt x="7172" y="7531"/>
                  </a:cubicBezTo>
                  <a:lnTo>
                    <a:pt x="7172" y="7531"/>
                  </a:lnTo>
                  <a:cubicBezTo>
                    <a:pt x="10508" y="12101"/>
                    <a:pt x="14477" y="16170"/>
                    <a:pt x="18914" y="19706"/>
                  </a:cubicBezTo>
                  <a:cubicBezTo>
                    <a:pt x="18961" y="19730"/>
                    <a:pt x="19025" y="19753"/>
                    <a:pt x="19082" y="19753"/>
                  </a:cubicBezTo>
                  <a:cubicBezTo>
                    <a:pt x="19105" y="19753"/>
                    <a:pt x="19128" y="19749"/>
                    <a:pt x="19147" y="19740"/>
                  </a:cubicBezTo>
                  <a:cubicBezTo>
                    <a:pt x="19214" y="19740"/>
                    <a:pt x="19247" y="19706"/>
                    <a:pt x="19314" y="19640"/>
                  </a:cubicBezTo>
                  <a:cubicBezTo>
                    <a:pt x="19414" y="19506"/>
                    <a:pt x="19381" y="19339"/>
                    <a:pt x="19247" y="19239"/>
                  </a:cubicBezTo>
                  <a:cubicBezTo>
                    <a:pt x="13677" y="14803"/>
                    <a:pt x="8873" y="9466"/>
                    <a:pt x="5071" y="3428"/>
                  </a:cubicBezTo>
                  <a:lnTo>
                    <a:pt x="5071" y="3428"/>
                  </a:lnTo>
                  <a:cubicBezTo>
                    <a:pt x="8673" y="8765"/>
                    <a:pt x="13010" y="13535"/>
                    <a:pt x="17980" y="17605"/>
                  </a:cubicBezTo>
                  <a:cubicBezTo>
                    <a:pt x="18042" y="17651"/>
                    <a:pt x="18118" y="17676"/>
                    <a:pt x="18192" y="17676"/>
                  </a:cubicBezTo>
                  <a:cubicBezTo>
                    <a:pt x="18277" y="17676"/>
                    <a:pt x="18360" y="17643"/>
                    <a:pt x="18413" y="17571"/>
                  </a:cubicBezTo>
                  <a:cubicBezTo>
                    <a:pt x="18513" y="17438"/>
                    <a:pt x="18480" y="17271"/>
                    <a:pt x="18347" y="17171"/>
                  </a:cubicBezTo>
                  <a:cubicBezTo>
                    <a:pt x="14177" y="13735"/>
                    <a:pt x="10408" y="9799"/>
                    <a:pt x="7205" y="5429"/>
                  </a:cubicBezTo>
                  <a:lnTo>
                    <a:pt x="7205" y="5429"/>
                  </a:lnTo>
                  <a:cubicBezTo>
                    <a:pt x="10908" y="10066"/>
                    <a:pt x="15211" y="14169"/>
                    <a:pt x="20015" y="17605"/>
                  </a:cubicBezTo>
                  <a:cubicBezTo>
                    <a:pt x="20081" y="17672"/>
                    <a:pt x="20181" y="17672"/>
                    <a:pt x="20248" y="17672"/>
                  </a:cubicBezTo>
                  <a:cubicBezTo>
                    <a:pt x="20315" y="17638"/>
                    <a:pt x="20381" y="17605"/>
                    <a:pt x="20415" y="17571"/>
                  </a:cubicBezTo>
                  <a:cubicBezTo>
                    <a:pt x="20515" y="17438"/>
                    <a:pt x="20482" y="17271"/>
                    <a:pt x="20381" y="17171"/>
                  </a:cubicBezTo>
                  <a:cubicBezTo>
                    <a:pt x="15345" y="13535"/>
                    <a:pt x="10841" y="9232"/>
                    <a:pt x="7039" y="4329"/>
                  </a:cubicBezTo>
                  <a:lnTo>
                    <a:pt x="7039" y="4329"/>
                  </a:lnTo>
                  <a:cubicBezTo>
                    <a:pt x="10341" y="8198"/>
                    <a:pt x="14077" y="11667"/>
                    <a:pt x="18213" y="14669"/>
                  </a:cubicBezTo>
                  <a:cubicBezTo>
                    <a:pt x="18252" y="14708"/>
                    <a:pt x="18303" y="14725"/>
                    <a:pt x="18351" y="14725"/>
                  </a:cubicBezTo>
                  <a:cubicBezTo>
                    <a:pt x="18386" y="14725"/>
                    <a:pt x="18419" y="14717"/>
                    <a:pt x="18447" y="14703"/>
                  </a:cubicBezTo>
                  <a:cubicBezTo>
                    <a:pt x="18513" y="14703"/>
                    <a:pt x="18580" y="14669"/>
                    <a:pt x="18614" y="14603"/>
                  </a:cubicBezTo>
                  <a:cubicBezTo>
                    <a:pt x="18714" y="14469"/>
                    <a:pt x="18680" y="14302"/>
                    <a:pt x="18547" y="14202"/>
                  </a:cubicBezTo>
                  <a:cubicBezTo>
                    <a:pt x="13143" y="10266"/>
                    <a:pt x="8406" y="5530"/>
                    <a:pt x="4470" y="126"/>
                  </a:cubicBezTo>
                  <a:cubicBezTo>
                    <a:pt x="4409" y="45"/>
                    <a:pt x="4312" y="1"/>
                    <a:pt x="4215" y="1"/>
                  </a:cubicBezTo>
                  <a:close/>
                  <a:moveTo>
                    <a:pt x="3014" y="1400"/>
                  </a:moveTo>
                  <a:cubicBezTo>
                    <a:pt x="2976" y="1400"/>
                    <a:pt x="2938" y="1409"/>
                    <a:pt x="2902" y="1427"/>
                  </a:cubicBezTo>
                  <a:cubicBezTo>
                    <a:pt x="2769" y="1493"/>
                    <a:pt x="2702" y="1660"/>
                    <a:pt x="2769" y="1793"/>
                  </a:cubicBezTo>
                  <a:cubicBezTo>
                    <a:pt x="2869" y="2060"/>
                    <a:pt x="3002" y="2294"/>
                    <a:pt x="3102" y="2561"/>
                  </a:cubicBezTo>
                  <a:cubicBezTo>
                    <a:pt x="3051" y="2459"/>
                    <a:pt x="2962" y="2415"/>
                    <a:pt x="2862" y="2415"/>
                  </a:cubicBezTo>
                  <a:cubicBezTo>
                    <a:pt x="2832" y="2415"/>
                    <a:pt x="2800" y="2419"/>
                    <a:pt x="2769" y="2427"/>
                  </a:cubicBezTo>
                  <a:cubicBezTo>
                    <a:pt x="2635" y="2494"/>
                    <a:pt x="2569" y="2661"/>
                    <a:pt x="2602" y="2794"/>
                  </a:cubicBezTo>
                  <a:cubicBezTo>
                    <a:pt x="5738" y="10700"/>
                    <a:pt x="9607" y="18305"/>
                    <a:pt x="14144" y="25477"/>
                  </a:cubicBezTo>
                  <a:cubicBezTo>
                    <a:pt x="14199" y="25559"/>
                    <a:pt x="14299" y="25619"/>
                    <a:pt x="14407" y="25619"/>
                  </a:cubicBezTo>
                  <a:cubicBezTo>
                    <a:pt x="14430" y="25619"/>
                    <a:pt x="14454" y="25616"/>
                    <a:pt x="14477" y="25611"/>
                  </a:cubicBezTo>
                  <a:cubicBezTo>
                    <a:pt x="14511" y="25611"/>
                    <a:pt x="14511" y="25577"/>
                    <a:pt x="14544" y="25577"/>
                  </a:cubicBezTo>
                  <a:cubicBezTo>
                    <a:pt x="14677" y="25477"/>
                    <a:pt x="14711" y="25310"/>
                    <a:pt x="14644" y="25177"/>
                  </a:cubicBezTo>
                  <a:cubicBezTo>
                    <a:pt x="12242" y="21441"/>
                    <a:pt x="10074" y="17571"/>
                    <a:pt x="8073" y="13602"/>
                  </a:cubicBezTo>
                  <a:lnTo>
                    <a:pt x="8073" y="13602"/>
                  </a:lnTo>
                  <a:cubicBezTo>
                    <a:pt x="11442" y="19239"/>
                    <a:pt x="15611" y="24310"/>
                    <a:pt x="20482" y="28713"/>
                  </a:cubicBezTo>
                  <a:cubicBezTo>
                    <a:pt x="20532" y="28779"/>
                    <a:pt x="20607" y="28813"/>
                    <a:pt x="20686" y="28813"/>
                  </a:cubicBezTo>
                  <a:cubicBezTo>
                    <a:pt x="20765" y="28813"/>
                    <a:pt x="20848" y="28779"/>
                    <a:pt x="20915" y="28713"/>
                  </a:cubicBezTo>
                  <a:cubicBezTo>
                    <a:pt x="21015" y="28613"/>
                    <a:pt x="21015" y="28413"/>
                    <a:pt x="20882" y="28312"/>
                  </a:cubicBezTo>
                  <a:cubicBezTo>
                    <a:pt x="13843" y="21941"/>
                    <a:pt x="8273" y="14169"/>
                    <a:pt x="4537" y="5463"/>
                  </a:cubicBezTo>
                  <a:lnTo>
                    <a:pt x="4537" y="5463"/>
                  </a:lnTo>
                  <a:cubicBezTo>
                    <a:pt x="8673" y="13335"/>
                    <a:pt x="14244" y="20373"/>
                    <a:pt x="20949" y="26244"/>
                  </a:cubicBezTo>
                  <a:cubicBezTo>
                    <a:pt x="21019" y="26268"/>
                    <a:pt x="21073" y="26292"/>
                    <a:pt x="21134" y="26292"/>
                  </a:cubicBezTo>
                  <a:cubicBezTo>
                    <a:pt x="21160" y="26292"/>
                    <a:pt x="21186" y="26287"/>
                    <a:pt x="21215" y="26278"/>
                  </a:cubicBezTo>
                  <a:cubicBezTo>
                    <a:pt x="21282" y="26278"/>
                    <a:pt x="21315" y="26244"/>
                    <a:pt x="21349" y="26211"/>
                  </a:cubicBezTo>
                  <a:cubicBezTo>
                    <a:pt x="21482" y="26078"/>
                    <a:pt x="21449" y="25877"/>
                    <a:pt x="21349" y="25777"/>
                  </a:cubicBezTo>
                  <a:cubicBezTo>
                    <a:pt x="13643" y="19106"/>
                    <a:pt x="7472" y="10833"/>
                    <a:pt x="3269" y="1560"/>
                  </a:cubicBezTo>
                  <a:cubicBezTo>
                    <a:pt x="3220" y="1462"/>
                    <a:pt x="3118" y="1400"/>
                    <a:pt x="3014" y="1400"/>
                  </a:cubicBezTo>
                  <a:close/>
                  <a:moveTo>
                    <a:pt x="836" y="3086"/>
                  </a:moveTo>
                  <a:cubicBezTo>
                    <a:pt x="813" y="3086"/>
                    <a:pt x="790" y="3089"/>
                    <a:pt x="767" y="3094"/>
                  </a:cubicBezTo>
                  <a:cubicBezTo>
                    <a:pt x="601" y="3128"/>
                    <a:pt x="534" y="3261"/>
                    <a:pt x="567" y="3428"/>
                  </a:cubicBezTo>
                  <a:cubicBezTo>
                    <a:pt x="2168" y="10200"/>
                    <a:pt x="3002" y="17138"/>
                    <a:pt x="3069" y="24109"/>
                  </a:cubicBezTo>
                  <a:cubicBezTo>
                    <a:pt x="3069" y="24276"/>
                    <a:pt x="3169" y="24376"/>
                    <a:pt x="3336" y="24376"/>
                  </a:cubicBezTo>
                  <a:lnTo>
                    <a:pt x="3403" y="24376"/>
                  </a:lnTo>
                  <a:cubicBezTo>
                    <a:pt x="3536" y="24343"/>
                    <a:pt x="3603" y="24243"/>
                    <a:pt x="3636" y="24109"/>
                  </a:cubicBezTo>
                  <a:cubicBezTo>
                    <a:pt x="3569" y="19606"/>
                    <a:pt x="3203" y="15103"/>
                    <a:pt x="2535" y="10633"/>
                  </a:cubicBezTo>
                  <a:lnTo>
                    <a:pt x="2535" y="10633"/>
                  </a:lnTo>
                  <a:cubicBezTo>
                    <a:pt x="3903" y="17171"/>
                    <a:pt x="4370" y="23843"/>
                    <a:pt x="3970" y="30514"/>
                  </a:cubicBezTo>
                  <a:cubicBezTo>
                    <a:pt x="3970" y="30681"/>
                    <a:pt x="4070" y="30814"/>
                    <a:pt x="4237" y="30814"/>
                  </a:cubicBezTo>
                  <a:lnTo>
                    <a:pt x="4337" y="30814"/>
                  </a:lnTo>
                  <a:cubicBezTo>
                    <a:pt x="4437" y="30781"/>
                    <a:pt x="4537" y="30681"/>
                    <a:pt x="4537" y="30547"/>
                  </a:cubicBezTo>
                  <a:cubicBezTo>
                    <a:pt x="5071" y="21641"/>
                    <a:pt x="4036" y="12735"/>
                    <a:pt x="1468" y="4162"/>
                  </a:cubicBezTo>
                  <a:cubicBezTo>
                    <a:pt x="1435" y="4062"/>
                    <a:pt x="1368" y="3995"/>
                    <a:pt x="1268" y="3995"/>
                  </a:cubicBezTo>
                  <a:cubicBezTo>
                    <a:pt x="1201" y="3762"/>
                    <a:pt x="1168" y="3528"/>
                    <a:pt x="1101" y="3295"/>
                  </a:cubicBezTo>
                  <a:cubicBezTo>
                    <a:pt x="1073" y="3156"/>
                    <a:pt x="953" y="3086"/>
                    <a:pt x="836" y="3086"/>
                  </a:cubicBezTo>
                  <a:close/>
                  <a:moveTo>
                    <a:pt x="1768" y="2194"/>
                  </a:moveTo>
                  <a:cubicBezTo>
                    <a:pt x="1635" y="2260"/>
                    <a:pt x="1568" y="2394"/>
                    <a:pt x="1601" y="2527"/>
                  </a:cubicBezTo>
                  <a:lnTo>
                    <a:pt x="1635" y="2661"/>
                  </a:lnTo>
                  <a:cubicBezTo>
                    <a:pt x="1601" y="2644"/>
                    <a:pt x="1568" y="2636"/>
                    <a:pt x="1535" y="2636"/>
                  </a:cubicBezTo>
                  <a:cubicBezTo>
                    <a:pt x="1501" y="2636"/>
                    <a:pt x="1468" y="2644"/>
                    <a:pt x="1435" y="2661"/>
                  </a:cubicBezTo>
                  <a:cubicBezTo>
                    <a:pt x="1301" y="2727"/>
                    <a:pt x="1234" y="2894"/>
                    <a:pt x="1301" y="3028"/>
                  </a:cubicBezTo>
                  <a:cubicBezTo>
                    <a:pt x="1468" y="3395"/>
                    <a:pt x="1635" y="3795"/>
                    <a:pt x="1802" y="4195"/>
                  </a:cubicBezTo>
                  <a:cubicBezTo>
                    <a:pt x="1668" y="4262"/>
                    <a:pt x="1601" y="4395"/>
                    <a:pt x="1668" y="4529"/>
                  </a:cubicBezTo>
                  <a:cubicBezTo>
                    <a:pt x="1968" y="5463"/>
                    <a:pt x="2269" y="6397"/>
                    <a:pt x="2569" y="7331"/>
                  </a:cubicBezTo>
                  <a:cubicBezTo>
                    <a:pt x="3403" y="11834"/>
                    <a:pt x="4170" y="16504"/>
                    <a:pt x="4904" y="21041"/>
                  </a:cubicBezTo>
                  <a:cubicBezTo>
                    <a:pt x="5137" y="22542"/>
                    <a:pt x="5404" y="24009"/>
                    <a:pt x="5638" y="25444"/>
                  </a:cubicBezTo>
                  <a:cubicBezTo>
                    <a:pt x="5638" y="25589"/>
                    <a:pt x="5764" y="25684"/>
                    <a:pt x="5885" y="25684"/>
                  </a:cubicBezTo>
                  <a:cubicBezTo>
                    <a:pt x="5903" y="25684"/>
                    <a:pt x="5921" y="25682"/>
                    <a:pt x="5938" y="25677"/>
                  </a:cubicBezTo>
                  <a:cubicBezTo>
                    <a:pt x="6105" y="25677"/>
                    <a:pt x="6205" y="25510"/>
                    <a:pt x="6171" y="25377"/>
                  </a:cubicBezTo>
                  <a:cubicBezTo>
                    <a:pt x="5938" y="23909"/>
                    <a:pt x="5704" y="22442"/>
                    <a:pt x="5471" y="20974"/>
                  </a:cubicBezTo>
                  <a:cubicBezTo>
                    <a:pt x="5037" y="18205"/>
                    <a:pt x="4570" y="15403"/>
                    <a:pt x="4103" y="12635"/>
                  </a:cubicBezTo>
                  <a:lnTo>
                    <a:pt x="4103" y="12635"/>
                  </a:lnTo>
                  <a:cubicBezTo>
                    <a:pt x="5337" y="17271"/>
                    <a:pt x="6305" y="22008"/>
                    <a:pt x="6972" y="26745"/>
                  </a:cubicBezTo>
                  <a:cubicBezTo>
                    <a:pt x="7005" y="26911"/>
                    <a:pt x="7139" y="27012"/>
                    <a:pt x="7305" y="27012"/>
                  </a:cubicBezTo>
                  <a:lnTo>
                    <a:pt x="7339" y="27012"/>
                  </a:lnTo>
                  <a:cubicBezTo>
                    <a:pt x="7472" y="26978"/>
                    <a:pt x="7572" y="26845"/>
                    <a:pt x="7539" y="26678"/>
                  </a:cubicBezTo>
                  <a:cubicBezTo>
                    <a:pt x="6638" y="20507"/>
                    <a:pt x="5271" y="14403"/>
                    <a:pt x="3503" y="8432"/>
                  </a:cubicBezTo>
                  <a:lnTo>
                    <a:pt x="3503" y="8432"/>
                  </a:lnTo>
                  <a:cubicBezTo>
                    <a:pt x="6105" y="15637"/>
                    <a:pt x="7706" y="23175"/>
                    <a:pt x="8239" y="30781"/>
                  </a:cubicBezTo>
                  <a:cubicBezTo>
                    <a:pt x="8239" y="30930"/>
                    <a:pt x="8373" y="31053"/>
                    <a:pt x="8497" y="31053"/>
                  </a:cubicBezTo>
                  <a:cubicBezTo>
                    <a:pt x="8511" y="31053"/>
                    <a:pt x="8526" y="31051"/>
                    <a:pt x="8540" y="31048"/>
                  </a:cubicBezTo>
                  <a:lnTo>
                    <a:pt x="8606" y="31048"/>
                  </a:lnTo>
                  <a:cubicBezTo>
                    <a:pt x="8740" y="31014"/>
                    <a:pt x="8807" y="30914"/>
                    <a:pt x="8807" y="30781"/>
                  </a:cubicBezTo>
                  <a:cubicBezTo>
                    <a:pt x="8273" y="22975"/>
                    <a:pt x="6638" y="15303"/>
                    <a:pt x="3936" y="7998"/>
                  </a:cubicBezTo>
                  <a:lnTo>
                    <a:pt x="3936" y="7998"/>
                  </a:lnTo>
                  <a:cubicBezTo>
                    <a:pt x="6538" y="14236"/>
                    <a:pt x="8640" y="20707"/>
                    <a:pt x="10308" y="27278"/>
                  </a:cubicBezTo>
                  <a:cubicBezTo>
                    <a:pt x="10337" y="27394"/>
                    <a:pt x="10441" y="27485"/>
                    <a:pt x="10577" y="27485"/>
                  </a:cubicBezTo>
                  <a:cubicBezTo>
                    <a:pt x="10598" y="27485"/>
                    <a:pt x="10619" y="27483"/>
                    <a:pt x="10641" y="27479"/>
                  </a:cubicBezTo>
                  <a:cubicBezTo>
                    <a:pt x="10775" y="27412"/>
                    <a:pt x="10875" y="27278"/>
                    <a:pt x="10841" y="27112"/>
                  </a:cubicBezTo>
                  <a:cubicBezTo>
                    <a:pt x="9807" y="23009"/>
                    <a:pt x="8606" y="18939"/>
                    <a:pt x="7172" y="14903"/>
                  </a:cubicBezTo>
                  <a:lnTo>
                    <a:pt x="7172" y="14903"/>
                  </a:lnTo>
                  <a:cubicBezTo>
                    <a:pt x="8640" y="18272"/>
                    <a:pt x="10007" y="21641"/>
                    <a:pt x="11342" y="25010"/>
                  </a:cubicBezTo>
                  <a:cubicBezTo>
                    <a:pt x="11397" y="25121"/>
                    <a:pt x="11498" y="25185"/>
                    <a:pt x="11607" y="25185"/>
                  </a:cubicBezTo>
                  <a:cubicBezTo>
                    <a:pt x="11629" y="25185"/>
                    <a:pt x="11652" y="25183"/>
                    <a:pt x="11675" y="25177"/>
                  </a:cubicBezTo>
                  <a:lnTo>
                    <a:pt x="11709" y="25177"/>
                  </a:lnTo>
                  <a:cubicBezTo>
                    <a:pt x="11875" y="25110"/>
                    <a:pt x="11942" y="24943"/>
                    <a:pt x="11875" y="24810"/>
                  </a:cubicBezTo>
                  <a:cubicBezTo>
                    <a:pt x="8907" y="17271"/>
                    <a:pt x="5638" y="9699"/>
                    <a:pt x="2135" y="2361"/>
                  </a:cubicBezTo>
                  <a:cubicBezTo>
                    <a:pt x="2086" y="2263"/>
                    <a:pt x="1984" y="2201"/>
                    <a:pt x="1880" y="2201"/>
                  </a:cubicBezTo>
                  <a:cubicBezTo>
                    <a:pt x="1842" y="2201"/>
                    <a:pt x="1804" y="2209"/>
                    <a:pt x="1768" y="2227"/>
                  </a:cubicBezTo>
                  <a:lnTo>
                    <a:pt x="1768" y="219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7"/>
            <p:cNvSpPr/>
            <p:nvPr/>
          </p:nvSpPr>
          <p:spPr>
            <a:xfrm>
              <a:off x="-2788856" y="2242086"/>
              <a:ext cx="411354" cy="669866"/>
            </a:xfrm>
            <a:custGeom>
              <a:avLst/>
              <a:gdLst/>
              <a:ahLst/>
              <a:cxnLst/>
              <a:rect l="l" t="t" r="r" b="b"/>
              <a:pathLst>
                <a:path w="19682" h="32051" extrusionOk="0">
                  <a:moveTo>
                    <a:pt x="8140" y="494"/>
                  </a:moveTo>
                  <a:lnTo>
                    <a:pt x="8140" y="494"/>
                  </a:lnTo>
                  <a:cubicBezTo>
                    <a:pt x="8207" y="661"/>
                    <a:pt x="8240" y="795"/>
                    <a:pt x="8307" y="961"/>
                  </a:cubicBezTo>
                  <a:lnTo>
                    <a:pt x="8207" y="961"/>
                  </a:lnTo>
                  <a:cubicBezTo>
                    <a:pt x="8173" y="795"/>
                    <a:pt x="8140" y="661"/>
                    <a:pt x="8140" y="494"/>
                  </a:cubicBezTo>
                  <a:close/>
                  <a:moveTo>
                    <a:pt x="6739" y="2396"/>
                  </a:moveTo>
                  <a:lnTo>
                    <a:pt x="6739" y="2396"/>
                  </a:lnTo>
                  <a:cubicBezTo>
                    <a:pt x="6772" y="2462"/>
                    <a:pt x="6806" y="2529"/>
                    <a:pt x="6806" y="2596"/>
                  </a:cubicBezTo>
                  <a:lnTo>
                    <a:pt x="6772" y="2596"/>
                  </a:lnTo>
                  <a:cubicBezTo>
                    <a:pt x="6739" y="2529"/>
                    <a:pt x="6739" y="2462"/>
                    <a:pt x="6739" y="2396"/>
                  </a:cubicBezTo>
                  <a:close/>
                  <a:moveTo>
                    <a:pt x="3670" y="2496"/>
                  </a:moveTo>
                  <a:cubicBezTo>
                    <a:pt x="3503" y="2496"/>
                    <a:pt x="3370" y="2596"/>
                    <a:pt x="3403" y="2763"/>
                  </a:cubicBezTo>
                  <a:cubicBezTo>
                    <a:pt x="3370" y="8467"/>
                    <a:pt x="1669" y="14037"/>
                    <a:pt x="68" y="19375"/>
                  </a:cubicBezTo>
                  <a:cubicBezTo>
                    <a:pt x="1" y="19508"/>
                    <a:pt x="101" y="19675"/>
                    <a:pt x="234" y="19708"/>
                  </a:cubicBezTo>
                  <a:lnTo>
                    <a:pt x="335" y="19708"/>
                  </a:lnTo>
                  <a:cubicBezTo>
                    <a:pt x="435" y="19708"/>
                    <a:pt x="535" y="19641"/>
                    <a:pt x="601" y="19541"/>
                  </a:cubicBezTo>
                  <a:cubicBezTo>
                    <a:pt x="2236" y="14138"/>
                    <a:pt x="3937" y="8567"/>
                    <a:pt x="3937" y="2763"/>
                  </a:cubicBezTo>
                  <a:cubicBezTo>
                    <a:pt x="3937" y="2596"/>
                    <a:pt x="3837" y="2496"/>
                    <a:pt x="3670" y="2496"/>
                  </a:cubicBezTo>
                  <a:close/>
                  <a:moveTo>
                    <a:pt x="8339" y="1"/>
                  </a:moveTo>
                  <a:cubicBezTo>
                    <a:pt x="8184" y="1"/>
                    <a:pt x="8034" y="129"/>
                    <a:pt x="8073" y="328"/>
                  </a:cubicBezTo>
                  <a:cubicBezTo>
                    <a:pt x="8015" y="234"/>
                    <a:pt x="7928" y="194"/>
                    <a:pt x="7841" y="194"/>
                  </a:cubicBezTo>
                  <a:cubicBezTo>
                    <a:pt x="7679" y="194"/>
                    <a:pt x="7518" y="333"/>
                    <a:pt x="7540" y="528"/>
                  </a:cubicBezTo>
                  <a:cubicBezTo>
                    <a:pt x="7606" y="928"/>
                    <a:pt x="7706" y="1362"/>
                    <a:pt x="7807" y="1762"/>
                  </a:cubicBezTo>
                  <a:cubicBezTo>
                    <a:pt x="7756" y="1687"/>
                    <a:pt x="7669" y="1649"/>
                    <a:pt x="7586" y="1649"/>
                  </a:cubicBezTo>
                  <a:cubicBezTo>
                    <a:pt x="7558" y="1649"/>
                    <a:pt x="7531" y="1654"/>
                    <a:pt x="7506" y="1662"/>
                  </a:cubicBezTo>
                  <a:cubicBezTo>
                    <a:pt x="7340" y="1695"/>
                    <a:pt x="7273" y="1862"/>
                    <a:pt x="7306" y="2029"/>
                  </a:cubicBezTo>
                  <a:cubicBezTo>
                    <a:pt x="7340" y="2062"/>
                    <a:pt x="7340" y="2096"/>
                    <a:pt x="7340" y="2162"/>
                  </a:cubicBezTo>
                  <a:cubicBezTo>
                    <a:pt x="7340" y="2162"/>
                    <a:pt x="7340" y="2196"/>
                    <a:pt x="7340" y="2229"/>
                  </a:cubicBezTo>
                  <a:cubicBezTo>
                    <a:pt x="8907" y="11069"/>
                    <a:pt x="12810" y="19375"/>
                    <a:pt x="18614" y="26280"/>
                  </a:cubicBezTo>
                  <a:cubicBezTo>
                    <a:pt x="18668" y="26351"/>
                    <a:pt x="18750" y="26384"/>
                    <a:pt x="18831" y="26384"/>
                  </a:cubicBezTo>
                  <a:cubicBezTo>
                    <a:pt x="18900" y="26384"/>
                    <a:pt x="18968" y="26359"/>
                    <a:pt x="19015" y="26313"/>
                  </a:cubicBezTo>
                  <a:cubicBezTo>
                    <a:pt x="19148" y="26213"/>
                    <a:pt x="19148" y="26013"/>
                    <a:pt x="19048" y="25913"/>
                  </a:cubicBezTo>
                  <a:cubicBezTo>
                    <a:pt x="14645" y="20676"/>
                    <a:pt x="11342" y="14605"/>
                    <a:pt x="9374" y="8067"/>
                  </a:cubicBezTo>
                  <a:lnTo>
                    <a:pt x="9374" y="8067"/>
                  </a:lnTo>
                  <a:cubicBezTo>
                    <a:pt x="11409" y="13337"/>
                    <a:pt x="14178" y="18307"/>
                    <a:pt x="17580" y="22877"/>
                  </a:cubicBezTo>
                  <a:cubicBezTo>
                    <a:pt x="17614" y="22944"/>
                    <a:pt x="17714" y="22977"/>
                    <a:pt x="17814" y="22977"/>
                  </a:cubicBezTo>
                  <a:cubicBezTo>
                    <a:pt x="18047" y="22977"/>
                    <a:pt x="18181" y="22710"/>
                    <a:pt x="18014" y="22510"/>
                  </a:cubicBezTo>
                  <a:cubicBezTo>
                    <a:pt x="13777" y="16806"/>
                    <a:pt x="10508" y="10402"/>
                    <a:pt x="8374" y="3597"/>
                  </a:cubicBezTo>
                  <a:lnTo>
                    <a:pt x="8374" y="3597"/>
                  </a:lnTo>
                  <a:cubicBezTo>
                    <a:pt x="10508" y="9668"/>
                    <a:pt x="13477" y="15405"/>
                    <a:pt x="17213" y="20609"/>
                  </a:cubicBezTo>
                  <a:cubicBezTo>
                    <a:pt x="17280" y="20676"/>
                    <a:pt x="17347" y="20742"/>
                    <a:pt x="17447" y="20742"/>
                  </a:cubicBezTo>
                  <a:cubicBezTo>
                    <a:pt x="17513" y="20742"/>
                    <a:pt x="17580" y="20709"/>
                    <a:pt x="17614" y="20676"/>
                  </a:cubicBezTo>
                  <a:cubicBezTo>
                    <a:pt x="17747" y="20575"/>
                    <a:pt x="17780" y="20409"/>
                    <a:pt x="17680" y="20275"/>
                  </a:cubicBezTo>
                  <a:cubicBezTo>
                    <a:pt x="14511" y="15872"/>
                    <a:pt x="11909" y="11069"/>
                    <a:pt x="9908" y="6032"/>
                  </a:cubicBezTo>
                  <a:lnTo>
                    <a:pt x="9908" y="6032"/>
                  </a:lnTo>
                  <a:cubicBezTo>
                    <a:pt x="12310" y="11469"/>
                    <a:pt x="15412" y="16539"/>
                    <a:pt x="19181" y="21109"/>
                  </a:cubicBezTo>
                  <a:cubicBezTo>
                    <a:pt x="19215" y="21176"/>
                    <a:pt x="19315" y="21209"/>
                    <a:pt x="19381" y="21209"/>
                  </a:cubicBezTo>
                  <a:cubicBezTo>
                    <a:pt x="19448" y="21209"/>
                    <a:pt x="19515" y="21209"/>
                    <a:pt x="19582" y="21143"/>
                  </a:cubicBezTo>
                  <a:cubicBezTo>
                    <a:pt x="19682" y="21042"/>
                    <a:pt x="19682" y="20876"/>
                    <a:pt x="19582" y="20776"/>
                  </a:cubicBezTo>
                  <a:cubicBezTo>
                    <a:pt x="15645" y="15972"/>
                    <a:pt x="12410" y="10635"/>
                    <a:pt x="10008" y="4931"/>
                  </a:cubicBezTo>
                  <a:lnTo>
                    <a:pt x="10008" y="4931"/>
                  </a:lnTo>
                  <a:cubicBezTo>
                    <a:pt x="12210" y="9501"/>
                    <a:pt x="14912" y="13837"/>
                    <a:pt x="18114" y="17773"/>
                  </a:cubicBezTo>
                  <a:cubicBezTo>
                    <a:pt x="18174" y="17854"/>
                    <a:pt x="18272" y="17898"/>
                    <a:pt x="18369" y="17898"/>
                  </a:cubicBezTo>
                  <a:cubicBezTo>
                    <a:pt x="18432" y="17898"/>
                    <a:pt x="18495" y="17880"/>
                    <a:pt x="18548" y="17840"/>
                  </a:cubicBezTo>
                  <a:cubicBezTo>
                    <a:pt x="18648" y="17740"/>
                    <a:pt x="18681" y="17540"/>
                    <a:pt x="18581" y="17440"/>
                  </a:cubicBezTo>
                  <a:cubicBezTo>
                    <a:pt x="14378" y="12236"/>
                    <a:pt x="11009" y="6399"/>
                    <a:pt x="8607" y="194"/>
                  </a:cubicBezTo>
                  <a:cubicBezTo>
                    <a:pt x="8553" y="60"/>
                    <a:pt x="8445" y="1"/>
                    <a:pt x="8339" y="1"/>
                  </a:cubicBezTo>
                  <a:close/>
                  <a:moveTo>
                    <a:pt x="4304" y="2129"/>
                  </a:moveTo>
                  <a:cubicBezTo>
                    <a:pt x="4137" y="2129"/>
                    <a:pt x="4004" y="2262"/>
                    <a:pt x="4004" y="2429"/>
                  </a:cubicBezTo>
                  <a:cubicBezTo>
                    <a:pt x="3804" y="9401"/>
                    <a:pt x="2836" y="16306"/>
                    <a:pt x="1102" y="23044"/>
                  </a:cubicBezTo>
                  <a:cubicBezTo>
                    <a:pt x="1068" y="23211"/>
                    <a:pt x="1135" y="23344"/>
                    <a:pt x="1302" y="23377"/>
                  </a:cubicBezTo>
                  <a:lnTo>
                    <a:pt x="1369" y="23377"/>
                  </a:lnTo>
                  <a:cubicBezTo>
                    <a:pt x="1502" y="23377"/>
                    <a:pt x="1602" y="23311"/>
                    <a:pt x="1635" y="23177"/>
                  </a:cubicBezTo>
                  <a:cubicBezTo>
                    <a:pt x="2770" y="18808"/>
                    <a:pt x="3570" y="14371"/>
                    <a:pt x="4037" y="9901"/>
                  </a:cubicBezTo>
                  <a:lnTo>
                    <a:pt x="4037" y="9901"/>
                  </a:lnTo>
                  <a:cubicBezTo>
                    <a:pt x="3670" y="16539"/>
                    <a:pt x="2436" y="23144"/>
                    <a:pt x="335" y="29448"/>
                  </a:cubicBezTo>
                  <a:cubicBezTo>
                    <a:pt x="268" y="29615"/>
                    <a:pt x="368" y="29782"/>
                    <a:pt x="501" y="29815"/>
                  </a:cubicBezTo>
                  <a:lnTo>
                    <a:pt x="601" y="29815"/>
                  </a:lnTo>
                  <a:cubicBezTo>
                    <a:pt x="701" y="29815"/>
                    <a:pt x="835" y="29749"/>
                    <a:pt x="868" y="29615"/>
                  </a:cubicBezTo>
                  <a:cubicBezTo>
                    <a:pt x="3670" y="21176"/>
                    <a:pt x="4971" y="12303"/>
                    <a:pt x="4704" y="3397"/>
                  </a:cubicBezTo>
                  <a:cubicBezTo>
                    <a:pt x="4704" y="3296"/>
                    <a:pt x="4638" y="3196"/>
                    <a:pt x="4538" y="3130"/>
                  </a:cubicBezTo>
                  <a:cubicBezTo>
                    <a:pt x="4571" y="2896"/>
                    <a:pt x="4571" y="2663"/>
                    <a:pt x="4571" y="2429"/>
                  </a:cubicBezTo>
                  <a:cubicBezTo>
                    <a:pt x="4571" y="2262"/>
                    <a:pt x="4471" y="2162"/>
                    <a:pt x="4304" y="2129"/>
                  </a:cubicBezTo>
                  <a:close/>
                  <a:moveTo>
                    <a:pt x="5505" y="1528"/>
                  </a:moveTo>
                  <a:cubicBezTo>
                    <a:pt x="5371" y="1528"/>
                    <a:pt x="5238" y="1662"/>
                    <a:pt x="5238" y="1795"/>
                  </a:cubicBezTo>
                  <a:lnTo>
                    <a:pt x="5238" y="1929"/>
                  </a:lnTo>
                  <a:cubicBezTo>
                    <a:pt x="5171" y="1895"/>
                    <a:pt x="5105" y="1895"/>
                    <a:pt x="5071" y="1895"/>
                  </a:cubicBezTo>
                  <a:cubicBezTo>
                    <a:pt x="4904" y="1929"/>
                    <a:pt x="4804" y="2062"/>
                    <a:pt x="4804" y="2196"/>
                  </a:cubicBezTo>
                  <a:cubicBezTo>
                    <a:pt x="4904" y="2629"/>
                    <a:pt x="4938" y="3030"/>
                    <a:pt x="5005" y="3463"/>
                  </a:cubicBezTo>
                  <a:cubicBezTo>
                    <a:pt x="4871" y="3497"/>
                    <a:pt x="4771" y="3630"/>
                    <a:pt x="4771" y="3763"/>
                  </a:cubicBezTo>
                  <a:cubicBezTo>
                    <a:pt x="4838" y="4731"/>
                    <a:pt x="4904" y="5698"/>
                    <a:pt x="4938" y="6666"/>
                  </a:cubicBezTo>
                  <a:cubicBezTo>
                    <a:pt x="4604" y="11269"/>
                    <a:pt x="4137" y="15972"/>
                    <a:pt x="3704" y="20542"/>
                  </a:cubicBezTo>
                  <a:cubicBezTo>
                    <a:pt x="3537" y="22043"/>
                    <a:pt x="3370" y="23511"/>
                    <a:pt x="3237" y="24979"/>
                  </a:cubicBezTo>
                  <a:cubicBezTo>
                    <a:pt x="3237" y="25145"/>
                    <a:pt x="3337" y="25279"/>
                    <a:pt x="3503" y="25279"/>
                  </a:cubicBezTo>
                  <a:cubicBezTo>
                    <a:pt x="3518" y="25282"/>
                    <a:pt x="3532" y="25284"/>
                    <a:pt x="3547" y="25284"/>
                  </a:cubicBezTo>
                  <a:cubicBezTo>
                    <a:pt x="3670" y="25284"/>
                    <a:pt x="3804" y="25165"/>
                    <a:pt x="3804" y="25045"/>
                  </a:cubicBezTo>
                  <a:cubicBezTo>
                    <a:pt x="3937" y="23578"/>
                    <a:pt x="4104" y="22110"/>
                    <a:pt x="4237" y="20609"/>
                  </a:cubicBezTo>
                  <a:cubicBezTo>
                    <a:pt x="4538" y="17807"/>
                    <a:pt x="4804" y="15005"/>
                    <a:pt x="5071" y="12169"/>
                  </a:cubicBezTo>
                  <a:lnTo>
                    <a:pt x="5071" y="12169"/>
                  </a:lnTo>
                  <a:cubicBezTo>
                    <a:pt x="5071" y="16973"/>
                    <a:pt x="4804" y="21810"/>
                    <a:pt x="4237" y="26580"/>
                  </a:cubicBezTo>
                  <a:cubicBezTo>
                    <a:pt x="4204" y="26747"/>
                    <a:pt x="4304" y="26880"/>
                    <a:pt x="4471" y="26880"/>
                  </a:cubicBezTo>
                  <a:lnTo>
                    <a:pt x="4504" y="26880"/>
                  </a:lnTo>
                  <a:cubicBezTo>
                    <a:pt x="4638" y="26880"/>
                    <a:pt x="4771" y="26780"/>
                    <a:pt x="4771" y="26646"/>
                  </a:cubicBezTo>
                  <a:cubicBezTo>
                    <a:pt x="5505" y="20442"/>
                    <a:pt x="5772" y="14204"/>
                    <a:pt x="5572" y="7966"/>
                  </a:cubicBezTo>
                  <a:lnTo>
                    <a:pt x="5572" y="7966"/>
                  </a:lnTo>
                  <a:cubicBezTo>
                    <a:pt x="6272" y="15605"/>
                    <a:pt x="5872" y="23277"/>
                    <a:pt x="4404" y="30783"/>
                  </a:cubicBezTo>
                  <a:cubicBezTo>
                    <a:pt x="4371" y="30950"/>
                    <a:pt x="4471" y="31083"/>
                    <a:pt x="4638" y="31116"/>
                  </a:cubicBezTo>
                  <a:lnTo>
                    <a:pt x="4704" y="31116"/>
                  </a:lnTo>
                  <a:cubicBezTo>
                    <a:pt x="4838" y="31116"/>
                    <a:pt x="4938" y="31016"/>
                    <a:pt x="4971" y="30883"/>
                  </a:cubicBezTo>
                  <a:cubicBezTo>
                    <a:pt x="6472" y="23244"/>
                    <a:pt x="6839" y="15405"/>
                    <a:pt x="6105" y="7633"/>
                  </a:cubicBezTo>
                  <a:lnTo>
                    <a:pt x="6105" y="7633"/>
                  </a:lnTo>
                  <a:cubicBezTo>
                    <a:pt x="7006" y="14371"/>
                    <a:pt x="7373" y="21143"/>
                    <a:pt x="7273" y="27947"/>
                  </a:cubicBezTo>
                  <a:cubicBezTo>
                    <a:pt x="7239" y="28081"/>
                    <a:pt x="7373" y="28214"/>
                    <a:pt x="7540" y="28214"/>
                  </a:cubicBezTo>
                  <a:cubicBezTo>
                    <a:pt x="7673" y="28214"/>
                    <a:pt x="7807" y="28114"/>
                    <a:pt x="7807" y="27947"/>
                  </a:cubicBezTo>
                  <a:cubicBezTo>
                    <a:pt x="7907" y="23711"/>
                    <a:pt x="7773" y="19441"/>
                    <a:pt x="7440" y="15205"/>
                  </a:cubicBezTo>
                  <a:lnTo>
                    <a:pt x="7440" y="15205"/>
                  </a:lnTo>
                  <a:cubicBezTo>
                    <a:pt x="7973" y="18808"/>
                    <a:pt x="8440" y="22443"/>
                    <a:pt x="8874" y="26046"/>
                  </a:cubicBezTo>
                  <a:cubicBezTo>
                    <a:pt x="8904" y="26165"/>
                    <a:pt x="8987" y="26285"/>
                    <a:pt x="9124" y="26285"/>
                  </a:cubicBezTo>
                  <a:cubicBezTo>
                    <a:pt x="9140" y="26285"/>
                    <a:pt x="9157" y="26283"/>
                    <a:pt x="9174" y="26280"/>
                  </a:cubicBezTo>
                  <a:lnTo>
                    <a:pt x="9208" y="26280"/>
                  </a:lnTo>
                  <a:cubicBezTo>
                    <a:pt x="9341" y="26280"/>
                    <a:pt x="9474" y="26146"/>
                    <a:pt x="9441" y="25979"/>
                  </a:cubicBezTo>
                  <a:cubicBezTo>
                    <a:pt x="8507" y="17907"/>
                    <a:pt x="7273" y="9768"/>
                    <a:pt x="5805" y="1762"/>
                  </a:cubicBezTo>
                  <a:cubicBezTo>
                    <a:pt x="5772" y="1629"/>
                    <a:pt x="5638" y="1528"/>
                    <a:pt x="5505" y="1528"/>
                  </a:cubicBezTo>
                  <a:close/>
                  <a:moveTo>
                    <a:pt x="6860" y="1031"/>
                  </a:moveTo>
                  <a:cubicBezTo>
                    <a:pt x="6706" y="1031"/>
                    <a:pt x="6553" y="1154"/>
                    <a:pt x="6572" y="1362"/>
                  </a:cubicBezTo>
                  <a:cubicBezTo>
                    <a:pt x="6606" y="1629"/>
                    <a:pt x="6672" y="1895"/>
                    <a:pt x="6706" y="2196"/>
                  </a:cubicBezTo>
                  <a:cubicBezTo>
                    <a:pt x="6677" y="2080"/>
                    <a:pt x="6572" y="1989"/>
                    <a:pt x="6458" y="1989"/>
                  </a:cubicBezTo>
                  <a:cubicBezTo>
                    <a:pt x="6441" y="1989"/>
                    <a:pt x="6423" y="1991"/>
                    <a:pt x="6406" y="1995"/>
                  </a:cubicBezTo>
                  <a:cubicBezTo>
                    <a:pt x="6272" y="1995"/>
                    <a:pt x="6139" y="2162"/>
                    <a:pt x="6172" y="2296"/>
                  </a:cubicBezTo>
                  <a:cubicBezTo>
                    <a:pt x="7139" y="10735"/>
                    <a:pt x="8907" y="19074"/>
                    <a:pt x="11442" y="27180"/>
                  </a:cubicBezTo>
                  <a:cubicBezTo>
                    <a:pt x="11493" y="27308"/>
                    <a:pt x="11603" y="27362"/>
                    <a:pt x="11711" y="27362"/>
                  </a:cubicBezTo>
                  <a:cubicBezTo>
                    <a:pt x="11886" y="27362"/>
                    <a:pt x="12059" y="27220"/>
                    <a:pt x="11976" y="27013"/>
                  </a:cubicBezTo>
                  <a:cubicBezTo>
                    <a:pt x="10675" y="22777"/>
                    <a:pt x="9574" y="18474"/>
                    <a:pt x="8640" y="14138"/>
                  </a:cubicBezTo>
                  <a:lnTo>
                    <a:pt x="8640" y="14138"/>
                  </a:lnTo>
                  <a:cubicBezTo>
                    <a:pt x="10475" y="20442"/>
                    <a:pt x="13210" y="26446"/>
                    <a:pt x="16780" y="31950"/>
                  </a:cubicBezTo>
                  <a:cubicBezTo>
                    <a:pt x="16813" y="32017"/>
                    <a:pt x="16913" y="32050"/>
                    <a:pt x="17013" y="32050"/>
                  </a:cubicBezTo>
                  <a:cubicBezTo>
                    <a:pt x="17046" y="32050"/>
                    <a:pt x="17113" y="32050"/>
                    <a:pt x="17147" y="32017"/>
                  </a:cubicBezTo>
                  <a:cubicBezTo>
                    <a:pt x="17280" y="31917"/>
                    <a:pt x="17313" y="31750"/>
                    <a:pt x="17247" y="31617"/>
                  </a:cubicBezTo>
                  <a:cubicBezTo>
                    <a:pt x="12076" y="23678"/>
                    <a:pt x="8707" y="14738"/>
                    <a:pt x="7340" y="5365"/>
                  </a:cubicBezTo>
                  <a:lnTo>
                    <a:pt x="7340" y="5365"/>
                  </a:lnTo>
                  <a:cubicBezTo>
                    <a:pt x="9308" y="14037"/>
                    <a:pt x="12877" y="22277"/>
                    <a:pt x="17847" y="29649"/>
                  </a:cubicBezTo>
                  <a:cubicBezTo>
                    <a:pt x="17907" y="29758"/>
                    <a:pt x="17996" y="29802"/>
                    <a:pt x="18085" y="29802"/>
                  </a:cubicBezTo>
                  <a:cubicBezTo>
                    <a:pt x="18295" y="29802"/>
                    <a:pt x="18501" y="29559"/>
                    <a:pt x="18314" y="29348"/>
                  </a:cubicBezTo>
                  <a:cubicBezTo>
                    <a:pt x="12610" y="20909"/>
                    <a:pt x="8807" y="11302"/>
                    <a:pt x="7139" y="1262"/>
                  </a:cubicBezTo>
                  <a:cubicBezTo>
                    <a:pt x="7096" y="1103"/>
                    <a:pt x="6978" y="1031"/>
                    <a:pt x="6860" y="103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16" name="Google Shape;1316;p27"/>
            <p:cNvGrpSpPr/>
            <p:nvPr/>
          </p:nvGrpSpPr>
          <p:grpSpPr>
            <a:xfrm>
              <a:off x="-2762354" y="2201037"/>
              <a:ext cx="195917" cy="124418"/>
              <a:chOff x="-2762354" y="2201037"/>
              <a:chExt cx="195917" cy="124418"/>
            </a:xfrm>
          </p:grpSpPr>
          <p:sp>
            <p:nvSpPr>
              <p:cNvPr id="1317" name="Google Shape;1317;p27"/>
              <p:cNvSpPr/>
              <p:nvPr/>
            </p:nvSpPr>
            <p:spPr>
              <a:xfrm>
                <a:off x="-2762354" y="2201100"/>
                <a:ext cx="195917" cy="124355"/>
              </a:xfrm>
              <a:custGeom>
                <a:avLst/>
                <a:gdLst/>
                <a:ahLst/>
                <a:cxnLst/>
                <a:rect l="l" t="t" r="r" b="b"/>
                <a:pathLst>
                  <a:path w="9374" h="5950" extrusionOk="0">
                    <a:moveTo>
                      <a:pt x="5679" y="1"/>
                    </a:moveTo>
                    <a:cubicBezTo>
                      <a:pt x="5115" y="1"/>
                      <a:pt x="4514" y="82"/>
                      <a:pt x="3903" y="254"/>
                    </a:cubicBezTo>
                    <a:cubicBezTo>
                      <a:pt x="1568" y="921"/>
                      <a:pt x="1" y="2689"/>
                      <a:pt x="434" y="4190"/>
                    </a:cubicBezTo>
                    <a:cubicBezTo>
                      <a:pt x="729" y="5296"/>
                      <a:pt x="2039" y="5950"/>
                      <a:pt x="3642" y="5950"/>
                    </a:cubicBezTo>
                    <a:cubicBezTo>
                      <a:pt x="4214" y="5950"/>
                      <a:pt x="4824" y="5867"/>
                      <a:pt x="5438" y="5691"/>
                    </a:cubicBezTo>
                    <a:cubicBezTo>
                      <a:pt x="7806" y="5024"/>
                      <a:pt x="9374" y="3256"/>
                      <a:pt x="8940" y="1788"/>
                    </a:cubicBezTo>
                    <a:cubicBezTo>
                      <a:pt x="8618" y="674"/>
                      <a:pt x="7304" y="1"/>
                      <a:pt x="56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27"/>
              <p:cNvSpPr/>
              <p:nvPr/>
            </p:nvSpPr>
            <p:spPr>
              <a:xfrm>
                <a:off x="-2745612" y="2201037"/>
                <a:ext cx="179176" cy="124125"/>
              </a:xfrm>
              <a:custGeom>
                <a:avLst/>
                <a:gdLst/>
                <a:ahLst/>
                <a:cxnLst/>
                <a:rect l="l" t="t" r="r" b="b"/>
                <a:pathLst>
                  <a:path w="8573" h="5939" extrusionOk="0">
                    <a:moveTo>
                      <a:pt x="4946" y="0"/>
                    </a:moveTo>
                    <a:cubicBezTo>
                      <a:pt x="4682" y="0"/>
                      <a:pt x="4411" y="19"/>
                      <a:pt x="4136" y="57"/>
                    </a:cubicBezTo>
                    <a:cubicBezTo>
                      <a:pt x="5070" y="257"/>
                      <a:pt x="5804" y="757"/>
                      <a:pt x="6004" y="1491"/>
                    </a:cubicBezTo>
                    <a:cubicBezTo>
                      <a:pt x="6371" y="2792"/>
                      <a:pt x="5037" y="4293"/>
                      <a:pt x="3002" y="4894"/>
                    </a:cubicBezTo>
                    <a:cubicBezTo>
                      <a:pt x="2545" y="5035"/>
                      <a:pt x="2066" y="5103"/>
                      <a:pt x="1586" y="5103"/>
                    </a:cubicBezTo>
                    <a:cubicBezTo>
                      <a:pt x="1049" y="5103"/>
                      <a:pt x="511" y="5019"/>
                      <a:pt x="0" y="4860"/>
                    </a:cubicBezTo>
                    <a:lnTo>
                      <a:pt x="0" y="4860"/>
                    </a:lnTo>
                    <a:cubicBezTo>
                      <a:pt x="575" y="5550"/>
                      <a:pt x="1641" y="5939"/>
                      <a:pt x="2893" y="5939"/>
                    </a:cubicBezTo>
                    <a:cubicBezTo>
                      <a:pt x="3457" y="5939"/>
                      <a:pt x="4059" y="5860"/>
                      <a:pt x="4670" y="5694"/>
                    </a:cubicBezTo>
                    <a:cubicBezTo>
                      <a:pt x="7005" y="5027"/>
                      <a:pt x="8573" y="3259"/>
                      <a:pt x="8173" y="1758"/>
                    </a:cubicBezTo>
                    <a:cubicBezTo>
                      <a:pt x="7858" y="670"/>
                      <a:pt x="6536" y="0"/>
                      <a:pt x="49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27"/>
              <p:cNvSpPr/>
              <p:nvPr/>
            </p:nvSpPr>
            <p:spPr>
              <a:xfrm>
                <a:off x="-2744923" y="2209773"/>
                <a:ext cx="105106" cy="83600"/>
              </a:xfrm>
              <a:custGeom>
                <a:avLst/>
                <a:gdLst/>
                <a:ahLst/>
                <a:cxnLst/>
                <a:rect l="l" t="t" r="r" b="b"/>
                <a:pathLst>
                  <a:path w="5029" h="4000" extrusionOk="0">
                    <a:moveTo>
                      <a:pt x="3560" y="1"/>
                    </a:moveTo>
                    <a:cubicBezTo>
                      <a:pt x="3459" y="1"/>
                      <a:pt x="3351" y="13"/>
                      <a:pt x="3236" y="39"/>
                    </a:cubicBezTo>
                    <a:cubicBezTo>
                      <a:pt x="2035" y="272"/>
                      <a:pt x="501" y="1407"/>
                      <a:pt x="101" y="2541"/>
                    </a:cubicBezTo>
                    <a:cubicBezTo>
                      <a:pt x="0" y="2874"/>
                      <a:pt x="0" y="3241"/>
                      <a:pt x="167" y="3541"/>
                    </a:cubicBezTo>
                    <a:cubicBezTo>
                      <a:pt x="376" y="3843"/>
                      <a:pt x="714" y="3999"/>
                      <a:pt x="1068" y="3999"/>
                    </a:cubicBezTo>
                    <a:cubicBezTo>
                      <a:pt x="1224" y="3999"/>
                      <a:pt x="1382" y="3969"/>
                      <a:pt x="1535" y="3908"/>
                    </a:cubicBezTo>
                    <a:cubicBezTo>
                      <a:pt x="2002" y="3708"/>
                      <a:pt x="2469" y="3441"/>
                      <a:pt x="2869" y="3175"/>
                    </a:cubicBezTo>
                    <a:cubicBezTo>
                      <a:pt x="3303" y="2974"/>
                      <a:pt x="3736" y="2741"/>
                      <a:pt x="4137" y="2474"/>
                    </a:cubicBezTo>
                    <a:cubicBezTo>
                      <a:pt x="5029" y="1705"/>
                      <a:pt x="4758" y="1"/>
                      <a:pt x="35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20" name="Google Shape;1320;p27"/>
          <p:cNvSpPr txBox="1">
            <a:spLocks noGrp="1"/>
          </p:cNvSpPr>
          <p:nvPr>
            <p:ph type="title"/>
          </p:nvPr>
        </p:nvSpPr>
        <p:spPr>
          <a:xfrm>
            <a:off x="1047900" y="1911272"/>
            <a:ext cx="2246700" cy="3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321" name="Google Shape;1321;p27"/>
          <p:cNvSpPr txBox="1">
            <a:spLocks noGrp="1"/>
          </p:cNvSpPr>
          <p:nvPr>
            <p:ph type="subTitle" idx="1"/>
          </p:nvPr>
        </p:nvSpPr>
        <p:spPr>
          <a:xfrm>
            <a:off x="1047913" y="2222200"/>
            <a:ext cx="2246700" cy="62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2" name="Google Shape;1322;p27"/>
          <p:cNvSpPr txBox="1">
            <a:spLocks noGrp="1"/>
          </p:cNvSpPr>
          <p:nvPr>
            <p:ph type="title" idx="2"/>
          </p:nvPr>
        </p:nvSpPr>
        <p:spPr>
          <a:xfrm>
            <a:off x="1047900" y="3307460"/>
            <a:ext cx="2246700" cy="3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323" name="Google Shape;1323;p27"/>
          <p:cNvSpPr txBox="1">
            <a:spLocks noGrp="1"/>
          </p:cNvSpPr>
          <p:nvPr>
            <p:ph type="subTitle" idx="3"/>
          </p:nvPr>
        </p:nvSpPr>
        <p:spPr>
          <a:xfrm>
            <a:off x="1047913" y="3613455"/>
            <a:ext cx="2246700" cy="62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4" name="Google Shape;1324;p27"/>
          <p:cNvSpPr txBox="1">
            <a:spLocks noGrp="1"/>
          </p:cNvSpPr>
          <p:nvPr>
            <p:ph type="title" idx="4"/>
          </p:nvPr>
        </p:nvSpPr>
        <p:spPr>
          <a:xfrm>
            <a:off x="5849375" y="1915960"/>
            <a:ext cx="2246700" cy="3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325" name="Google Shape;1325;p27"/>
          <p:cNvSpPr txBox="1">
            <a:spLocks noGrp="1"/>
          </p:cNvSpPr>
          <p:nvPr>
            <p:ph type="subTitle" idx="5"/>
          </p:nvPr>
        </p:nvSpPr>
        <p:spPr>
          <a:xfrm>
            <a:off x="5849388" y="2216700"/>
            <a:ext cx="2246700" cy="62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6" name="Google Shape;1326;p27"/>
          <p:cNvSpPr txBox="1">
            <a:spLocks noGrp="1"/>
          </p:cNvSpPr>
          <p:nvPr>
            <p:ph type="title" idx="6"/>
          </p:nvPr>
        </p:nvSpPr>
        <p:spPr>
          <a:xfrm>
            <a:off x="5849375" y="3280424"/>
            <a:ext cx="2246700" cy="3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327" name="Google Shape;1327;p27"/>
          <p:cNvSpPr txBox="1">
            <a:spLocks noGrp="1"/>
          </p:cNvSpPr>
          <p:nvPr>
            <p:ph type="subTitle" idx="7"/>
          </p:nvPr>
        </p:nvSpPr>
        <p:spPr>
          <a:xfrm>
            <a:off x="5849388" y="3577629"/>
            <a:ext cx="2246700" cy="62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8" name="Google Shape;1328;p27"/>
          <p:cNvSpPr txBox="1">
            <a:spLocks noGrp="1"/>
          </p:cNvSpPr>
          <p:nvPr>
            <p:ph type="title" idx="8"/>
          </p:nvPr>
        </p:nvSpPr>
        <p:spPr>
          <a:xfrm>
            <a:off x="710250" y="539475"/>
            <a:ext cx="7723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20">
    <p:spTree>
      <p:nvGrpSpPr>
        <p:cNvPr id="1" name="Shape 1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1" name="Google Shape;1711;p35"/>
          <p:cNvSpPr/>
          <p:nvPr/>
        </p:nvSpPr>
        <p:spPr>
          <a:xfrm>
            <a:off x="50" y="-311931"/>
            <a:ext cx="9143916" cy="5765058"/>
          </a:xfrm>
          <a:custGeom>
            <a:avLst/>
            <a:gdLst/>
            <a:ahLst/>
            <a:cxnLst/>
            <a:rect l="l" t="t" r="r" b="b"/>
            <a:pathLst>
              <a:path w="175566" h="111856" fill="none" extrusionOk="0">
                <a:moveTo>
                  <a:pt x="0" y="0"/>
                </a:moveTo>
                <a:lnTo>
                  <a:pt x="175566" y="0"/>
                </a:lnTo>
                <a:moveTo>
                  <a:pt x="0" y="3040"/>
                </a:moveTo>
                <a:lnTo>
                  <a:pt x="175566" y="3040"/>
                </a:lnTo>
                <a:moveTo>
                  <a:pt x="0" y="6049"/>
                </a:moveTo>
                <a:lnTo>
                  <a:pt x="175566" y="6049"/>
                </a:lnTo>
                <a:moveTo>
                  <a:pt x="0" y="9089"/>
                </a:moveTo>
                <a:lnTo>
                  <a:pt x="175566" y="9089"/>
                </a:lnTo>
                <a:moveTo>
                  <a:pt x="0" y="12128"/>
                </a:moveTo>
                <a:lnTo>
                  <a:pt x="175566" y="12128"/>
                </a:lnTo>
                <a:moveTo>
                  <a:pt x="0" y="15168"/>
                </a:moveTo>
                <a:lnTo>
                  <a:pt x="175566" y="15168"/>
                </a:lnTo>
                <a:moveTo>
                  <a:pt x="0" y="18207"/>
                </a:moveTo>
                <a:lnTo>
                  <a:pt x="175566" y="18207"/>
                </a:lnTo>
                <a:moveTo>
                  <a:pt x="0" y="21247"/>
                </a:moveTo>
                <a:lnTo>
                  <a:pt x="175566" y="21247"/>
                </a:lnTo>
                <a:moveTo>
                  <a:pt x="0" y="24195"/>
                </a:moveTo>
                <a:lnTo>
                  <a:pt x="175566" y="24195"/>
                </a:lnTo>
                <a:moveTo>
                  <a:pt x="0" y="27235"/>
                </a:moveTo>
                <a:lnTo>
                  <a:pt x="175566" y="27235"/>
                </a:lnTo>
                <a:moveTo>
                  <a:pt x="0" y="30274"/>
                </a:moveTo>
                <a:lnTo>
                  <a:pt x="175566" y="30274"/>
                </a:lnTo>
                <a:moveTo>
                  <a:pt x="0" y="33314"/>
                </a:moveTo>
                <a:lnTo>
                  <a:pt x="175566" y="33314"/>
                </a:lnTo>
                <a:moveTo>
                  <a:pt x="0" y="36353"/>
                </a:moveTo>
                <a:lnTo>
                  <a:pt x="175566" y="36353"/>
                </a:lnTo>
                <a:moveTo>
                  <a:pt x="0" y="39393"/>
                </a:moveTo>
                <a:lnTo>
                  <a:pt x="175566" y="39393"/>
                </a:lnTo>
                <a:moveTo>
                  <a:pt x="0" y="42433"/>
                </a:moveTo>
                <a:lnTo>
                  <a:pt x="175566" y="42433"/>
                </a:lnTo>
                <a:moveTo>
                  <a:pt x="0" y="45472"/>
                </a:moveTo>
                <a:lnTo>
                  <a:pt x="175566" y="45472"/>
                </a:lnTo>
                <a:moveTo>
                  <a:pt x="0" y="48360"/>
                </a:moveTo>
                <a:lnTo>
                  <a:pt x="175566" y="48360"/>
                </a:lnTo>
                <a:moveTo>
                  <a:pt x="0" y="51399"/>
                </a:moveTo>
                <a:lnTo>
                  <a:pt x="175566" y="51399"/>
                </a:lnTo>
                <a:moveTo>
                  <a:pt x="0" y="54439"/>
                </a:moveTo>
                <a:lnTo>
                  <a:pt x="175566" y="54439"/>
                </a:lnTo>
                <a:moveTo>
                  <a:pt x="0" y="57478"/>
                </a:moveTo>
                <a:lnTo>
                  <a:pt x="175566" y="57478"/>
                </a:lnTo>
                <a:moveTo>
                  <a:pt x="0" y="60518"/>
                </a:moveTo>
                <a:lnTo>
                  <a:pt x="175566" y="60518"/>
                </a:lnTo>
                <a:moveTo>
                  <a:pt x="0" y="63557"/>
                </a:moveTo>
                <a:lnTo>
                  <a:pt x="175566" y="63557"/>
                </a:lnTo>
                <a:moveTo>
                  <a:pt x="0" y="66597"/>
                </a:moveTo>
                <a:lnTo>
                  <a:pt x="175566" y="66597"/>
                </a:lnTo>
                <a:moveTo>
                  <a:pt x="0" y="69637"/>
                </a:moveTo>
                <a:lnTo>
                  <a:pt x="175566" y="69637"/>
                </a:lnTo>
                <a:moveTo>
                  <a:pt x="0" y="72676"/>
                </a:moveTo>
                <a:lnTo>
                  <a:pt x="175566" y="72676"/>
                </a:lnTo>
                <a:moveTo>
                  <a:pt x="0" y="75716"/>
                </a:moveTo>
                <a:lnTo>
                  <a:pt x="175566" y="75716"/>
                </a:lnTo>
                <a:moveTo>
                  <a:pt x="0" y="78755"/>
                </a:moveTo>
                <a:lnTo>
                  <a:pt x="175566" y="78755"/>
                </a:lnTo>
                <a:moveTo>
                  <a:pt x="0" y="81795"/>
                </a:moveTo>
                <a:lnTo>
                  <a:pt x="175566" y="81795"/>
                </a:lnTo>
                <a:moveTo>
                  <a:pt x="0" y="84834"/>
                </a:moveTo>
                <a:lnTo>
                  <a:pt x="175566" y="84834"/>
                </a:lnTo>
                <a:moveTo>
                  <a:pt x="0" y="87874"/>
                </a:moveTo>
                <a:lnTo>
                  <a:pt x="175566" y="87874"/>
                </a:lnTo>
                <a:moveTo>
                  <a:pt x="0" y="90701"/>
                </a:moveTo>
                <a:lnTo>
                  <a:pt x="175566" y="90701"/>
                </a:lnTo>
                <a:moveTo>
                  <a:pt x="0" y="93710"/>
                </a:moveTo>
                <a:lnTo>
                  <a:pt x="175566" y="93710"/>
                </a:lnTo>
                <a:moveTo>
                  <a:pt x="0" y="96749"/>
                </a:moveTo>
                <a:lnTo>
                  <a:pt x="175566" y="96749"/>
                </a:lnTo>
                <a:moveTo>
                  <a:pt x="0" y="99789"/>
                </a:moveTo>
                <a:lnTo>
                  <a:pt x="175566" y="99789"/>
                </a:lnTo>
                <a:moveTo>
                  <a:pt x="0" y="102829"/>
                </a:moveTo>
                <a:lnTo>
                  <a:pt x="175566" y="102829"/>
                </a:lnTo>
                <a:moveTo>
                  <a:pt x="0" y="105807"/>
                </a:moveTo>
                <a:lnTo>
                  <a:pt x="175566" y="105807"/>
                </a:lnTo>
                <a:moveTo>
                  <a:pt x="0" y="108847"/>
                </a:moveTo>
                <a:lnTo>
                  <a:pt x="175566" y="108847"/>
                </a:lnTo>
                <a:moveTo>
                  <a:pt x="0" y="111856"/>
                </a:moveTo>
                <a:lnTo>
                  <a:pt x="175566" y="111856"/>
                </a:lnTo>
              </a:path>
            </a:pathLst>
          </a:custGeom>
          <a:noFill/>
          <a:ln w="6075" cap="rnd" cmpd="sng">
            <a:solidFill>
              <a:srgbClr val="EDCCB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2" name="Google Shape;1712;p35"/>
          <p:cNvSpPr/>
          <p:nvPr/>
        </p:nvSpPr>
        <p:spPr>
          <a:xfrm>
            <a:off x="-180475" y="4205150"/>
            <a:ext cx="10061400" cy="1022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13" name="Google Shape;1713;p35"/>
          <p:cNvGrpSpPr/>
          <p:nvPr/>
        </p:nvGrpSpPr>
        <p:grpSpPr>
          <a:xfrm rot="-348209" flipH="1">
            <a:off x="6636297" y="-335943"/>
            <a:ext cx="2347853" cy="1701589"/>
            <a:chOff x="-1734962" y="-2174106"/>
            <a:chExt cx="2023931" cy="1466704"/>
          </a:xfrm>
        </p:grpSpPr>
        <p:sp>
          <p:nvSpPr>
            <p:cNvPr id="1714" name="Google Shape;1714;p35"/>
            <p:cNvSpPr/>
            <p:nvPr/>
          </p:nvSpPr>
          <p:spPr>
            <a:xfrm>
              <a:off x="-1731951" y="-2155011"/>
              <a:ext cx="2014956" cy="1447608"/>
            </a:xfrm>
            <a:custGeom>
              <a:avLst/>
              <a:gdLst/>
              <a:ahLst/>
              <a:cxnLst/>
              <a:rect l="l" t="t" r="r" b="b"/>
              <a:pathLst>
                <a:path w="60884" h="43741" extrusionOk="0">
                  <a:moveTo>
                    <a:pt x="54713" y="2889"/>
                  </a:moveTo>
                  <a:lnTo>
                    <a:pt x="54682" y="2949"/>
                  </a:lnTo>
                  <a:lnTo>
                    <a:pt x="54682" y="2949"/>
                  </a:lnTo>
                  <a:lnTo>
                    <a:pt x="54743" y="2919"/>
                  </a:lnTo>
                  <a:lnTo>
                    <a:pt x="54743" y="2889"/>
                  </a:lnTo>
                  <a:close/>
                  <a:moveTo>
                    <a:pt x="43983" y="5259"/>
                  </a:moveTo>
                  <a:cubicBezTo>
                    <a:pt x="43953" y="5259"/>
                    <a:pt x="43953" y="5290"/>
                    <a:pt x="43953" y="5290"/>
                  </a:cubicBezTo>
                  <a:cubicBezTo>
                    <a:pt x="43983" y="5290"/>
                    <a:pt x="43983" y="5259"/>
                    <a:pt x="43983" y="5259"/>
                  </a:cubicBezTo>
                  <a:close/>
                  <a:moveTo>
                    <a:pt x="25685" y="14317"/>
                  </a:moveTo>
                  <a:lnTo>
                    <a:pt x="25670" y="14348"/>
                  </a:lnTo>
                  <a:cubicBezTo>
                    <a:pt x="25677" y="14340"/>
                    <a:pt x="25685" y="14332"/>
                    <a:pt x="25685" y="14317"/>
                  </a:cubicBezTo>
                  <a:close/>
                  <a:moveTo>
                    <a:pt x="25670" y="14348"/>
                  </a:moveTo>
                  <a:cubicBezTo>
                    <a:pt x="25662" y="14355"/>
                    <a:pt x="25655" y="14363"/>
                    <a:pt x="25655" y="14378"/>
                  </a:cubicBezTo>
                  <a:lnTo>
                    <a:pt x="25670" y="14348"/>
                  </a:lnTo>
                  <a:close/>
                  <a:moveTo>
                    <a:pt x="37835" y="17325"/>
                  </a:moveTo>
                  <a:cubicBezTo>
                    <a:pt x="36808" y="17325"/>
                    <a:pt x="35780" y="17437"/>
                    <a:pt x="34773" y="17661"/>
                  </a:cubicBezTo>
                  <a:lnTo>
                    <a:pt x="34712" y="17661"/>
                  </a:lnTo>
                  <a:lnTo>
                    <a:pt x="34712" y="17691"/>
                  </a:lnTo>
                  <a:lnTo>
                    <a:pt x="34743" y="17691"/>
                  </a:lnTo>
                  <a:cubicBezTo>
                    <a:pt x="36597" y="18358"/>
                    <a:pt x="38566" y="18696"/>
                    <a:pt x="40531" y="18696"/>
                  </a:cubicBezTo>
                  <a:cubicBezTo>
                    <a:pt x="41433" y="18696"/>
                    <a:pt x="42334" y="18625"/>
                    <a:pt x="43223" y="18481"/>
                  </a:cubicBezTo>
                  <a:cubicBezTo>
                    <a:pt x="42919" y="18299"/>
                    <a:pt x="42555" y="18147"/>
                    <a:pt x="42220" y="18026"/>
                  </a:cubicBezTo>
                  <a:cubicBezTo>
                    <a:pt x="40801" y="17559"/>
                    <a:pt x="39319" y="17325"/>
                    <a:pt x="37835" y="17325"/>
                  </a:cubicBezTo>
                  <a:close/>
                  <a:moveTo>
                    <a:pt x="18451" y="19363"/>
                  </a:moveTo>
                  <a:cubicBezTo>
                    <a:pt x="18420" y="19363"/>
                    <a:pt x="18420" y="19393"/>
                    <a:pt x="18420" y="19393"/>
                  </a:cubicBezTo>
                  <a:lnTo>
                    <a:pt x="18451" y="19363"/>
                  </a:lnTo>
                  <a:close/>
                  <a:moveTo>
                    <a:pt x="30409" y="20875"/>
                  </a:moveTo>
                  <a:cubicBezTo>
                    <a:pt x="29406" y="20875"/>
                    <a:pt x="28405" y="20980"/>
                    <a:pt x="27417" y="21187"/>
                  </a:cubicBezTo>
                  <a:lnTo>
                    <a:pt x="27387" y="21187"/>
                  </a:lnTo>
                  <a:cubicBezTo>
                    <a:pt x="29241" y="21853"/>
                    <a:pt x="31196" y="22192"/>
                    <a:pt x="33162" y="22192"/>
                  </a:cubicBezTo>
                  <a:cubicBezTo>
                    <a:pt x="34064" y="22192"/>
                    <a:pt x="34969" y="22120"/>
                    <a:pt x="35867" y="21977"/>
                  </a:cubicBezTo>
                  <a:cubicBezTo>
                    <a:pt x="35533" y="21825"/>
                    <a:pt x="35199" y="21673"/>
                    <a:pt x="34864" y="21582"/>
                  </a:cubicBezTo>
                  <a:cubicBezTo>
                    <a:pt x="33408" y="21108"/>
                    <a:pt x="31907" y="20875"/>
                    <a:pt x="30409" y="20875"/>
                  </a:cubicBezTo>
                  <a:close/>
                  <a:moveTo>
                    <a:pt x="22728" y="25465"/>
                  </a:moveTo>
                  <a:cubicBezTo>
                    <a:pt x="21721" y="25465"/>
                    <a:pt x="20714" y="25569"/>
                    <a:pt x="19727" y="25776"/>
                  </a:cubicBezTo>
                  <a:lnTo>
                    <a:pt x="19697" y="25776"/>
                  </a:lnTo>
                  <a:cubicBezTo>
                    <a:pt x="21549" y="26442"/>
                    <a:pt x="23515" y="26795"/>
                    <a:pt x="25488" y="26795"/>
                  </a:cubicBezTo>
                  <a:cubicBezTo>
                    <a:pt x="26397" y="26795"/>
                    <a:pt x="27307" y="26720"/>
                    <a:pt x="28208" y="26567"/>
                  </a:cubicBezTo>
                  <a:lnTo>
                    <a:pt x="28177" y="26567"/>
                  </a:lnTo>
                  <a:cubicBezTo>
                    <a:pt x="27873" y="26415"/>
                    <a:pt x="27509" y="26263"/>
                    <a:pt x="27174" y="26172"/>
                  </a:cubicBezTo>
                  <a:cubicBezTo>
                    <a:pt x="25736" y="25698"/>
                    <a:pt x="24232" y="25465"/>
                    <a:pt x="22728" y="25465"/>
                  </a:cubicBezTo>
                  <a:close/>
                  <a:moveTo>
                    <a:pt x="22126" y="27657"/>
                  </a:moveTo>
                  <a:cubicBezTo>
                    <a:pt x="20167" y="27657"/>
                    <a:pt x="18205" y="27819"/>
                    <a:pt x="16262" y="28147"/>
                  </a:cubicBezTo>
                  <a:lnTo>
                    <a:pt x="16141" y="28147"/>
                  </a:lnTo>
                  <a:cubicBezTo>
                    <a:pt x="16110" y="28147"/>
                    <a:pt x="16110" y="28208"/>
                    <a:pt x="16141" y="28208"/>
                  </a:cubicBezTo>
                  <a:lnTo>
                    <a:pt x="16201" y="28208"/>
                  </a:lnTo>
                  <a:cubicBezTo>
                    <a:pt x="19852" y="29295"/>
                    <a:pt x="23613" y="29773"/>
                    <a:pt x="27391" y="29773"/>
                  </a:cubicBezTo>
                  <a:cubicBezTo>
                    <a:pt x="29213" y="29773"/>
                    <a:pt x="31039" y="29662"/>
                    <a:pt x="32858" y="29454"/>
                  </a:cubicBezTo>
                  <a:lnTo>
                    <a:pt x="32950" y="29454"/>
                  </a:lnTo>
                  <a:lnTo>
                    <a:pt x="32950" y="29424"/>
                  </a:lnTo>
                  <a:lnTo>
                    <a:pt x="32858" y="29393"/>
                  </a:lnTo>
                  <a:cubicBezTo>
                    <a:pt x="32190" y="29150"/>
                    <a:pt x="31551" y="28938"/>
                    <a:pt x="30883" y="28755"/>
                  </a:cubicBezTo>
                  <a:cubicBezTo>
                    <a:pt x="28016" y="28025"/>
                    <a:pt x="25074" y="27657"/>
                    <a:pt x="22126" y="27657"/>
                  </a:cubicBezTo>
                  <a:close/>
                  <a:moveTo>
                    <a:pt x="8907" y="24105"/>
                  </a:moveTo>
                  <a:lnTo>
                    <a:pt x="8907" y="24105"/>
                  </a:lnTo>
                  <a:cubicBezTo>
                    <a:pt x="8724" y="24500"/>
                    <a:pt x="8572" y="24925"/>
                    <a:pt x="8451" y="25381"/>
                  </a:cubicBezTo>
                  <a:cubicBezTo>
                    <a:pt x="7485" y="28430"/>
                    <a:pt x="7208" y="31628"/>
                    <a:pt x="7562" y="34798"/>
                  </a:cubicBezTo>
                  <a:lnTo>
                    <a:pt x="7562" y="34798"/>
                  </a:lnTo>
                  <a:cubicBezTo>
                    <a:pt x="8730" y="31352"/>
                    <a:pt x="9178" y="27698"/>
                    <a:pt x="8907" y="24105"/>
                  </a:cubicBezTo>
                  <a:close/>
                  <a:moveTo>
                    <a:pt x="7804" y="37842"/>
                  </a:moveTo>
                  <a:cubicBezTo>
                    <a:pt x="6777" y="37842"/>
                    <a:pt x="5749" y="37954"/>
                    <a:pt x="4742" y="38178"/>
                  </a:cubicBezTo>
                  <a:lnTo>
                    <a:pt x="4712" y="38178"/>
                  </a:lnTo>
                  <a:cubicBezTo>
                    <a:pt x="6566" y="38845"/>
                    <a:pt x="8535" y="39183"/>
                    <a:pt x="10510" y="39183"/>
                  </a:cubicBezTo>
                  <a:cubicBezTo>
                    <a:pt x="11416" y="39183"/>
                    <a:pt x="12324" y="39112"/>
                    <a:pt x="13223" y="38968"/>
                  </a:cubicBezTo>
                  <a:lnTo>
                    <a:pt x="13192" y="38968"/>
                  </a:lnTo>
                  <a:cubicBezTo>
                    <a:pt x="12888" y="38786"/>
                    <a:pt x="12554" y="38664"/>
                    <a:pt x="12189" y="38543"/>
                  </a:cubicBezTo>
                  <a:cubicBezTo>
                    <a:pt x="10770" y="38076"/>
                    <a:pt x="9288" y="37842"/>
                    <a:pt x="7804" y="37842"/>
                  </a:cubicBezTo>
                  <a:close/>
                  <a:moveTo>
                    <a:pt x="5341" y="40510"/>
                  </a:moveTo>
                  <a:cubicBezTo>
                    <a:pt x="4335" y="40510"/>
                    <a:pt x="3328" y="40615"/>
                    <a:pt x="2341" y="40822"/>
                  </a:cubicBezTo>
                  <a:lnTo>
                    <a:pt x="2311" y="40822"/>
                  </a:lnTo>
                  <a:cubicBezTo>
                    <a:pt x="4170" y="41512"/>
                    <a:pt x="6145" y="41857"/>
                    <a:pt x="8116" y="41857"/>
                  </a:cubicBezTo>
                  <a:cubicBezTo>
                    <a:pt x="9012" y="41857"/>
                    <a:pt x="9908" y="41785"/>
                    <a:pt x="10791" y="41643"/>
                  </a:cubicBezTo>
                  <a:lnTo>
                    <a:pt x="10852" y="41643"/>
                  </a:lnTo>
                  <a:lnTo>
                    <a:pt x="10791" y="41613"/>
                  </a:lnTo>
                  <a:cubicBezTo>
                    <a:pt x="10487" y="41430"/>
                    <a:pt x="10122" y="41309"/>
                    <a:pt x="9788" y="41217"/>
                  </a:cubicBezTo>
                  <a:cubicBezTo>
                    <a:pt x="8349" y="40744"/>
                    <a:pt x="6846" y="40510"/>
                    <a:pt x="5341" y="40510"/>
                  </a:cubicBezTo>
                  <a:close/>
                  <a:moveTo>
                    <a:pt x="52372" y="1"/>
                  </a:moveTo>
                  <a:cubicBezTo>
                    <a:pt x="52342" y="31"/>
                    <a:pt x="52312" y="62"/>
                    <a:pt x="52312" y="92"/>
                  </a:cubicBezTo>
                  <a:cubicBezTo>
                    <a:pt x="51764" y="518"/>
                    <a:pt x="51248" y="974"/>
                    <a:pt x="50792" y="1490"/>
                  </a:cubicBezTo>
                  <a:cubicBezTo>
                    <a:pt x="47357" y="5047"/>
                    <a:pt x="44713" y="9272"/>
                    <a:pt x="43041" y="13892"/>
                  </a:cubicBezTo>
                  <a:lnTo>
                    <a:pt x="43041" y="13922"/>
                  </a:lnTo>
                  <a:cubicBezTo>
                    <a:pt x="41977" y="14317"/>
                    <a:pt x="40913" y="14743"/>
                    <a:pt x="39819" y="15199"/>
                  </a:cubicBezTo>
                  <a:cubicBezTo>
                    <a:pt x="41825" y="12190"/>
                    <a:pt x="43254" y="8846"/>
                    <a:pt x="43953" y="5290"/>
                  </a:cubicBezTo>
                  <a:lnTo>
                    <a:pt x="43953" y="5290"/>
                  </a:lnTo>
                  <a:cubicBezTo>
                    <a:pt x="43649" y="5655"/>
                    <a:pt x="43375" y="6019"/>
                    <a:pt x="43132" y="6384"/>
                  </a:cubicBezTo>
                  <a:cubicBezTo>
                    <a:pt x="41369" y="9089"/>
                    <a:pt x="40214" y="12098"/>
                    <a:pt x="39667" y="15260"/>
                  </a:cubicBezTo>
                  <a:cubicBezTo>
                    <a:pt x="38421" y="15776"/>
                    <a:pt x="37114" y="16323"/>
                    <a:pt x="35837" y="16871"/>
                  </a:cubicBezTo>
                  <a:cubicBezTo>
                    <a:pt x="39181" y="12463"/>
                    <a:pt x="41369" y="7387"/>
                    <a:pt x="42767" y="2007"/>
                  </a:cubicBezTo>
                  <a:lnTo>
                    <a:pt x="42798" y="1946"/>
                  </a:lnTo>
                  <a:cubicBezTo>
                    <a:pt x="42798" y="1946"/>
                    <a:pt x="42798" y="1916"/>
                    <a:pt x="42798" y="1916"/>
                  </a:cubicBezTo>
                  <a:lnTo>
                    <a:pt x="42767" y="1916"/>
                  </a:lnTo>
                  <a:lnTo>
                    <a:pt x="42707" y="2007"/>
                  </a:lnTo>
                  <a:cubicBezTo>
                    <a:pt x="42251" y="2493"/>
                    <a:pt x="41795" y="3041"/>
                    <a:pt x="41400" y="3618"/>
                  </a:cubicBezTo>
                  <a:cubicBezTo>
                    <a:pt x="38573" y="7630"/>
                    <a:pt x="36627" y="12159"/>
                    <a:pt x="35655" y="16962"/>
                  </a:cubicBezTo>
                  <a:cubicBezTo>
                    <a:pt x="34348" y="17539"/>
                    <a:pt x="33010" y="18147"/>
                    <a:pt x="31673" y="18785"/>
                  </a:cubicBezTo>
                  <a:cubicBezTo>
                    <a:pt x="33709" y="15776"/>
                    <a:pt x="35108" y="12433"/>
                    <a:pt x="35837" y="8907"/>
                  </a:cubicBezTo>
                  <a:lnTo>
                    <a:pt x="35837" y="8846"/>
                  </a:lnTo>
                  <a:lnTo>
                    <a:pt x="35807" y="8907"/>
                  </a:lnTo>
                  <a:cubicBezTo>
                    <a:pt x="35472" y="9241"/>
                    <a:pt x="35168" y="9636"/>
                    <a:pt x="34895" y="10032"/>
                  </a:cubicBezTo>
                  <a:cubicBezTo>
                    <a:pt x="33162" y="12706"/>
                    <a:pt x="32007" y="15715"/>
                    <a:pt x="31491" y="18877"/>
                  </a:cubicBezTo>
                  <a:lnTo>
                    <a:pt x="29880" y="19637"/>
                  </a:lnTo>
                  <a:lnTo>
                    <a:pt x="29788" y="19637"/>
                  </a:lnTo>
                  <a:cubicBezTo>
                    <a:pt x="29758" y="19637"/>
                    <a:pt x="29758" y="19697"/>
                    <a:pt x="29788" y="19697"/>
                  </a:cubicBezTo>
                  <a:cubicBezTo>
                    <a:pt x="28481" y="20336"/>
                    <a:pt x="27205" y="21004"/>
                    <a:pt x="25928" y="21703"/>
                  </a:cubicBezTo>
                  <a:cubicBezTo>
                    <a:pt x="29272" y="17296"/>
                    <a:pt x="31460" y="12190"/>
                    <a:pt x="32828" y="6840"/>
                  </a:cubicBezTo>
                  <a:lnTo>
                    <a:pt x="32889" y="6779"/>
                  </a:lnTo>
                  <a:cubicBezTo>
                    <a:pt x="32889" y="6749"/>
                    <a:pt x="32889" y="6749"/>
                    <a:pt x="32889" y="6749"/>
                  </a:cubicBezTo>
                  <a:cubicBezTo>
                    <a:pt x="32874" y="6734"/>
                    <a:pt x="32866" y="6726"/>
                    <a:pt x="32862" y="6726"/>
                  </a:cubicBezTo>
                  <a:cubicBezTo>
                    <a:pt x="32858" y="6726"/>
                    <a:pt x="32858" y="6734"/>
                    <a:pt x="32858" y="6749"/>
                  </a:cubicBezTo>
                  <a:lnTo>
                    <a:pt x="32798" y="6840"/>
                  </a:lnTo>
                  <a:cubicBezTo>
                    <a:pt x="32311" y="7326"/>
                    <a:pt x="31886" y="7873"/>
                    <a:pt x="31491" y="8451"/>
                  </a:cubicBezTo>
                  <a:cubicBezTo>
                    <a:pt x="28664" y="12433"/>
                    <a:pt x="26688" y="16992"/>
                    <a:pt x="25715" y="21795"/>
                  </a:cubicBezTo>
                  <a:cubicBezTo>
                    <a:pt x="25047" y="22159"/>
                    <a:pt x="24348" y="22554"/>
                    <a:pt x="23648" y="22950"/>
                  </a:cubicBezTo>
                  <a:cubicBezTo>
                    <a:pt x="22949" y="23375"/>
                    <a:pt x="22250" y="23770"/>
                    <a:pt x="21551" y="24196"/>
                  </a:cubicBezTo>
                  <a:cubicBezTo>
                    <a:pt x="23557" y="21217"/>
                    <a:pt x="24955" y="17874"/>
                    <a:pt x="25655" y="14378"/>
                  </a:cubicBezTo>
                  <a:lnTo>
                    <a:pt x="25655" y="14378"/>
                  </a:lnTo>
                  <a:cubicBezTo>
                    <a:pt x="25351" y="14712"/>
                    <a:pt x="25077" y="15077"/>
                    <a:pt x="24834" y="15472"/>
                  </a:cubicBezTo>
                  <a:cubicBezTo>
                    <a:pt x="23101" y="18147"/>
                    <a:pt x="21946" y="21156"/>
                    <a:pt x="21430" y="24317"/>
                  </a:cubicBezTo>
                  <a:cubicBezTo>
                    <a:pt x="20183" y="25077"/>
                    <a:pt x="18967" y="25868"/>
                    <a:pt x="17812" y="26658"/>
                  </a:cubicBezTo>
                  <a:cubicBezTo>
                    <a:pt x="21095" y="22251"/>
                    <a:pt x="23284" y="17205"/>
                    <a:pt x="24651" y="11886"/>
                  </a:cubicBezTo>
                  <a:lnTo>
                    <a:pt x="24682" y="11825"/>
                  </a:lnTo>
                  <a:cubicBezTo>
                    <a:pt x="24682" y="11794"/>
                    <a:pt x="24682" y="11794"/>
                    <a:pt x="24682" y="11794"/>
                  </a:cubicBezTo>
                  <a:cubicBezTo>
                    <a:pt x="24682" y="11779"/>
                    <a:pt x="24682" y="11772"/>
                    <a:pt x="24678" y="11772"/>
                  </a:cubicBezTo>
                  <a:cubicBezTo>
                    <a:pt x="24674" y="11772"/>
                    <a:pt x="24667" y="11779"/>
                    <a:pt x="24651" y="11794"/>
                  </a:cubicBezTo>
                  <a:lnTo>
                    <a:pt x="24621" y="11886"/>
                  </a:lnTo>
                  <a:cubicBezTo>
                    <a:pt x="24135" y="12372"/>
                    <a:pt x="23709" y="12919"/>
                    <a:pt x="23314" y="13497"/>
                  </a:cubicBezTo>
                  <a:cubicBezTo>
                    <a:pt x="20487" y="17478"/>
                    <a:pt x="18512" y="22038"/>
                    <a:pt x="17569" y="26810"/>
                  </a:cubicBezTo>
                  <a:cubicBezTo>
                    <a:pt x="16536" y="27509"/>
                    <a:pt x="15502" y="28238"/>
                    <a:pt x="14469" y="28968"/>
                  </a:cubicBezTo>
                  <a:cubicBezTo>
                    <a:pt x="16384" y="26050"/>
                    <a:pt x="17721" y="22798"/>
                    <a:pt x="18420" y="19393"/>
                  </a:cubicBezTo>
                  <a:lnTo>
                    <a:pt x="18420" y="19393"/>
                  </a:lnTo>
                  <a:cubicBezTo>
                    <a:pt x="18116" y="19758"/>
                    <a:pt x="17843" y="20123"/>
                    <a:pt x="17600" y="20518"/>
                  </a:cubicBezTo>
                  <a:cubicBezTo>
                    <a:pt x="15867" y="23162"/>
                    <a:pt x="14712" y="26111"/>
                    <a:pt x="14165" y="29242"/>
                  </a:cubicBezTo>
                  <a:cubicBezTo>
                    <a:pt x="12828" y="30245"/>
                    <a:pt x="11551" y="31278"/>
                    <a:pt x="10335" y="32311"/>
                  </a:cubicBezTo>
                  <a:lnTo>
                    <a:pt x="10335" y="32311"/>
                  </a:lnTo>
                  <a:cubicBezTo>
                    <a:pt x="12888" y="27448"/>
                    <a:pt x="14226" y="22129"/>
                    <a:pt x="14712" y="16627"/>
                  </a:cubicBezTo>
                  <a:cubicBezTo>
                    <a:pt x="14742" y="16627"/>
                    <a:pt x="14742" y="16597"/>
                    <a:pt x="14742" y="16567"/>
                  </a:cubicBezTo>
                  <a:lnTo>
                    <a:pt x="14742" y="16536"/>
                  </a:lnTo>
                  <a:lnTo>
                    <a:pt x="14712" y="16536"/>
                  </a:lnTo>
                  <a:cubicBezTo>
                    <a:pt x="14682" y="16567"/>
                    <a:pt x="14682" y="16597"/>
                    <a:pt x="14682" y="16627"/>
                  </a:cubicBezTo>
                  <a:cubicBezTo>
                    <a:pt x="14287" y="17205"/>
                    <a:pt x="13922" y="17813"/>
                    <a:pt x="13648" y="18451"/>
                  </a:cubicBezTo>
                  <a:cubicBezTo>
                    <a:pt x="11521" y="22828"/>
                    <a:pt x="10305" y="27631"/>
                    <a:pt x="10122" y="32494"/>
                  </a:cubicBezTo>
                  <a:cubicBezTo>
                    <a:pt x="9788" y="32798"/>
                    <a:pt x="9454" y="33071"/>
                    <a:pt x="9150" y="33375"/>
                  </a:cubicBezTo>
                  <a:cubicBezTo>
                    <a:pt x="8612" y="33853"/>
                    <a:pt x="8075" y="34331"/>
                    <a:pt x="7566" y="34837"/>
                  </a:cubicBezTo>
                  <a:lnTo>
                    <a:pt x="7566" y="34837"/>
                  </a:lnTo>
                  <a:cubicBezTo>
                    <a:pt x="7564" y="34824"/>
                    <a:pt x="7563" y="34811"/>
                    <a:pt x="7562" y="34798"/>
                  </a:cubicBezTo>
                  <a:lnTo>
                    <a:pt x="7562" y="34798"/>
                  </a:lnTo>
                  <a:cubicBezTo>
                    <a:pt x="7554" y="34820"/>
                    <a:pt x="7546" y="34842"/>
                    <a:pt x="7539" y="34865"/>
                  </a:cubicBezTo>
                  <a:cubicBezTo>
                    <a:pt x="7548" y="34856"/>
                    <a:pt x="7557" y="34847"/>
                    <a:pt x="7566" y="34837"/>
                  </a:cubicBezTo>
                  <a:lnTo>
                    <a:pt x="7566" y="34837"/>
                  </a:lnTo>
                  <a:cubicBezTo>
                    <a:pt x="7567" y="34847"/>
                    <a:pt x="7568" y="34856"/>
                    <a:pt x="7569" y="34865"/>
                  </a:cubicBezTo>
                  <a:cubicBezTo>
                    <a:pt x="6171" y="36202"/>
                    <a:pt x="4833" y="37600"/>
                    <a:pt x="3587" y="38998"/>
                  </a:cubicBezTo>
                  <a:cubicBezTo>
                    <a:pt x="5593" y="33892"/>
                    <a:pt x="6292" y="28451"/>
                    <a:pt x="6201" y="22980"/>
                  </a:cubicBezTo>
                  <a:cubicBezTo>
                    <a:pt x="6201" y="22980"/>
                    <a:pt x="6201" y="22950"/>
                    <a:pt x="6201" y="22919"/>
                  </a:cubicBezTo>
                  <a:lnTo>
                    <a:pt x="6201" y="22889"/>
                  </a:lnTo>
                  <a:lnTo>
                    <a:pt x="6171" y="22889"/>
                  </a:lnTo>
                  <a:cubicBezTo>
                    <a:pt x="6171" y="22919"/>
                    <a:pt x="6171" y="22950"/>
                    <a:pt x="6171" y="22980"/>
                  </a:cubicBezTo>
                  <a:cubicBezTo>
                    <a:pt x="5837" y="23588"/>
                    <a:pt x="5563" y="24226"/>
                    <a:pt x="5350" y="24895"/>
                  </a:cubicBezTo>
                  <a:cubicBezTo>
                    <a:pt x="3709" y="29485"/>
                    <a:pt x="3040" y="34378"/>
                    <a:pt x="3374" y="39242"/>
                  </a:cubicBezTo>
                  <a:cubicBezTo>
                    <a:pt x="2189" y="40609"/>
                    <a:pt x="1064" y="42008"/>
                    <a:pt x="1" y="43467"/>
                  </a:cubicBezTo>
                  <a:lnTo>
                    <a:pt x="1" y="43740"/>
                  </a:lnTo>
                  <a:cubicBezTo>
                    <a:pt x="1064" y="42312"/>
                    <a:pt x="2189" y="40883"/>
                    <a:pt x="3374" y="39515"/>
                  </a:cubicBezTo>
                  <a:cubicBezTo>
                    <a:pt x="3374" y="39530"/>
                    <a:pt x="3390" y="39538"/>
                    <a:pt x="3405" y="39538"/>
                  </a:cubicBezTo>
                  <a:cubicBezTo>
                    <a:pt x="3420" y="39538"/>
                    <a:pt x="3435" y="39530"/>
                    <a:pt x="3435" y="39515"/>
                  </a:cubicBezTo>
                  <a:lnTo>
                    <a:pt x="3435" y="39424"/>
                  </a:lnTo>
                  <a:cubicBezTo>
                    <a:pt x="4469" y="38239"/>
                    <a:pt x="5593" y="37053"/>
                    <a:pt x="6718" y="35929"/>
                  </a:cubicBezTo>
                  <a:cubicBezTo>
                    <a:pt x="10370" y="37016"/>
                    <a:pt x="14118" y="37480"/>
                    <a:pt x="17889" y="37480"/>
                  </a:cubicBezTo>
                  <a:cubicBezTo>
                    <a:pt x="19705" y="37480"/>
                    <a:pt x="21526" y="37372"/>
                    <a:pt x="23344" y="37175"/>
                  </a:cubicBezTo>
                  <a:lnTo>
                    <a:pt x="23436" y="37175"/>
                  </a:lnTo>
                  <a:cubicBezTo>
                    <a:pt x="23436" y="37175"/>
                    <a:pt x="23436" y="37175"/>
                    <a:pt x="23436" y="37144"/>
                  </a:cubicBezTo>
                  <a:cubicBezTo>
                    <a:pt x="23436" y="37144"/>
                    <a:pt x="23436" y="37144"/>
                    <a:pt x="23436" y="37114"/>
                  </a:cubicBezTo>
                  <a:lnTo>
                    <a:pt x="23314" y="37114"/>
                  </a:lnTo>
                  <a:cubicBezTo>
                    <a:pt x="22676" y="36871"/>
                    <a:pt x="22007" y="36658"/>
                    <a:pt x="21338" y="36476"/>
                  </a:cubicBezTo>
                  <a:cubicBezTo>
                    <a:pt x="18490" y="35745"/>
                    <a:pt x="15555" y="35377"/>
                    <a:pt x="12617" y="35377"/>
                  </a:cubicBezTo>
                  <a:cubicBezTo>
                    <a:pt x="10664" y="35377"/>
                    <a:pt x="8709" y="35540"/>
                    <a:pt x="6779" y="35868"/>
                  </a:cubicBezTo>
                  <a:cubicBezTo>
                    <a:pt x="7630" y="35017"/>
                    <a:pt x="8511" y="34166"/>
                    <a:pt x="9454" y="33345"/>
                  </a:cubicBezTo>
                  <a:cubicBezTo>
                    <a:pt x="11262" y="34003"/>
                    <a:pt x="13154" y="34327"/>
                    <a:pt x="15064" y="34327"/>
                  </a:cubicBezTo>
                  <a:cubicBezTo>
                    <a:pt x="15979" y="34327"/>
                    <a:pt x="16897" y="34252"/>
                    <a:pt x="17812" y="34105"/>
                  </a:cubicBezTo>
                  <a:lnTo>
                    <a:pt x="17782" y="34105"/>
                  </a:lnTo>
                  <a:cubicBezTo>
                    <a:pt x="17448" y="33922"/>
                    <a:pt x="17113" y="33801"/>
                    <a:pt x="16779" y="33679"/>
                  </a:cubicBezTo>
                  <a:cubicBezTo>
                    <a:pt x="15335" y="33204"/>
                    <a:pt x="13832" y="32967"/>
                    <a:pt x="12321" y="32967"/>
                  </a:cubicBezTo>
                  <a:cubicBezTo>
                    <a:pt x="11415" y="32967"/>
                    <a:pt x="10506" y="33052"/>
                    <a:pt x="9606" y="33223"/>
                  </a:cubicBezTo>
                  <a:lnTo>
                    <a:pt x="10244" y="32676"/>
                  </a:lnTo>
                  <a:cubicBezTo>
                    <a:pt x="10244" y="32676"/>
                    <a:pt x="10244" y="32707"/>
                    <a:pt x="10244" y="32707"/>
                  </a:cubicBezTo>
                  <a:cubicBezTo>
                    <a:pt x="10244" y="32707"/>
                    <a:pt x="10244" y="32707"/>
                    <a:pt x="10274" y="32676"/>
                  </a:cubicBezTo>
                  <a:lnTo>
                    <a:pt x="10274" y="32646"/>
                  </a:lnTo>
                  <a:cubicBezTo>
                    <a:pt x="11125" y="31886"/>
                    <a:pt x="12007" y="31156"/>
                    <a:pt x="12919" y="30427"/>
                  </a:cubicBezTo>
                  <a:cubicBezTo>
                    <a:pt x="14746" y="31071"/>
                    <a:pt x="16674" y="31402"/>
                    <a:pt x="18613" y="31402"/>
                  </a:cubicBezTo>
                  <a:cubicBezTo>
                    <a:pt x="19511" y="31402"/>
                    <a:pt x="20413" y="31331"/>
                    <a:pt x="21308" y="31187"/>
                  </a:cubicBezTo>
                  <a:lnTo>
                    <a:pt x="21338" y="31187"/>
                  </a:lnTo>
                  <a:cubicBezTo>
                    <a:pt x="21338" y="31187"/>
                    <a:pt x="21338" y="31187"/>
                    <a:pt x="21338" y="31156"/>
                  </a:cubicBezTo>
                  <a:lnTo>
                    <a:pt x="21308" y="31156"/>
                  </a:lnTo>
                  <a:cubicBezTo>
                    <a:pt x="20974" y="31004"/>
                    <a:pt x="20639" y="30852"/>
                    <a:pt x="20274" y="30761"/>
                  </a:cubicBezTo>
                  <a:cubicBezTo>
                    <a:pt x="18831" y="30286"/>
                    <a:pt x="17316" y="30049"/>
                    <a:pt x="15796" y="30049"/>
                  </a:cubicBezTo>
                  <a:cubicBezTo>
                    <a:pt x="14884" y="30049"/>
                    <a:pt x="13971" y="30134"/>
                    <a:pt x="13071" y="30305"/>
                  </a:cubicBezTo>
                  <a:cubicBezTo>
                    <a:pt x="13466" y="30001"/>
                    <a:pt x="13861" y="29728"/>
                    <a:pt x="14256" y="29424"/>
                  </a:cubicBezTo>
                  <a:lnTo>
                    <a:pt x="14287" y="29363"/>
                  </a:lnTo>
                  <a:cubicBezTo>
                    <a:pt x="15350" y="28542"/>
                    <a:pt x="16414" y="27752"/>
                    <a:pt x="17539" y="26992"/>
                  </a:cubicBezTo>
                  <a:cubicBezTo>
                    <a:pt x="17539" y="27007"/>
                    <a:pt x="17546" y="27015"/>
                    <a:pt x="17554" y="27015"/>
                  </a:cubicBezTo>
                  <a:cubicBezTo>
                    <a:pt x="17562" y="27015"/>
                    <a:pt x="17569" y="27007"/>
                    <a:pt x="17569" y="26992"/>
                  </a:cubicBezTo>
                  <a:cubicBezTo>
                    <a:pt x="19423" y="25716"/>
                    <a:pt x="21369" y="24500"/>
                    <a:pt x="23405" y="23314"/>
                  </a:cubicBezTo>
                  <a:lnTo>
                    <a:pt x="23496" y="23314"/>
                  </a:lnTo>
                  <a:cubicBezTo>
                    <a:pt x="27157" y="24425"/>
                    <a:pt x="30914" y="24895"/>
                    <a:pt x="34703" y="24895"/>
                  </a:cubicBezTo>
                  <a:cubicBezTo>
                    <a:pt x="36515" y="24895"/>
                    <a:pt x="38334" y="24788"/>
                    <a:pt x="40153" y="24591"/>
                  </a:cubicBezTo>
                  <a:lnTo>
                    <a:pt x="40244" y="24591"/>
                  </a:lnTo>
                  <a:cubicBezTo>
                    <a:pt x="40244" y="24561"/>
                    <a:pt x="40244" y="24561"/>
                    <a:pt x="40244" y="24561"/>
                  </a:cubicBezTo>
                  <a:lnTo>
                    <a:pt x="40153" y="24561"/>
                  </a:lnTo>
                  <a:cubicBezTo>
                    <a:pt x="39515" y="24287"/>
                    <a:pt x="38846" y="24074"/>
                    <a:pt x="38178" y="23892"/>
                  </a:cubicBezTo>
                  <a:cubicBezTo>
                    <a:pt x="35311" y="23162"/>
                    <a:pt x="32369" y="22793"/>
                    <a:pt x="29428" y="22793"/>
                  </a:cubicBezTo>
                  <a:cubicBezTo>
                    <a:pt x="27472" y="22793"/>
                    <a:pt x="25518" y="22956"/>
                    <a:pt x="23588" y="23284"/>
                  </a:cubicBezTo>
                  <a:lnTo>
                    <a:pt x="23496" y="23284"/>
                  </a:lnTo>
                  <a:lnTo>
                    <a:pt x="23831" y="23102"/>
                  </a:lnTo>
                  <a:cubicBezTo>
                    <a:pt x="24469" y="22737"/>
                    <a:pt x="25107" y="22372"/>
                    <a:pt x="25776" y="22007"/>
                  </a:cubicBezTo>
                  <a:lnTo>
                    <a:pt x="25807" y="22007"/>
                  </a:lnTo>
                  <a:cubicBezTo>
                    <a:pt x="26323" y="21734"/>
                    <a:pt x="26840" y="21430"/>
                    <a:pt x="27326" y="21187"/>
                  </a:cubicBezTo>
                  <a:lnTo>
                    <a:pt x="27357" y="21187"/>
                  </a:lnTo>
                  <a:cubicBezTo>
                    <a:pt x="28299" y="20700"/>
                    <a:pt x="29211" y="20244"/>
                    <a:pt x="30153" y="19788"/>
                  </a:cubicBezTo>
                  <a:cubicBezTo>
                    <a:pt x="33699" y="20842"/>
                    <a:pt x="37367" y="21302"/>
                    <a:pt x="41057" y="21302"/>
                  </a:cubicBezTo>
                  <a:cubicBezTo>
                    <a:pt x="42902" y="21302"/>
                    <a:pt x="44753" y="21187"/>
                    <a:pt x="46597" y="20974"/>
                  </a:cubicBezTo>
                  <a:lnTo>
                    <a:pt x="46688" y="20974"/>
                  </a:lnTo>
                  <a:cubicBezTo>
                    <a:pt x="46688" y="20944"/>
                    <a:pt x="46688" y="20944"/>
                    <a:pt x="46688" y="20944"/>
                  </a:cubicBezTo>
                  <a:lnTo>
                    <a:pt x="46597" y="20913"/>
                  </a:lnTo>
                  <a:cubicBezTo>
                    <a:pt x="45928" y="20640"/>
                    <a:pt x="45290" y="20427"/>
                    <a:pt x="44591" y="20275"/>
                  </a:cubicBezTo>
                  <a:cubicBezTo>
                    <a:pt x="41733" y="19537"/>
                    <a:pt x="38804" y="19164"/>
                    <a:pt x="35870" y="19164"/>
                  </a:cubicBezTo>
                  <a:cubicBezTo>
                    <a:pt x="34093" y="19164"/>
                    <a:pt x="32314" y="19301"/>
                    <a:pt x="30548" y="19576"/>
                  </a:cubicBezTo>
                  <a:cubicBezTo>
                    <a:pt x="32250" y="18755"/>
                    <a:pt x="33953" y="17965"/>
                    <a:pt x="35624" y="17235"/>
                  </a:cubicBezTo>
                  <a:lnTo>
                    <a:pt x="35655" y="17235"/>
                  </a:lnTo>
                  <a:lnTo>
                    <a:pt x="35655" y="17205"/>
                  </a:lnTo>
                  <a:cubicBezTo>
                    <a:pt x="36597" y="16810"/>
                    <a:pt x="37539" y="16384"/>
                    <a:pt x="38451" y="16019"/>
                  </a:cubicBezTo>
                  <a:cubicBezTo>
                    <a:pt x="42047" y="17096"/>
                    <a:pt x="45751" y="17562"/>
                    <a:pt x="49472" y="17562"/>
                  </a:cubicBezTo>
                  <a:cubicBezTo>
                    <a:pt x="51320" y="17562"/>
                    <a:pt x="53172" y="17447"/>
                    <a:pt x="55017" y="17235"/>
                  </a:cubicBezTo>
                  <a:lnTo>
                    <a:pt x="55138" y="17235"/>
                  </a:lnTo>
                  <a:lnTo>
                    <a:pt x="55108" y="17205"/>
                  </a:lnTo>
                  <a:lnTo>
                    <a:pt x="55017" y="17174"/>
                  </a:lnTo>
                  <a:cubicBezTo>
                    <a:pt x="54378" y="16931"/>
                    <a:pt x="53710" y="16719"/>
                    <a:pt x="53041" y="16536"/>
                  </a:cubicBezTo>
                  <a:cubicBezTo>
                    <a:pt x="50154" y="15805"/>
                    <a:pt x="47198" y="15432"/>
                    <a:pt x="44243" y="15432"/>
                  </a:cubicBezTo>
                  <a:cubicBezTo>
                    <a:pt x="42407" y="15432"/>
                    <a:pt x="40572" y="15576"/>
                    <a:pt x="38755" y="15867"/>
                  </a:cubicBezTo>
                  <a:cubicBezTo>
                    <a:pt x="40609" y="15108"/>
                    <a:pt x="42463" y="14378"/>
                    <a:pt x="44257" y="13709"/>
                  </a:cubicBezTo>
                  <a:cubicBezTo>
                    <a:pt x="47859" y="14774"/>
                    <a:pt x="51585" y="15232"/>
                    <a:pt x="55324" y="15232"/>
                  </a:cubicBezTo>
                  <a:cubicBezTo>
                    <a:pt x="57138" y="15232"/>
                    <a:pt x="58955" y="15124"/>
                    <a:pt x="60762" y="14925"/>
                  </a:cubicBezTo>
                  <a:lnTo>
                    <a:pt x="60853" y="14925"/>
                  </a:lnTo>
                  <a:cubicBezTo>
                    <a:pt x="60853" y="14925"/>
                    <a:pt x="60853" y="14925"/>
                    <a:pt x="60883" y="14895"/>
                  </a:cubicBezTo>
                  <a:cubicBezTo>
                    <a:pt x="60883" y="14895"/>
                    <a:pt x="60853" y="14864"/>
                    <a:pt x="60853" y="14864"/>
                  </a:cubicBezTo>
                  <a:lnTo>
                    <a:pt x="60762" y="14864"/>
                  </a:lnTo>
                  <a:cubicBezTo>
                    <a:pt x="60123" y="14591"/>
                    <a:pt x="59455" y="14378"/>
                    <a:pt x="58786" y="14226"/>
                  </a:cubicBezTo>
                  <a:cubicBezTo>
                    <a:pt x="55836" y="13450"/>
                    <a:pt x="52811" y="13058"/>
                    <a:pt x="49783" y="13058"/>
                  </a:cubicBezTo>
                  <a:cubicBezTo>
                    <a:pt x="48069" y="13058"/>
                    <a:pt x="46355" y="13183"/>
                    <a:pt x="44652" y="13436"/>
                  </a:cubicBezTo>
                  <a:cubicBezTo>
                    <a:pt x="45989" y="12949"/>
                    <a:pt x="47296" y="12463"/>
                    <a:pt x="48573" y="12007"/>
                  </a:cubicBezTo>
                  <a:lnTo>
                    <a:pt x="48573" y="12007"/>
                  </a:lnTo>
                  <a:lnTo>
                    <a:pt x="48543" y="12038"/>
                  </a:lnTo>
                  <a:lnTo>
                    <a:pt x="48573" y="12038"/>
                  </a:lnTo>
                  <a:lnTo>
                    <a:pt x="48573" y="12007"/>
                  </a:lnTo>
                  <a:lnTo>
                    <a:pt x="50488" y="11339"/>
                  </a:lnTo>
                  <a:cubicBezTo>
                    <a:pt x="52348" y="12028"/>
                    <a:pt x="54308" y="12373"/>
                    <a:pt x="56280" y="12373"/>
                  </a:cubicBezTo>
                  <a:cubicBezTo>
                    <a:pt x="57177" y="12373"/>
                    <a:pt x="58075" y="12302"/>
                    <a:pt x="58968" y="12159"/>
                  </a:cubicBezTo>
                  <a:cubicBezTo>
                    <a:pt x="58634" y="11977"/>
                    <a:pt x="58300" y="11855"/>
                    <a:pt x="57935" y="11734"/>
                  </a:cubicBezTo>
                  <a:cubicBezTo>
                    <a:pt x="56494" y="11266"/>
                    <a:pt x="54984" y="11029"/>
                    <a:pt x="53476" y="11029"/>
                  </a:cubicBezTo>
                  <a:cubicBezTo>
                    <a:pt x="52535" y="11029"/>
                    <a:pt x="51593" y="11121"/>
                    <a:pt x="50670" y="11308"/>
                  </a:cubicBezTo>
                  <a:lnTo>
                    <a:pt x="53041" y="10487"/>
                  </a:lnTo>
                  <a:cubicBezTo>
                    <a:pt x="53071" y="10487"/>
                    <a:pt x="53102" y="10427"/>
                    <a:pt x="53071" y="10396"/>
                  </a:cubicBezTo>
                  <a:cubicBezTo>
                    <a:pt x="53071" y="10352"/>
                    <a:pt x="53039" y="10324"/>
                    <a:pt x="53010" y="10324"/>
                  </a:cubicBezTo>
                  <a:cubicBezTo>
                    <a:pt x="52999" y="10324"/>
                    <a:pt x="52988" y="10327"/>
                    <a:pt x="52980" y="10335"/>
                  </a:cubicBezTo>
                  <a:cubicBezTo>
                    <a:pt x="51673" y="10791"/>
                    <a:pt x="50305" y="11247"/>
                    <a:pt x="48907" y="11734"/>
                  </a:cubicBezTo>
                  <a:cubicBezTo>
                    <a:pt x="51369" y="9211"/>
                    <a:pt x="53345" y="6232"/>
                    <a:pt x="54682" y="2949"/>
                  </a:cubicBezTo>
                  <a:lnTo>
                    <a:pt x="54682" y="2949"/>
                  </a:lnTo>
                  <a:cubicBezTo>
                    <a:pt x="54318" y="3223"/>
                    <a:pt x="53983" y="3527"/>
                    <a:pt x="53649" y="3861"/>
                  </a:cubicBezTo>
                  <a:cubicBezTo>
                    <a:pt x="51460" y="6141"/>
                    <a:pt x="49758" y="8846"/>
                    <a:pt x="48634" y="11825"/>
                  </a:cubicBezTo>
                  <a:cubicBezTo>
                    <a:pt x="46871" y="12463"/>
                    <a:pt x="45017" y="13132"/>
                    <a:pt x="43132" y="13861"/>
                  </a:cubicBezTo>
                  <a:cubicBezTo>
                    <a:pt x="47144" y="10001"/>
                    <a:pt x="50153" y="5259"/>
                    <a:pt x="52342" y="92"/>
                  </a:cubicBezTo>
                  <a:cubicBezTo>
                    <a:pt x="52342" y="92"/>
                    <a:pt x="52372" y="62"/>
                    <a:pt x="52403" y="31"/>
                  </a:cubicBezTo>
                  <a:lnTo>
                    <a:pt x="524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5"/>
            <p:cNvSpPr/>
            <p:nvPr/>
          </p:nvSpPr>
          <p:spPr>
            <a:xfrm>
              <a:off x="-267358" y="-1743455"/>
              <a:ext cx="556327" cy="69996"/>
            </a:xfrm>
            <a:custGeom>
              <a:avLst/>
              <a:gdLst/>
              <a:ahLst/>
              <a:cxnLst/>
              <a:rect l="l" t="t" r="r" b="b"/>
              <a:pathLst>
                <a:path w="16810" h="2115" extrusionOk="0">
                  <a:moveTo>
                    <a:pt x="5946" y="1"/>
                  </a:moveTo>
                  <a:cubicBezTo>
                    <a:pt x="3958" y="1"/>
                    <a:pt x="1970" y="171"/>
                    <a:pt x="1" y="513"/>
                  </a:cubicBezTo>
                  <a:cubicBezTo>
                    <a:pt x="3654" y="1636"/>
                    <a:pt x="7430" y="2114"/>
                    <a:pt x="11229" y="2114"/>
                  </a:cubicBezTo>
                  <a:cubicBezTo>
                    <a:pt x="13088" y="2114"/>
                    <a:pt x="14952" y="2000"/>
                    <a:pt x="16810" y="1790"/>
                  </a:cubicBezTo>
                  <a:cubicBezTo>
                    <a:pt x="16141" y="1517"/>
                    <a:pt x="15442" y="1273"/>
                    <a:pt x="14743" y="1121"/>
                  </a:cubicBezTo>
                  <a:cubicBezTo>
                    <a:pt x="11854" y="377"/>
                    <a:pt x="8900" y="1"/>
                    <a:pt x="59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35"/>
            <p:cNvSpPr/>
            <p:nvPr/>
          </p:nvSpPr>
          <p:spPr>
            <a:xfrm>
              <a:off x="-457481" y="-1666545"/>
              <a:ext cx="556327" cy="69533"/>
            </a:xfrm>
            <a:custGeom>
              <a:avLst/>
              <a:gdLst/>
              <a:ahLst/>
              <a:cxnLst/>
              <a:rect l="l" t="t" r="r" b="b"/>
              <a:pathLst>
                <a:path w="16810" h="2101" extrusionOk="0">
                  <a:moveTo>
                    <a:pt x="5974" y="0"/>
                  </a:moveTo>
                  <a:cubicBezTo>
                    <a:pt x="3976" y="0"/>
                    <a:pt x="1979" y="168"/>
                    <a:pt x="1" y="500"/>
                  </a:cubicBezTo>
                  <a:cubicBezTo>
                    <a:pt x="3654" y="1622"/>
                    <a:pt x="7417" y="2100"/>
                    <a:pt x="11216" y="2100"/>
                  </a:cubicBezTo>
                  <a:cubicBezTo>
                    <a:pt x="13075" y="2100"/>
                    <a:pt x="14942" y="1986"/>
                    <a:pt x="16810" y="1776"/>
                  </a:cubicBezTo>
                  <a:cubicBezTo>
                    <a:pt x="16141" y="1503"/>
                    <a:pt x="15442" y="1259"/>
                    <a:pt x="14743" y="1107"/>
                  </a:cubicBezTo>
                  <a:cubicBezTo>
                    <a:pt x="11863" y="365"/>
                    <a:pt x="8919" y="0"/>
                    <a:pt x="59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5"/>
            <p:cNvSpPr/>
            <p:nvPr/>
          </p:nvSpPr>
          <p:spPr>
            <a:xfrm>
              <a:off x="-1190770" y="-1261674"/>
              <a:ext cx="556327" cy="69830"/>
            </a:xfrm>
            <a:custGeom>
              <a:avLst/>
              <a:gdLst/>
              <a:ahLst/>
              <a:cxnLst/>
              <a:rect l="l" t="t" r="r" b="b"/>
              <a:pathLst>
                <a:path w="16810" h="2110" extrusionOk="0">
                  <a:moveTo>
                    <a:pt x="5981" y="0"/>
                  </a:moveTo>
                  <a:cubicBezTo>
                    <a:pt x="3981" y="0"/>
                    <a:pt x="1981" y="171"/>
                    <a:pt x="0" y="515"/>
                  </a:cubicBezTo>
                  <a:cubicBezTo>
                    <a:pt x="3680" y="1625"/>
                    <a:pt x="7484" y="2109"/>
                    <a:pt x="11310" y="2109"/>
                  </a:cubicBezTo>
                  <a:cubicBezTo>
                    <a:pt x="13142" y="2109"/>
                    <a:pt x="14979" y="1998"/>
                    <a:pt x="16809" y="1792"/>
                  </a:cubicBezTo>
                  <a:cubicBezTo>
                    <a:pt x="16141" y="1488"/>
                    <a:pt x="15441" y="1275"/>
                    <a:pt x="14742" y="1092"/>
                  </a:cubicBezTo>
                  <a:cubicBezTo>
                    <a:pt x="11865" y="369"/>
                    <a:pt x="8923" y="0"/>
                    <a:pt x="59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35"/>
            <p:cNvSpPr/>
            <p:nvPr/>
          </p:nvSpPr>
          <p:spPr>
            <a:xfrm>
              <a:off x="-1508635" y="-1003674"/>
              <a:ext cx="556327" cy="69996"/>
            </a:xfrm>
            <a:custGeom>
              <a:avLst/>
              <a:gdLst/>
              <a:ahLst/>
              <a:cxnLst/>
              <a:rect l="l" t="t" r="r" b="b"/>
              <a:pathLst>
                <a:path w="16810" h="2115" extrusionOk="0">
                  <a:moveTo>
                    <a:pt x="5973" y="1"/>
                  </a:moveTo>
                  <a:cubicBezTo>
                    <a:pt x="3976" y="1"/>
                    <a:pt x="1978" y="169"/>
                    <a:pt x="0" y="500"/>
                  </a:cubicBezTo>
                  <a:cubicBezTo>
                    <a:pt x="3653" y="1622"/>
                    <a:pt x="7429" y="2115"/>
                    <a:pt x="11226" y="2115"/>
                  </a:cubicBezTo>
                  <a:cubicBezTo>
                    <a:pt x="13086" y="2115"/>
                    <a:pt x="14951" y="1997"/>
                    <a:pt x="16809" y="1777"/>
                  </a:cubicBezTo>
                  <a:cubicBezTo>
                    <a:pt x="16141" y="1503"/>
                    <a:pt x="15441" y="1260"/>
                    <a:pt x="14742" y="1108"/>
                  </a:cubicBezTo>
                  <a:cubicBezTo>
                    <a:pt x="11863" y="366"/>
                    <a:pt x="8918" y="1"/>
                    <a:pt x="59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35"/>
            <p:cNvSpPr/>
            <p:nvPr/>
          </p:nvSpPr>
          <p:spPr>
            <a:xfrm>
              <a:off x="-737122" y="-1543270"/>
              <a:ext cx="555334" cy="70194"/>
            </a:xfrm>
            <a:custGeom>
              <a:avLst/>
              <a:gdLst/>
              <a:ahLst/>
              <a:cxnLst/>
              <a:rect l="l" t="t" r="r" b="b"/>
              <a:pathLst>
                <a:path w="16780" h="2121" extrusionOk="0">
                  <a:moveTo>
                    <a:pt x="5945" y="1"/>
                  </a:moveTo>
                  <a:cubicBezTo>
                    <a:pt x="3958" y="1"/>
                    <a:pt x="1970" y="171"/>
                    <a:pt x="1" y="513"/>
                  </a:cubicBezTo>
                  <a:cubicBezTo>
                    <a:pt x="3628" y="1648"/>
                    <a:pt x="7363" y="2121"/>
                    <a:pt x="11126" y="2121"/>
                  </a:cubicBezTo>
                  <a:cubicBezTo>
                    <a:pt x="13007" y="2121"/>
                    <a:pt x="14895" y="2003"/>
                    <a:pt x="16779" y="1790"/>
                  </a:cubicBezTo>
                  <a:cubicBezTo>
                    <a:pt x="16111" y="1516"/>
                    <a:pt x="15412" y="1273"/>
                    <a:pt x="14712" y="1121"/>
                  </a:cubicBezTo>
                  <a:cubicBezTo>
                    <a:pt x="11842" y="376"/>
                    <a:pt x="8896" y="1"/>
                    <a:pt x="59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5"/>
            <p:cNvSpPr/>
            <p:nvPr/>
          </p:nvSpPr>
          <p:spPr>
            <a:xfrm>
              <a:off x="-950345" y="-1421617"/>
              <a:ext cx="556294" cy="70029"/>
            </a:xfrm>
            <a:custGeom>
              <a:avLst/>
              <a:gdLst/>
              <a:ahLst/>
              <a:cxnLst/>
              <a:rect l="l" t="t" r="r" b="b"/>
              <a:pathLst>
                <a:path w="16809" h="2116" extrusionOk="0">
                  <a:moveTo>
                    <a:pt x="5979" y="0"/>
                  </a:moveTo>
                  <a:cubicBezTo>
                    <a:pt x="3981" y="0"/>
                    <a:pt x="1980" y="171"/>
                    <a:pt x="0" y="515"/>
                  </a:cubicBezTo>
                  <a:cubicBezTo>
                    <a:pt x="3653" y="1638"/>
                    <a:pt x="7430" y="2116"/>
                    <a:pt x="11228" y="2116"/>
                  </a:cubicBezTo>
                  <a:cubicBezTo>
                    <a:pt x="13087" y="2116"/>
                    <a:pt x="14951" y="2001"/>
                    <a:pt x="16809" y="1792"/>
                  </a:cubicBezTo>
                  <a:cubicBezTo>
                    <a:pt x="16140" y="1488"/>
                    <a:pt x="15441" y="1275"/>
                    <a:pt x="14712" y="1093"/>
                  </a:cubicBezTo>
                  <a:cubicBezTo>
                    <a:pt x="11853" y="369"/>
                    <a:pt x="8918" y="0"/>
                    <a:pt x="59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35"/>
            <p:cNvSpPr/>
            <p:nvPr/>
          </p:nvSpPr>
          <p:spPr>
            <a:xfrm>
              <a:off x="-301544" y="-2174106"/>
              <a:ext cx="311854" cy="462767"/>
            </a:xfrm>
            <a:custGeom>
              <a:avLst/>
              <a:gdLst/>
              <a:ahLst/>
              <a:cxnLst/>
              <a:rect l="l" t="t" r="r" b="b"/>
              <a:pathLst>
                <a:path w="9423" h="13983" extrusionOk="0">
                  <a:moveTo>
                    <a:pt x="9423" y="0"/>
                  </a:moveTo>
                  <a:lnTo>
                    <a:pt x="9423" y="0"/>
                  </a:lnTo>
                  <a:cubicBezTo>
                    <a:pt x="8845" y="426"/>
                    <a:pt x="8298" y="912"/>
                    <a:pt x="7782" y="1459"/>
                  </a:cubicBezTo>
                  <a:cubicBezTo>
                    <a:pt x="4347" y="5046"/>
                    <a:pt x="1702" y="9302"/>
                    <a:pt x="0" y="13982"/>
                  </a:cubicBezTo>
                  <a:cubicBezTo>
                    <a:pt x="4134" y="10061"/>
                    <a:pt x="7174" y="5228"/>
                    <a:pt x="94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35"/>
            <p:cNvSpPr/>
            <p:nvPr/>
          </p:nvSpPr>
          <p:spPr>
            <a:xfrm>
              <a:off x="-545973" y="-2111757"/>
              <a:ext cx="237424" cy="505030"/>
            </a:xfrm>
            <a:custGeom>
              <a:avLst/>
              <a:gdLst/>
              <a:ahLst/>
              <a:cxnLst/>
              <a:rect l="l" t="t" r="r" b="b"/>
              <a:pathLst>
                <a:path w="7174" h="15260" extrusionOk="0">
                  <a:moveTo>
                    <a:pt x="7173" y="1"/>
                  </a:moveTo>
                  <a:lnTo>
                    <a:pt x="7173" y="1"/>
                  </a:lnTo>
                  <a:cubicBezTo>
                    <a:pt x="6657" y="518"/>
                    <a:pt x="6201" y="1095"/>
                    <a:pt x="5806" y="1703"/>
                  </a:cubicBezTo>
                  <a:cubicBezTo>
                    <a:pt x="2918" y="5746"/>
                    <a:pt x="942" y="10366"/>
                    <a:pt x="0" y="15260"/>
                  </a:cubicBezTo>
                  <a:cubicBezTo>
                    <a:pt x="3465" y="10731"/>
                    <a:pt x="5745" y="5503"/>
                    <a:pt x="7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5"/>
            <p:cNvSpPr/>
            <p:nvPr/>
          </p:nvSpPr>
          <p:spPr>
            <a:xfrm>
              <a:off x="-1387942" y="-1629910"/>
              <a:ext cx="151939" cy="537198"/>
            </a:xfrm>
            <a:custGeom>
              <a:avLst/>
              <a:gdLst/>
              <a:ahLst/>
              <a:cxnLst/>
              <a:rect l="l" t="t" r="r" b="b"/>
              <a:pathLst>
                <a:path w="4591" h="16232" extrusionOk="0">
                  <a:moveTo>
                    <a:pt x="4591" y="0"/>
                  </a:moveTo>
                  <a:lnTo>
                    <a:pt x="4591" y="0"/>
                  </a:lnTo>
                  <a:cubicBezTo>
                    <a:pt x="4195" y="608"/>
                    <a:pt x="3831" y="1247"/>
                    <a:pt x="3527" y="1885"/>
                  </a:cubicBezTo>
                  <a:cubicBezTo>
                    <a:pt x="1338" y="6353"/>
                    <a:pt x="153" y="11247"/>
                    <a:pt x="1" y="16232"/>
                  </a:cubicBezTo>
                  <a:cubicBezTo>
                    <a:pt x="2706" y="11216"/>
                    <a:pt x="4104" y="5684"/>
                    <a:pt x="45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5"/>
            <p:cNvSpPr/>
            <p:nvPr/>
          </p:nvSpPr>
          <p:spPr>
            <a:xfrm>
              <a:off x="-872906" y="-1952807"/>
              <a:ext cx="237424" cy="504004"/>
            </a:xfrm>
            <a:custGeom>
              <a:avLst/>
              <a:gdLst/>
              <a:ahLst/>
              <a:cxnLst/>
              <a:rect l="l" t="t" r="r" b="b"/>
              <a:pathLst>
                <a:path w="7174" h="15229" extrusionOk="0">
                  <a:moveTo>
                    <a:pt x="7174" y="0"/>
                  </a:moveTo>
                  <a:lnTo>
                    <a:pt x="7174" y="0"/>
                  </a:lnTo>
                  <a:cubicBezTo>
                    <a:pt x="6657" y="517"/>
                    <a:pt x="6201" y="1064"/>
                    <a:pt x="5806" y="1672"/>
                  </a:cubicBezTo>
                  <a:cubicBezTo>
                    <a:pt x="2918" y="5745"/>
                    <a:pt x="943" y="10365"/>
                    <a:pt x="0" y="15229"/>
                  </a:cubicBezTo>
                  <a:cubicBezTo>
                    <a:pt x="3496" y="10730"/>
                    <a:pt x="5745" y="5502"/>
                    <a:pt x="71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35"/>
            <p:cNvSpPr/>
            <p:nvPr/>
          </p:nvSpPr>
          <p:spPr>
            <a:xfrm>
              <a:off x="-1145498" y="-1786841"/>
              <a:ext cx="237424" cy="505030"/>
            </a:xfrm>
            <a:custGeom>
              <a:avLst/>
              <a:gdLst/>
              <a:ahLst/>
              <a:cxnLst/>
              <a:rect l="l" t="t" r="r" b="b"/>
              <a:pathLst>
                <a:path w="7174" h="15260" extrusionOk="0">
                  <a:moveTo>
                    <a:pt x="7174" y="1"/>
                  </a:moveTo>
                  <a:cubicBezTo>
                    <a:pt x="6687" y="548"/>
                    <a:pt x="6231" y="1095"/>
                    <a:pt x="5806" y="1703"/>
                  </a:cubicBezTo>
                  <a:cubicBezTo>
                    <a:pt x="2949" y="5776"/>
                    <a:pt x="973" y="10396"/>
                    <a:pt x="0" y="15259"/>
                  </a:cubicBezTo>
                  <a:cubicBezTo>
                    <a:pt x="3496" y="10761"/>
                    <a:pt x="5775" y="5533"/>
                    <a:pt x="7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35"/>
            <p:cNvSpPr/>
            <p:nvPr/>
          </p:nvSpPr>
          <p:spPr>
            <a:xfrm>
              <a:off x="-1628334" y="-1416653"/>
              <a:ext cx="110670" cy="550271"/>
            </a:xfrm>
            <a:custGeom>
              <a:avLst/>
              <a:gdLst/>
              <a:ahLst/>
              <a:cxnLst/>
              <a:rect l="l" t="t" r="r" b="b"/>
              <a:pathLst>
                <a:path w="3344" h="16627" extrusionOk="0">
                  <a:moveTo>
                    <a:pt x="3192" y="0"/>
                  </a:moveTo>
                  <a:cubicBezTo>
                    <a:pt x="2858" y="639"/>
                    <a:pt x="2584" y="1307"/>
                    <a:pt x="2341" y="1976"/>
                  </a:cubicBezTo>
                  <a:cubicBezTo>
                    <a:pt x="669" y="6657"/>
                    <a:pt x="0" y="11642"/>
                    <a:pt x="395" y="16627"/>
                  </a:cubicBezTo>
                  <a:cubicBezTo>
                    <a:pt x="2554" y="11338"/>
                    <a:pt x="3344" y="5684"/>
                    <a:pt x="3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5"/>
            <p:cNvSpPr/>
            <p:nvPr/>
          </p:nvSpPr>
          <p:spPr>
            <a:xfrm>
              <a:off x="-116451" y="-2079557"/>
              <a:ext cx="204229" cy="303845"/>
            </a:xfrm>
            <a:custGeom>
              <a:avLst/>
              <a:gdLst/>
              <a:ahLst/>
              <a:cxnLst/>
              <a:rect l="l" t="t" r="r" b="b"/>
              <a:pathLst>
                <a:path w="6171" h="9181" extrusionOk="0">
                  <a:moveTo>
                    <a:pt x="6170" y="1"/>
                  </a:moveTo>
                  <a:cubicBezTo>
                    <a:pt x="5775" y="274"/>
                    <a:pt x="5441" y="609"/>
                    <a:pt x="5107" y="973"/>
                  </a:cubicBezTo>
                  <a:cubicBezTo>
                    <a:pt x="2827" y="3314"/>
                    <a:pt x="1094" y="6110"/>
                    <a:pt x="0" y="9180"/>
                  </a:cubicBezTo>
                  <a:cubicBezTo>
                    <a:pt x="2644" y="6596"/>
                    <a:pt x="4742" y="3466"/>
                    <a:pt x="6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5"/>
            <p:cNvSpPr/>
            <p:nvPr/>
          </p:nvSpPr>
          <p:spPr>
            <a:xfrm>
              <a:off x="-412209" y="-2002084"/>
              <a:ext cx="142871" cy="337006"/>
            </a:xfrm>
            <a:custGeom>
              <a:avLst/>
              <a:gdLst/>
              <a:ahLst/>
              <a:cxnLst/>
              <a:rect l="l" t="t" r="r" b="b"/>
              <a:pathLst>
                <a:path w="4317" h="10183" extrusionOk="0">
                  <a:moveTo>
                    <a:pt x="4317" y="0"/>
                  </a:moveTo>
                  <a:cubicBezTo>
                    <a:pt x="4013" y="334"/>
                    <a:pt x="3709" y="730"/>
                    <a:pt x="3466" y="1125"/>
                  </a:cubicBezTo>
                  <a:cubicBezTo>
                    <a:pt x="1672" y="3860"/>
                    <a:pt x="487" y="6961"/>
                    <a:pt x="1" y="10183"/>
                  </a:cubicBezTo>
                  <a:cubicBezTo>
                    <a:pt x="2128" y="7113"/>
                    <a:pt x="3587" y="3648"/>
                    <a:pt x="43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5"/>
            <p:cNvSpPr/>
            <p:nvPr/>
          </p:nvSpPr>
          <p:spPr>
            <a:xfrm>
              <a:off x="-1488514" y="-1381441"/>
              <a:ext cx="68440" cy="364177"/>
            </a:xfrm>
            <a:custGeom>
              <a:avLst/>
              <a:gdLst/>
              <a:ahLst/>
              <a:cxnLst/>
              <a:rect l="l" t="t" r="r" b="b"/>
              <a:pathLst>
                <a:path w="2068" h="11004" extrusionOk="0">
                  <a:moveTo>
                    <a:pt x="1794" y="0"/>
                  </a:moveTo>
                  <a:lnTo>
                    <a:pt x="1794" y="0"/>
                  </a:lnTo>
                  <a:cubicBezTo>
                    <a:pt x="1581" y="426"/>
                    <a:pt x="1399" y="882"/>
                    <a:pt x="1277" y="1338"/>
                  </a:cubicBezTo>
                  <a:cubicBezTo>
                    <a:pt x="304" y="4438"/>
                    <a:pt x="0" y="7751"/>
                    <a:pt x="365" y="11003"/>
                  </a:cubicBezTo>
                  <a:cubicBezTo>
                    <a:pt x="1581" y="7447"/>
                    <a:pt x="2067" y="3708"/>
                    <a:pt x="1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5"/>
            <p:cNvSpPr/>
            <p:nvPr/>
          </p:nvSpPr>
          <p:spPr>
            <a:xfrm>
              <a:off x="-682783" y="-1883409"/>
              <a:ext cx="143864" cy="338032"/>
            </a:xfrm>
            <a:custGeom>
              <a:avLst/>
              <a:gdLst/>
              <a:ahLst/>
              <a:cxnLst/>
              <a:rect l="l" t="t" r="r" b="b"/>
              <a:pathLst>
                <a:path w="4347" h="10214" extrusionOk="0">
                  <a:moveTo>
                    <a:pt x="4347" y="1"/>
                  </a:moveTo>
                  <a:lnTo>
                    <a:pt x="4347" y="1"/>
                  </a:lnTo>
                  <a:cubicBezTo>
                    <a:pt x="4013" y="335"/>
                    <a:pt x="3739" y="730"/>
                    <a:pt x="3496" y="1125"/>
                  </a:cubicBezTo>
                  <a:cubicBezTo>
                    <a:pt x="1702" y="3861"/>
                    <a:pt x="517" y="6961"/>
                    <a:pt x="0" y="10214"/>
                  </a:cubicBezTo>
                  <a:cubicBezTo>
                    <a:pt x="2128" y="7144"/>
                    <a:pt x="3617" y="3648"/>
                    <a:pt x="4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5"/>
            <p:cNvSpPr/>
            <p:nvPr/>
          </p:nvSpPr>
          <p:spPr>
            <a:xfrm>
              <a:off x="-1016764" y="-1702353"/>
              <a:ext cx="142904" cy="337039"/>
            </a:xfrm>
            <a:custGeom>
              <a:avLst/>
              <a:gdLst/>
              <a:ahLst/>
              <a:cxnLst/>
              <a:rect l="l" t="t" r="r" b="b"/>
              <a:pathLst>
                <a:path w="4318" h="10184" extrusionOk="0">
                  <a:moveTo>
                    <a:pt x="4317" y="1"/>
                  </a:moveTo>
                  <a:cubicBezTo>
                    <a:pt x="4013" y="335"/>
                    <a:pt x="3709" y="730"/>
                    <a:pt x="3466" y="1126"/>
                  </a:cubicBezTo>
                  <a:cubicBezTo>
                    <a:pt x="1673" y="3861"/>
                    <a:pt x="487" y="6931"/>
                    <a:pt x="1" y="10183"/>
                  </a:cubicBezTo>
                  <a:cubicBezTo>
                    <a:pt x="2129" y="7114"/>
                    <a:pt x="3588" y="3648"/>
                    <a:pt x="4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5"/>
            <p:cNvSpPr/>
            <p:nvPr/>
          </p:nvSpPr>
          <p:spPr>
            <a:xfrm>
              <a:off x="-1255137" y="-1537380"/>
              <a:ext cx="142871" cy="337039"/>
            </a:xfrm>
            <a:custGeom>
              <a:avLst/>
              <a:gdLst/>
              <a:ahLst/>
              <a:cxnLst/>
              <a:rect l="l" t="t" r="r" b="b"/>
              <a:pathLst>
                <a:path w="4317" h="10184" extrusionOk="0">
                  <a:moveTo>
                    <a:pt x="4316" y="1"/>
                  </a:moveTo>
                  <a:lnTo>
                    <a:pt x="4316" y="1"/>
                  </a:lnTo>
                  <a:cubicBezTo>
                    <a:pt x="4012" y="335"/>
                    <a:pt x="3708" y="730"/>
                    <a:pt x="3465" y="1125"/>
                  </a:cubicBezTo>
                  <a:cubicBezTo>
                    <a:pt x="1672" y="3861"/>
                    <a:pt x="486" y="6961"/>
                    <a:pt x="0" y="10183"/>
                  </a:cubicBezTo>
                  <a:cubicBezTo>
                    <a:pt x="2128" y="7113"/>
                    <a:pt x="3587" y="3648"/>
                    <a:pt x="43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35"/>
            <p:cNvSpPr/>
            <p:nvPr/>
          </p:nvSpPr>
          <p:spPr>
            <a:xfrm>
              <a:off x="-54102" y="-1810007"/>
              <a:ext cx="283723" cy="45373"/>
            </a:xfrm>
            <a:custGeom>
              <a:avLst/>
              <a:gdLst/>
              <a:ahLst/>
              <a:cxnLst/>
              <a:rect l="l" t="t" r="r" b="b"/>
              <a:pathLst>
                <a:path w="8573" h="1371" extrusionOk="0">
                  <a:moveTo>
                    <a:pt x="3089" y="0"/>
                  </a:moveTo>
                  <a:cubicBezTo>
                    <a:pt x="2055" y="0"/>
                    <a:pt x="1020" y="112"/>
                    <a:pt x="1" y="336"/>
                  </a:cubicBezTo>
                  <a:cubicBezTo>
                    <a:pt x="1881" y="1026"/>
                    <a:pt x="3863" y="1370"/>
                    <a:pt x="5856" y="1370"/>
                  </a:cubicBezTo>
                  <a:cubicBezTo>
                    <a:pt x="6762" y="1370"/>
                    <a:pt x="7670" y="1299"/>
                    <a:pt x="8572" y="1157"/>
                  </a:cubicBezTo>
                  <a:cubicBezTo>
                    <a:pt x="8238" y="944"/>
                    <a:pt x="7873" y="822"/>
                    <a:pt x="7508" y="701"/>
                  </a:cubicBezTo>
                  <a:cubicBezTo>
                    <a:pt x="6071" y="234"/>
                    <a:pt x="4581" y="0"/>
                    <a:pt x="30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35"/>
            <p:cNvSpPr/>
            <p:nvPr/>
          </p:nvSpPr>
          <p:spPr>
            <a:xfrm>
              <a:off x="-820584" y="-1487110"/>
              <a:ext cx="283690" cy="45373"/>
            </a:xfrm>
            <a:custGeom>
              <a:avLst/>
              <a:gdLst/>
              <a:ahLst/>
              <a:cxnLst/>
              <a:rect l="l" t="t" r="r" b="b"/>
              <a:pathLst>
                <a:path w="8572" h="1371" extrusionOk="0">
                  <a:moveTo>
                    <a:pt x="3088" y="0"/>
                  </a:moveTo>
                  <a:cubicBezTo>
                    <a:pt x="2055" y="0"/>
                    <a:pt x="1020" y="112"/>
                    <a:pt x="0" y="336"/>
                  </a:cubicBezTo>
                  <a:cubicBezTo>
                    <a:pt x="1881" y="1026"/>
                    <a:pt x="3862" y="1370"/>
                    <a:pt x="5855" y="1370"/>
                  </a:cubicBezTo>
                  <a:cubicBezTo>
                    <a:pt x="6761" y="1370"/>
                    <a:pt x="7669" y="1299"/>
                    <a:pt x="8572" y="1157"/>
                  </a:cubicBezTo>
                  <a:cubicBezTo>
                    <a:pt x="8207" y="974"/>
                    <a:pt x="7873" y="822"/>
                    <a:pt x="7508" y="701"/>
                  </a:cubicBezTo>
                  <a:cubicBezTo>
                    <a:pt x="6071" y="234"/>
                    <a:pt x="4581" y="0"/>
                    <a:pt x="30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5"/>
            <p:cNvSpPr/>
            <p:nvPr/>
          </p:nvSpPr>
          <p:spPr>
            <a:xfrm>
              <a:off x="-820584" y="-1476024"/>
              <a:ext cx="283690" cy="27204"/>
            </a:xfrm>
            <a:custGeom>
              <a:avLst/>
              <a:gdLst/>
              <a:ahLst/>
              <a:cxnLst/>
              <a:rect l="l" t="t" r="r" b="b"/>
              <a:pathLst>
                <a:path w="8572" h="822" extrusionOk="0">
                  <a:moveTo>
                    <a:pt x="0" y="1"/>
                  </a:moveTo>
                  <a:cubicBezTo>
                    <a:pt x="0" y="1"/>
                    <a:pt x="4863" y="1"/>
                    <a:pt x="8572" y="822"/>
                  </a:cubicBezTo>
                  <a:cubicBezTo>
                    <a:pt x="4863" y="1"/>
                    <a:pt x="30" y="1"/>
                    <a:pt x="0" y="1"/>
                  </a:cubicBezTo>
                  <a:close/>
                </a:path>
              </a:pathLst>
            </a:custGeom>
            <a:solidFill>
              <a:srgbClr val="7CAF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5"/>
            <p:cNvSpPr/>
            <p:nvPr/>
          </p:nvSpPr>
          <p:spPr>
            <a:xfrm>
              <a:off x="-1421135" y="-1083695"/>
              <a:ext cx="283723" cy="45307"/>
            </a:xfrm>
            <a:custGeom>
              <a:avLst/>
              <a:gdLst/>
              <a:ahLst/>
              <a:cxnLst/>
              <a:rect l="l" t="t" r="r" b="b"/>
              <a:pathLst>
                <a:path w="8573" h="1369" extrusionOk="0">
                  <a:moveTo>
                    <a:pt x="3061" y="1"/>
                  </a:moveTo>
                  <a:cubicBezTo>
                    <a:pt x="2036" y="1"/>
                    <a:pt x="1011" y="113"/>
                    <a:pt x="1" y="335"/>
                  </a:cubicBezTo>
                  <a:cubicBezTo>
                    <a:pt x="1882" y="1024"/>
                    <a:pt x="3863" y="1369"/>
                    <a:pt x="5856" y="1369"/>
                  </a:cubicBezTo>
                  <a:cubicBezTo>
                    <a:pt x="6762" y="1369"/>
                    <a:pt x="7670" y="1298"/>
                    <a:pt x="8572" y="1155"/>
                  </a:cubicBezTo>
                  <a:cubicBezTo>
                    <a:pt x="8238" y="973"/>
                    <a:pt x="7873" y="821"/>
                    <a:pt x="7509" y="730"/>
                  </a:cubicBezTo>
                  <a:cubicBezTo>
                    <a:pt x="6063" y="242"/>
                    <a:pt x="4563" y="1"/>
                    <a:pt x="30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35"/>
            <p:cNvSpPr/>
            <p:nvPr/>
          </p:nvSpPr>
          <p:spPr>
            <a:xfrm>
              <a:off x="-1649448" y="-837311"/>
              <a:ext cx="283690" cy="45373"/>
            </a:xfrm>
            <a:custGeom>
              <a:avLst/>
              <a:gdLst/>
              <a:ahLst/>
              <a:cxnLst/>
              <a:rect l="l" t="t" r="r" b="b"/>
              <a:pathLst>
                <a:path w="8572" h="1371" extrusionOk="0">
                  <a:moveTo>
                    <a:pt x="3088" y="1"/>
                  </a:moveTo>
                  <a:cubicBezTo>
                    <a:pt x="2055" y="1"/>
                    <a:pt x="1020" y="113"/>
                    <a:pt x="0" y="337"/>
                  </a:cubicBezTo>
                  <a:cubicBezTo>
                    <a:pt x="1881" y="1026"/>
                    <a:pt x="3862" y="1371"/>
                    <a:pt x="5855" y="1371"/>
                  </a:cubicBezTo>
                  <a:cubicBezTo>
                    <a:pt x="6761" y="1371"/>
                    <a:pt x="7669" y="1300"/>
                    <a:pt x="8572" y="1157"/>
                  </a:cubicBezTo>
                  <a:cubicBezTo>
                    <a:pt x="8237" y="975"/>
                    <a:pt x="7872" y="823"/>
                    <a:pt x="7508" y="701"/>
                  </a:cubicBezTo>
                  <a:cubicBezTo>
                    <a:pt x="6071" y="234"/>
                    <a:pt x="4581" y="1"/>
                    <a:pt x="30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35"/>
            <p:cNvSpPr/>
            <p:nvPr/>
          </p:nvSpPr>
          <p:spPr>
            <a:xfrm>
              <a:off x="-1569990" y="-924745"/>
              <a:ext cx="283690" cy="45307"/>
            </a:xfrm>
            <a:custGeom>
              <a:avLst/>
              <a:gdLst/>
              <a:ahLst/>
              <a:cxnLst/>
              <a:rect l="l" t="t" r="r" b="b"/>
              <a:pathLst>
                <a:path w="8572" h="1369" extrusionOk="0">
                  <a:moveTo>
                    <a:pt x="3060" y="0"/>
                  </a:moveTo>
                  <a:cubicBezTo>
                    <a:pt x="2036" y="0"/>
                    <a:pt x="1011" y="112"/>
                    <a:pt x="0" y="334"/>
                  </a:cubicBezTo>
                  <a:cubicBezTo>
                    <a:pt x="1881" y="1024"/>
                    <a:pt x="3862" y="1369"/>
                    <a:pt x="5855" y="1369"/>
                  </a:cubicBezTo>
                  <a:cubicBezTo>
                    <a:pt x="6761" y="1369"/>
                    <a:pt x="7669" y="1297"/>
                    <a:pt x="8572" y="1155"/>
                  </a:cubicBezTo>
                  <a:cubicBezTo>
                    <a:pt x="8238" y="972"/>
                    <a:pt x="7873" y="820"/>
                    <a:pt x="7508" y="729"/>
                  </a:cubicBezTo>
                  <a:cubicBezTo>
                    <a:pt x="6062" y="241"/>
                    <a:pt x="4562" y="0"/>
                    <a:pt x="30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35"/>
            <p:cNvSpPr/>
            <p:nvPr/>
          </p:nvSpPr>
          <p:spPr>
            <a:xfrm>
              <a:off x="-1304447" y="-1180330"/>
              <a:ext cx="283723" cy="45075"/>
            </a:xfrm>
            <a:custGeom>
              <a:avLst/>
              <a:gdLst/>
              <a:ahLst/>
              <a:cxnLst/>
              <a:rect l="l" t="t" r="r" b="b"/>
              <a:pathLst>
                <a:path w="8573" h="1362" extrusionOk="0">
                  <a:moveTo>
                    <a:pt x="3100" y="1"/>
                  </a:moveTo>
                  <a:cubicBezTo>
                    <a:pt x="2060" y="1"/>
                    <a:pt x="1020" y="113"/>
                    <a:pt x="1" y="337"/>
                  </a:cubicBezTo>
                  <a:cubicBezTo>
                    <a:pt x="1855" y="1017"/>
                    <a:pt x="3822" y="1361"/>
                    <a:pt x="5786" y="1361"/>
                  </a:cubicBezTo>
                  <a:cubicBezTo>
                    <a:pt x="6719" y="1361"/>
                    <a:pt x="7652" y="1284"/>
                    <a:pt x="8572" y="1127"/>
                  </a:cubicBezTo>
                  <a:cubicBezTo>
                    <a:pt x="8238" y="945"/>
                    <a:pt x="7904" y="823"/>
                    <a:pt x="7539" y="701"/>
                  </a:cubicBezTo>
                  <a:cubicBezTo>
                    <a:pt x="6102" y="234"/>
                    <a:pt x="4601" y="1"/>
                    <a:pt x="31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35"/>
            <p:cNvSpPr/>
            <p:nvPr/>
          </p:nvSpPr>
          <p:spPr>
            <a:xfrm>
              <a:off x="-576155" y="-1604461"/>
              <a:ext cx="283690" cy="45042"/>
            </a:xfrm>
            <a:custGeom>
              <a:avLst/>
              <a:gdLst/>
              <a:ahLst/>
              <a:cxnLst/>
              <a:rect l="l" t="t" r="r" b="b"/>
              <a:pathLst>
                <a:path w="8572" h="1361" extrusionOk="0">
                  <a:moveTo>
                    <a:pt x="3006" y="1"/>
                  </a:moveTo>
                  <a:cubicBezTo>
                    <a:pt x="2000" y="1"/>
                    <a:pt x="993" y="108"/>
                    <a:pt x="0" y="326"/>
                  </a:cubicBezTo>
                  <a:cubicBezTo>
                    <a:pt x="1881" y="1015"/>
                    <a:pt x="3862" y="1360"/>
                    <a:pt x="5855" y="1360"/>
                  </a:cubicBezTo>
                  <a:cubicBezTo>
                    <a:pt x="6761" y="1360"/>
                    <a:pt x="7669" y="1289"/>
                    <a:pt x="8572" y="1146"/>
                  </a:cubicBezTo>
                  <a:cubicBezTo>
                    <a:pt x="8237" y="964"/>
                    <a:pt x="7873" y="812"/>
                    <a:pt x="7508" y="721"/>
                  </a:cubicBezTo>
                  <a:cubicBezTo>
                    <a:pt x="6045" y="245"/>
                    <a:pt x="4526" y="1"/>
                    <a:pt x="30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35"/>
            <p:cNvSpPr/>
            <p:nvPr/>
          </p:nvSpPr>
          <p:spPr>
            <a:xfrm>
              <a:off x="-1074082" y="-1335441"/>
              <a:ext cx="283690" cy="45042"/>
            </a:xfrm>
            <a:custGeom>
              <a:avLst/>
              <a:gdLst/>
              <a:ahLst/>
              <a:cxnLst/>
              <a:rect l="l" t="t" r="r" b="b"/>
              <a:pathLst>
                <a:path w="8572" h="1361" extrusionOk="0">
                  <a:moveTo>
                    <a:pt x="3027" y="1"/>
                  </a:moveTo>
                  <a:cubicBezTo>
                    <a:pt x="2014" y="1"/>
                    <a:pt x="1000" y="105"/>
                    <a:pt x="0" y="312"/>
                  </a:cubicBezTo>
                  <a:cubicBezTo>
                    <a:pt x="1879" y="1001"/>
                    <a:pt x="3857" y="1360"/>
                    <a:pt x="5848" y="1360"/>
                  </a:cubicBezTo>
                  <a:cubicBezTo>
                    <a:pt x="6756" y="1360"/>
                    <a:pt x="7667" y="1285"/>
                    <a:pt x="8572" y="1133"/>
                  </a:cubicBezTo>
                  <a:cubicBezTo>
                    <a:pt x="8238" y="951"/>
                    <a:pt x="7873" y="829"/>
                    <a:pt x="7508" y="707"/>
                  </a:cubicBezTo>
                  <a:cubicBezTo>
                    <a:pt x="6051" y="234"/>
                    <a:pt x="4540" y="1"/>
                    <a:pt x="30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35"/>
            <p:cNvSpPr/>
            <p:nvPr/>
          </p:nvSpPr>
          <p:spPr>
            <a:xfrm>
              <a:off x="-1734962" y="-1833107"/>
              <a:ext cx="1769490" cy="1109576"/>
            </a:xfrm>
            <a:custGeom>
              <a:avLst/>
              <a:gdLst/>
              <a:ahLst/>
              <a:cxnLst/>
              <a:rect l="l" t="t" r="r" b="b"/>
              <a:pathLst>
                <a:path w="53467" h="33527" extrusionOk="0">
                  <a:moveTo>
                    <a:pt x="53314" y="1"/>
                  </a:moveTo>
                  <a:cubicBezTo>
                    <a:pt x="44895" y="2858"/>
                    <a:pt x="33952" y="6870"/>
                    <a:pt x="24013" y="12584"/>
                  </a:cubicBezTo>
                  <a:cubicBezTo>
                    <a:pt x="13861" y="18451"/>
                    <a:pt x="5806" y="25442"/>
                    <a:pt x="31" y="33405"/>
                  </a:cubicBezTo>
                  <a:cubicBezTo>
                    <a:pt x="0" y="33436"/>
                    <a:pt x="31" y="33496"/>
                    <a:pt x="61" y="33527"/>
                  </a:cubicBezTo>
                  <a:lnTo>
                    <a:pt x="122" y="33527"/>
                  </a:lnTo>
                  <a:cubicBezTo>
                    <a:pt x="122" y="33527"/>
                    <a:pt x="152" y="33527"/>
                    <a:pt x="183" y="33496"/>
                  </a:cubicBezTo>
                  <a:cubicBezTo>
                    <a:pt x="5928" y="25563"/>
                    <a:pt x="13952" y="18572"/>
                    <a:pt x="24104" y="12736"/>
                  </a:cubicBezTo>
                  <a:cubicBezTo>
                    <a:pt x="34044" y="7022"/>
                    <a:pt x="44956" y="3010"/>
                    <a:pt x="53375" y="183"/>
                  </a:cubicBezTo>
                  <a:cubicBezTo>
                    <a:pt x="53436" y="153"/>
                    <a:pt x="53466" y="92"/>
                    <a:pt x="53436" y="61"/>
                  </a:cubicBezTo>
                  <a:cubicBezTo>
                    <a:pt x="53436" y="1"/>
                    <a:pt x="53375" y="1"/>
                    <a:pt x="533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3" name="Google Shape;1743;p35"/>
          <p:cNvGrpSpPr/>
          <p:nvPr/>
        </p:nvGrpSpPr>
        <p:grpSpPr>
          <a:xfrm flipH="1">
            <a:off x="1632551" y="-25032"/>
            <a:ext cx="1022056" cy="1022002"/>
            <a:chOff x="3030437" y="19026"/>
            <a:chExt cx="3083125" cy="3082963"/>
          </a:xfrm>
        </p:grpSpPr>
        <p:sp>
          <p:nvSpPr>
            <p:cNvPr id="1744" name="Google Shape;1744;p35"/>
            <p:cNvSpPr/>
            <p:nvPr/>
          </p:nvSpPr>
          <p:spPr>
            <a:xfrm>
              <a:off x="3030437" y="19026"/>
              <a:ext cx="3083125" cy="3082963"/>
            </a:xfrm>
            <a:custGeom>
              <a:avLst/>
              <a:gdLst/>
              <a:ahLst/>
              <a:cxnLst/>
              <a:rect l="l" t="t" r="r" b="b"/>
              <a:pathLst>
                <a:path w="79941" h="79942" extrusionOk="0">
                  <a:moveTo>
                    <a:pt x="39971" y="1"/>
                  </a:moveTo>
                  <a:cubicBezTo>
                    <a:pt x="17903" y="1"/>
                    <a:pt x="0" y="17904"/>
                    <a:pt x="0" y="39971"/>
                  </a:cubicBezTo>
                  <a:cubicBezTo>
                    <a:pt x="0" y="62068"/>
                    <a:pt x="17903" y="79941"/>
                    <a:pt x="39971" y="79941"/>
                  </a:cubicBezTo>
                  <a:cubicBezTo>
                    <a:pt x="62068" y="79941"/>
                    <a:pt x="79941" y="62068"/>
                    <a:pt x="79941" y="39971"/>
                  </a:cubicBezTo>
                  <a:cubicBezTo>
                    <a:pt x="79941" y="17904"/>
                    <a:pt x="62068" y="1"/>
                    <a:pt x="399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35"/>
            <p:cNvSpPr/>
            <p:nvPr/>
          </p:nvSpPr>
          <p:spPr>
            <a:xfrm>
              <a:off x="3031594" y="19026"/>
              <a:ext cx="3081967" cy="3082963"/>
            </a:xfrm>
            <a:custGeom>
              <a:avLst/>
              <a:gdLst/>
              <a:ahLst/>
              <a:cxnLst/>
              <a:rect l="l" t="t" r="r" b="b"/>
              <a:pathLst>
                <a:path w="79911" h="79942" fill="none" extrusionOk="0">
                  <a:moveTo>
                    <a:pt x="39941" y="1"/>
                  </a:moveTo>
                  <a:lnTo>
                    <a:pt x="39941" y="79941"/>
                  </a:lnTo>
                  <a:moveTo>
                    <a:pt x="79911" y="39971"/>
                  </a:moveTo>
                  <a:lnTo>
                    <a:pt x="1" y="39971"/>
                  </a:lnTo>
                  <a:moveTo>
                    <a:pt x="68209" y="11703"/>
                  </a:moveTo>
                  <a:lnTo>
                    <a:pt x="11703" y="68239"/>
                  </a:lnTo>
                  <a:moveTo>
                    <a:pt x="68209" y="68239"/>
                  </a:moveTo>
                  <a:lnTo>
                    <a:pt x="11703" y="11703"/>
                  </a:lnTo>
                  <a:moveTo>
                    <a:pt x="53315" y="2311"/>
                  </a:moveTo>
                  <a:lnTo>
                    <a:pt x="26597" y="77661"/>
                  </a:lnTo>
                  <a:moveTo>
                    <a:pt x="77601" y="53345"/>
                  </a:moveTo>
                  <a:lnTo>
                    <a:pt x="2280" y="26627"/>
                  </a:lnTo>
                  <a:moveTo>
                    <a:pt x="76051" y="22797"/>
                  </a:moveTo>
                  <a:lnTo>
                    <a:pt x="3861" y="57175"/>
                  </a:lnTo>
                  <a:moveTo>
                    <a:pt x="22797" y="3891"/>
                  </a:moveTo>
                  <a:lnTo>
                    <a:pt x="57175" y="76050"/>
                  </a:lnTo>
                </a:path>
              </a:pathLst>
            </a:cu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46" name="Google Shape;1746;p35"/>
          <p:cNvSpPr/>
          <p:nvPr/>
        </p:nvSpPr>
        <p:spPr>
          <a:xfrm flipH="1">
            <a:off x="2" y="231375"/>
            <a:ext cx="1675940" cy="616212"/>
          </a:xfrm>
          <a:custGeom>
            <a:avLst/>
            <a:gdLst/>
            <a:ahLst/>
            <a:cxnLst/>
            <a:rect l="l" t="t" r="r" b="b"/>
            <a:pathLst>
              <a:path w="65807" h="24196" extrusionOk="0">
                <a:moveTo>
                  <a:pt x="17447" y="0"/>
                </a:moveTo>
                <a:cubicBezTo>
                  <a:pt x="8693" y="0"/>
                  <a:pt x="1581" y="5411"/>
                  <a:pt x="1581" y="12098"/>
                </a:cubicBezTo>
                <a:cubicBezTo>
                  <a:pt x="1581" y="15684"/>
                  <a:pt x="3678" y="18937"/>
                  <a:pt x="6961" y="21156"/>
                </a:cubicBezTo>
                <a:cubicBezTo>
                  <a:pt x="1824" y="21308"/>
                  <a:pt x="0" y="24195"/>
                  <a:pt x="0" y="24195"/>
                </a:cubicBezTo>
                <a:lnTo>
                  <a:pt x="65807" y="24195"/>
                </a:lnTo>
                <a:cubicBezTo>
                  <a:pt x="64530" y="20274"/>
                  <a:pt x="60123" y="17295"/>
                  <a:pt x="56020" y="15988"/>
                </a:cubicBezTo>
                <a:cubicBezTo>
                  <a:pt x="55099" y="15697"/>
                  <a:pt x="54152" y="15584"/>
                  <a:pt x="53237" y="15584"/>
                </a:cubicBezTo>
                <a:cubicBezTo>
                  <a:pt x="50044" y="15584"/>
                  <a:pt x="47235" y="16961"/>
                  <a:pt x="47235" y="16961"/>
                </a:cubicBezTo>
                <a:cubicBezTo>
                  <a:pt x="47266" y="16718"/>
                  <a:pt x="47266" y="16505"/>
                  <a:pt x="47266" y="16262"/>
                </a:cubicBezTo>
                <a:cubicBezTo>
                  <a:pt x="47266" y="11412"/>
                  <a:pt x="43320" y="8302"/>
                  <a:pt x="39258" y="8302"/>
                </a:cubicBezTo>
                <a:cubicBezTo>
                  <a:pt x="37084" y="8302"/>
                  <a:pt x="34876" y="9193"/>
                  <a:pt x="33223" y="11186"/>
                </a:cubicBezTo>
                <a:cubicBezTo>
                  <a:pt x="32645" y="4924"/>
                  <a:pt x="25806" y="0"/>
                  <a:pt x="1744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7" name="Google Shape;1747;p35"/>
          <p:cNvSpPr/>
          <p:nvPr/>
        </p:nvSpPr>
        <p:spPr>
          <a:xfrm>
            <a:off x="2554567" y="108390"/>
            <a:ext cx="2162400" cy="535039"/>
          </a:xfrm>
          <a:custGeom>
            <a:avLst/>
            <a:gdLst/>
            <a:ahLst/>
            <a:cxnLst/>
            <a:rect l="l" t="t" r="r" b="b"/>
            <a:pathLst>
              <a:path w="91279" h="22585" extrusionOk="0">
                <a:moveTo>
                  <a:pt x="49634" y="0"/>
                </a:moveTo>
                <a:cubicBezTo>
                  <a:pt x="49615" y="0"/>
                  <a:pt x="49595" y="0"/>
                  <a:pt x="49576" y="1"/>
                </a:cubicBezTo>
                <a:cubicBezTo>
                  <a:pt x="43618" y="61"/>
                  <a:pt x="38724" y="4773"/>
                  <a:pt x="38421" y="10730"/>
                </a:cubicBezTo>
                <a:cubicBezTo>
                  <a:pt x="37238" y="6666"/>
                  <a:pt x="33540" y="4019"/>
                  <a:pt x="29527" y="4019"/>
                </a:cubicBezTo>
                <a:cubicBezTo>
                  <a:pt x="28589" y="4019"/>
                  <a:pt x="27633" y="4163"/>
                  <a:pt x="26688" y="4469"/>
                </a:cubicBezTo>
                <a:cubicBezTo>
                  <a:pt x="21703" y="6049"/>
                  <a:pt x="18998" y="11429"/>
                  <a:pt x="20730" y="16384"/>
                </a:cubicBezTo>
                <a:cubicBezTo>
                  <a:pt x="11399" y="17600"/>
                  <a:pt x="2736" y="19545"/>
                  <a:pt x="0" y="22584"/>
                </a:cubicBezTo>
                <a:lnTo>
                  <a:pt x="91279" y="22584"/>
                </a:lnTo>
                <a:cubicBezTo>
                  <a:pt x="88513" y="19606"/>
                  <a:pt x="81339" y="17660"/>
                  <a:pt x="73740" y="16445"/>
                </a:cubicBezTo>
                <a:cubicBezTo>
                  <a:pt x="73801" y="16049"/>
                  <a:pt x="73832" y="15654"/>
                  <a:pt x="73832" y="15259"/>
                </a:cubicBezTo>
                <a:cubicBezTo>
                  <a:pt x="73851" y="10793"/>
                  <a:pt x="70216" y="7909"/>
                  <a:pt x="66464" y="7909"/>
                </a:cubicBezTo>
                <a:cubicBezTo>
                  <a:pt x="64470" y="7909"/>
                  <a:pt x="62443" y="8723"/>
                  <a:pt x="60913" y="10548"/>
                </a:cubicBezTo>
                <a:cubicBezTo>
                  <a:pt x="60519" y="4610"/>
                  <a:pt x="55596" y="0"/>
                  <a:pt x="496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8" name="Google Shape;1748;p35"/>
          <p:cNvSpPr txBox="1">
            <a:spLocks noGrp="1"/>
          </p:cNvSpPr>
          <p:nvPr>
            <p:ph type="title"/>
          </p:nvPr>
        </p:nvSpPr>
        <p:spPr>
          <a:xfrm>
            <a:off x="1154563" y="2489825"/>
            <a:ext cx="4041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49" name="Google Shape;1749;p35"/>
          <p:cNvSpPr txBox="1">
            <a:spLocks noGrp="1"/>
          </p:cNvSpPr>
          <p:nvPr>
            <p:ph type="title" idx="2" hasCustomPrompt="1"/>
          </p:nvPr>
        </p:nvSpPr>
        <p:spPr>
          <a:xfrm>
            <a:off x="1154563" y="1648025"/>
            <a:ext cx="1324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8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50" name="Google Shape;1750;p35"/>
          <p:cNvSpPr txBox="1">
            <a:spLocks noGrp="1"/>
          </p:cNvSpPr>
          <p:nvPr>
            <p:ph type="subTitle" idx="1"/>
          </p:nvPr>
        </p:nvSpPr>
        <p:spPr>
          <a:xfrm>
            <a:off x="1154563" y="3162525"/>
            <a:ext cx="3046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6">
    <p:bg>
      <p:bgPr>
        <a:solidFill>
          <a:schemeClr val="accent2"/>
        </a:solidFill>
        <a:effectLst/>
      </p:bgPr>
    </p:bg>
    <p:spTree>
      <p:nvGrpSpPr>
        <p:cNvPr id="1" name="Shape 1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2" name="Google Shape;1752;p36"/>
          <p:cNvSpPr/>
          <p:nvPr/>
        </p:nvSpPr>
        <p:spPr>
          <a:xfrm>
            <a:off x="50" y="2646969"/>
            <a:ext cx="9143916" cy="5765058"/>
          </a:xfrm>
          <a:custGeom>
            <a:avLst/>
            <a:gdLst/>
            <a:ahLst/>
            <a:cxnLst/>
            <a:rect l="l" t="t" r="r" b="b"/>
            <a:pathLst>
              <a:path w="175566" h="111856" fill="none" extrusionOk="0">
                <a:moveTo>
                  <a:pt x="0" y="0"/>
                </a:moveTo>
                <a:lnTo>
                  <a:pt x="175566" y="0"/>
                </a:lnTo>
                <a:moveTo>
                  <a:pt x="0" y="3040"/>
                </a:moveTo>
                <a:lnTo>
                  <a:pt x="175566" y="3040"/>
                </a:lnTo>
                <a:moveTo>
                  <a:pt x="0" y="6049"/>
                </a:moveTo>
                <a:lnTo>
                  <a:pt x="175566" y="6049"/>
                </a:lnTo>
                <a:moveTo>
                  <a:pt x="0" y="9089"/>
                </a:moveTo>
                <a:lnTo>
                  <a:pt x="175566" y="9089"/>
                </a:lnTo>
                <a:moveTo>
                  <a:pt x="0" y="12128"/>
                </a:moveTo>
                <a:lnTo>
                  <a:pt x="175566" y="12128"/>
                </a:lnTo>
                <a:moveTo>
                  <a:pt x="0" y="15168"/>
                </a:moveTo>
                <a:lnTo>
                  <a:pt x="175566" y="15168"/>
                </a:lnTo>
                <a:moveTo>
                  <a:pt x="0" y="18207"/>
                </a:moveTo>
                <a:lnTo>
                  <a:pt x="175566" y="18207"/>
                </a:lnTo>
                <a:moveTo>
                  <a:pt x="0" y="21247"/>
                </a:moveTo>
                <a:lnTo>
                  <a:pt x="175566" y="21247"/>
                </a:lnTo>
                <a:moveTo>
                  <a:pt x="0" y="24195"/>
                </a:moveTo>
                <a:lnTo>
                  <a:pt x="175566" y="24195"/>
                </a:lnTo>
                <a:moveTo>
                  <a:pt x="0" y="27235"/>
                </a:moveTo>
                <a:lnTo>
                  <a:pt x="175566" y="27235"/>
                </a:lnTo>
                <a:moveTo>
                  <a:pt x="0" y="30274"/>
                </a:moveTo>
                <a:lnTo>
                  <a:pt x="175566" y="30274"/>
                </a:lnTo>
                <a:moveTo>
                  <a:pt x="0" y="33314"/>
                </a:moveTo>
                <a:lnTo>
                  <a:pt x="175566" y="33314"/>
                </a:lnTo>
                <a:moveTo>
                  <a:pt x="0" y="36353"/>
                </a:moveTo>
                <a:lnTo>
                  <a:pt x="175566" y="36353"/>
                </a:lnTo>
                <a:moveTo>
                  <a:pt x="0" y="39393"/>
                </a:moveTo>
                <a:lnTo>
                  <a:pt x="175566" y="39393"/>
                </a:lnTo>
                <a:moveTo>
                  <a:pt x="0" y="42433"/>
                </a:moveTo>
                <a:lnTo>
                  <a:pt x="175566" y="42433"/>
                </a:lnTo>
                <a:moveTo>
                  <a:pt x="0" y="45472"/>
                </a:moveTo>
                <a:lnTo>
                  <a:pt x="175566" y="45472"/>
                </a:lnTo>
                <a:moveTo>
                  <a:pt x="0" y="48360"/>
                </a:moveTo>
                <a:lnTo>
                  <a:pt x="175566" y="48360"/>
                </a:lnTo>
                <a:moveTo>
                  <a:pt x="0" y="51399"/>
                </a:moveTo>
                <a:lnTo>
                  <a:pt x="175566" y="51399"/>
                </a:lnTo>
                <a:moveTo>
                  <a:pt x="0" y="54439"/>
                </a:moveTo>
                <a:lnTo>
                  <a:pt x="175566" y="54439"/>
                </a:lnTo>
                <a:moveTo>
                  <a:pt x="0" y="57478"/>
                </a:moveTo>
                <a:lnTo>
                  <a:pt x="175566" y="57478"/>
                </a:lnTo>
                <a:moveTo>
                  <a:pt x="0" y="60518"/>
                </a:moveTo>
                <a:lnTo>
                  <a:pt x="175566" y="60518"/>
                </a:lnTo>
                <a:moveTo>
                  <a:pt x="0" y="63557"/>
                </a:moveTo>
                <a:lnTo>
                  <a:pt x="175566" y="63557"/>
                </a:lnTo>
                <a:moveTo>
                  <a:pt x="0" y="66597"/>
                </a:moveTo>
                <a:lnTo>
                  <a:pt x="175566" y="66597"/>
                </a:lnTo>
                <a:moveTo>
                  <a:pt x="0" y="69637"/>
                </a:moveTo>
                <a:lnTo>
                  <a:pt x="175566" y="69637"/>
                </a:lnTo>
                <a:moveTo>
                  <a:pt x="0" y="72676"/>
                </a:moveTo>
                <a:lnTo>
                  <a:pt x="175566" y="72676"/>
                </a:lnTo>
                <a:moveTo>
                  <a:pt x="0" y="75716"/>
                </a:moveTo>
                <a:lnTo>
                  <a:pt x="175566" y="75716"/>
                </a:lnTo>
                <a:moveTo>
                  <a:pt x="0" y="78755"/>
                </a:moveTo>
                <a:lnTo>
                  <a:pt x="175566" y="78755"/>
                </a:lnTo>
                <a:moveTo>
                  <a:pt x="0" y="81795"/>
                </a:moveTo>
                <a:lnTo>
                  <a:pt x="175566" y="81795"/>
                </a:lnTo>
                <a:moveTo>
                  <a:pt x="0" y="84834"/>
                </a:moveTo>
                <a:lnTo>
                  <a:pt x="175566" y="84834"/>
                </a:lnTo>
                <a:moveTo>
                  <a:pt x="0" y="87874"/>
                </a:moveTo>
                <a:lnTo>
                  <a:pt x="175566" y="87874"/>
                </a:lnTo>
                <a:moveTo>
                  <a:pt x="0" y="90701"/>
                </a:moveTo>
                <a:lnTo>
                  <a:pt x="175566" y="90701"/>
                </a:lnTo>
                <a:moveTo>
                  <a:pt x="0" y="93710"/>
                </a:moveTo>
                <a:lnTo>
                  <a:pt x="175566" y="93710"/>
                </a:lnTo>
                <a:moveTo>
                  <a:pt x="0" y="96749"/>
                </a:moveTo>
                <a:lnTo>
                  <a:pt x="175566" y="96749"/>
                </a:lnTo>
                <a:moveTo>
                  <a:pt x="0" y="99789"/>
                </a:moveTo>
                <a:lnTo>
                  <a:pt x="175566" y="99789"/>
                </a:lnTo>
                <a:moveTo>
                  <a:pt x="0" y="102829"/>
                </a:moveTo>
                <a:lnTo>
                  <a:pt x="175566" y="102829"/>
                </a:lnTo>
                <a:moveTo>
                  <a:pt x="0" y="105807"/>
                </a:moveTo>
                <a:lnTo>
                  <a:pt x="175566" y="105807"/>
                </a:lnTo>
                <a:moveTo>
                  <a:pt x="0" y="108847"/>
                </a:moveTo>
                <a:lnTo>
                  <a:pt x="175566" y="108847"/>
                </a:lnTo>
                <a:moveTo>
                  <a:pt x="0" y="111856"/>
                </a:moveTo>
                <a:lnTo>
                  <a:pt x="175566" y="111856"/>
                </a:lnTo>
              </a:path>
            </a:pathLst>
          </a:custGeom>
          <a:noFill/>
          <a:ln w="607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3" name="Google Shape;1753;p36"/>
          <p:cNvSpPr/>
          <p:nvPr/>
        </p:nvSpPr>
        <p:spPr>
          <a:xfrm>
            <a:off x="-180475" y="4035173"/>
            <a:ext cx="10061400" cy="1249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54" name="Google Shape;1754;p36"/>
          <p:cNvGrpSpPr/>
          <p:nvPr/>
        </p:nvGrpSpPr>
        <p:grpSpPr>
          <a:xfrm>
            <a:off x="6028213" y="102322"/>
            <a:ext cx="1232325" cy="1231952"/>
            <a:chOff x="3030437" y="19026"/>
            <a:chExt cx="3083125" cy="3082963"/>
          </a:xfrm>
        </p:grpSpPr>
        <p:sp>
          <p:nvSpPr>
            <p:cNvPr id="1755" name="Google Shape;1755;p36"/>
            <p:cNvSpPr/>
            <p:nvPr/>
          </p:nvSpPr>
          <p:spPr>
            <a:xfrm>
              <a:off x="3030437" y="19026"/>
              <a:ext cx="3083125" cy="3082963"/>
            </a:xfrm>
            <a:custGeom>
              <a:avLst/>
              <a:gdLst/>
              <a:ahLst/>
              <a:cxnLst/>
              <a:rect l="l" t="t" r="r" b="b"/>
              <a:pathLst>
                <a:path w="79941" h="79942" extrusionOk="0">
                  <a:moveTo>
                    <a:pt x="39971" y="1"/>
                  </a:moveTo>
                  <a:cubicBezTo>
                    <a:pt x="17903" y="1"/>
                    <a:pt x="0" y="17904"/>
                    <a:pt x="0" y="39971"/>
                  </a:cubicBezTo>
                  <a:cubicBezTo>
                    <a:pt x="0" y="62068"/>
                    <a:pt x="17903" y="79941"/>
                    <a:pt x="39971" y="79941"/>
                  </a:cubicBezTo>
                  <a:cubicBezTo>
                    <a:pt x="62068" y="79941"/>
                    <a:pt x="79941" y="62068"/>
                    <a:pt x="79941" y="39971"/>
                  </a:cubicBezTo>
                  <a:cubicBezTo>
                    <a:pt x="79941" y="17904"/>
                    <a:pt x="62068" y="1"/>
                    <a:pt x="399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36"/>
            <p:cNvSpPr/>
            <p:nvPr/>
          </p:nvSpPr>
          <p:spPr>
            <a:xfrm>
              <a:off x="3031594" y="19026"/>
              <a:ext cx="3081967" cy="3082963"/>
            </a:xfrm>
            <a:custGeom>
              <a:avLst/>
              <a:gdLst/>
              <a:ahLst/>
              <a:cxnLst/>
              <a:rect l="l" t="t" r="r" b="b"/>
              <a:pathLst>
                <a:path w="79911" h="79942" fill="none" extrusionOk="0">
                  <a:moveTo>
                    <a:pt x="39941" y="1"/>
                  </a:moveTo>
                  <a:lnTo>
                    <a:pt x="39941" y="79941"/>
                  </a:lnTo>
                  <a:moveTo>
                    <a:pt x="79911" y="39971"/>
                  </a:moveTo>
                  <a:lnTo>
                    <a:pt x="1" y="39971"/>
                  </a:lnTo>
                  <a:moveTo>
                    <a:pt x="68209" y="11703"/>
                  </a:moveTo>
                  <a:lnTo>
                    <a:pt x="11703" y="68239"/>
                  </a:lnTo>
                  <a:moveTo>
                    <a:pt x="68209" y="68239"/>
                  </a:moveTo>
                  <a:lnTo>
                    <a:pt x="11703" y="11703"/>
                  </a:lnTo>
                  <a:moveTo>
                    <a:pt x="53315" y="2311"/>
                  </a:moveTo>
                  <a:lnTo>
                    <a:pt x="26597" y="77661"/>
                  </a:lnTo>
                  <a:moveTo>
                    <a:pt x="77601" y="53345"/>
                  </a:moveTo>
                  <a:lnTo>
                    <a:pt x="2280" y="26627"/>
                  </a:lnTo>
                  <a:moveTo>
                    <a:pt x="76051" y="22797"/>
                  </a:moveTo>
                  <a:lnTo>
                    <a:pt x="3861" y="57175"/>
                  </a:lnTo>
                  <a:moveTo>
                    <a:pt x="22797" y="3891"/>
                  </a:moveTo>
                  <a:lnTo>
                    <a:pt x="57175" y="76050"/>
                  </a:lnTo>
                </a:path>
              </a:pathLst>
            </a:cu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57" name="Google Shape;1757;p36"/>
          <p:cNvSpPr/>
          <p:nvPr/>
        </p:nvSpPr>
        <p:spPr>
          <a:xfrm>
            <a:off x="6865442" y="300314"/>
            <a:ext cx="2278552" cy="563778"/>
          </a:xfrm>
          <a:custGeom>
            <a:avLst/>
            <a:gdLst/>
            <a:ahLst/>
            <a:cxnLst/>
            <a:rect l="l" t="t" r="r" b="b"/>
            <a:pathLst>
              <a:path w="91279" h="22585" extrusionOk="0">
                <a:moveTo>
                  <a:pt x="49634" y="0"/>
                </a:moveTo>
                <a:cubicBezTo>
                  <a:pt x="49615" y="0"/>
                  <a:pt x="49595" y="0"/>
                  <a:pt x="49576" y="1"/>
                </a:cubicBezTo>
                <a:cubicBezTo>
                  <a:pt x="43618" y="61"/>
                  <a:pt x="38724" y="4773"/>
                  <a:pt x="38421" y="10730"/>
                </a:cubicBezTo>
                <a:cubicBezTo>
                  <a:pt x="37238" y="6666"/>
                  <a:pt x="33540" y="4019"/>
                  <a:pt x="29527" y="4019"/>
                </a:cubicBezTo>
                <a:cubicBezTo>
                  <a:pt x="28589" y="4019"/>
                  <a:pt x="27633" y="4163"/>
                  <a:pt x="26688" y="4469"/>
                </a:cubicBezTo>
                <a:cubicBezTo>
                  <a:pt x="21703" y="6049"/>
                  <a:pt x="18998" y="11429"/>
                  <a:pt x="20730" y="16384"/>
                </a:cubicBezTo>
                <a:cubicBezTo>
                  <a:pt x="11399" y="17600"/>
                  <a:pt x="2736" y="19545"/>
                  <a:pt x="0" y="22584"/>
                </a:cubicBezTo>
                <a:lnTo>
                  <a:pt x="91279" y="22584"/>
                </a:lnTo>
                <a:cubicBezTo>
                  <a:pt x="88513" y="19606"/>
                  <a:pt x="81339" y="17660"/>
                  <a:pt x="73740" y="16445"/>
                </a:cubicBezTo>
                <a:cubicBezTo>
                  <a:pt x="73801" y="16049"/>
                  <a:pt x="73832" y="15654"/>
                  <a:pt x="73832" y="15259"/>
                </a:cubicBezTo>
                <a:cubicBezTo>
                  <a:pt x="73851" y="10793"/>
                  <a:pt x="70216" y="7909"/>
                  <a:pt x="66464" y="7909"/>
                </a:cubicBezTo>
                <a:cubicBezTo>
                  <a:pt x="64470" y="7909"/>
                  <a:pt x="62443" y="8723"/>
                  <a:pt x="60913" y="10548"/>
                </a:cubicBezTo>
                <a:cubicBezTo>
                  <a:pt x="60519" y="4610"/>
                  <a:pt x="55596" y="0"/>
                  <a:pt x="4963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8" name="Google Shape;1758;p36"/>
          <p:cNvSpPr txBox="1">
            <a:spLocks noGrp="1"/>
          </p:cNvSpPr>
          <p:nvPr>
            <p:ph type="title"/>
          </p:nvPr>
        </p:nvSpPr>
        <p:spPr>
          <a:xfrm>
            <a:off x="634050" y="586225"/>
            <a:ext cx="4392600" cy="123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0"/>
              <a:buNone/>
              <a:defRPr sz="9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759" name="Google Shape;1759;p36"/>
          <p:cNvSpPr txBox="1"/>
          <p:nvPr/>
        </p:nvSpPr>
        <p:spPr>
          <a:xfrm>
            <a:off x="710250" y="4249827"/>
            <a:ext cx="3840300" cy="4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lang="en" sz="1000">
                <a:solidFill>
                  <a:schemeClr val="lt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lang="en" sz="1000">
                <a:solidFill>
                  <a:schemeClr val="lt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, infographics &amp; images by </a:t>
            </a:r>
            <a:r>
              <a:rPr lang="en" sz="1000">
                <a:solidFill>
                  <a:schemeClr val="lt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60" name="Google Shape;1760;p36"/>
          <p:cNvSpPr txBox="1">
            <a:spLocks noGrp="1"/>
          </p:cNvSpPr>
          <p:nvPr>
            <p:ph type="subTitle" idx="1"/>
          </p:nvPr>
        </p:nvSpPr>
        <p:spPr>
          <a:xfrm>
            <a:off x="710250" y="1818325"/>
            <a:ext cx="3857700" cy="7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3"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p37"/>
          <p:cNvSpPr/>
          <p:nvPr/>
        </p:nvSpPr>
        <p:spPr>
          <a:xfrm>
            <a:off x="50" y="-311931"/>
            <a:ext cx="9143916" cy="5765058"/>
          </a:xfrm>
          <a:custGeom>
            <a:avLst/>
            <a:gdLst/>
            <a:ahLst/>
            <a:cxnLst/>
            <a:rect l="l" t="t" r="r" b="b"/>
            <a:pathLst>
              <a:path w="175566" h="111856" fill="none" extrusionOk="0">
                <a:moveTo>
                  <a:pt x="0" y="0"/>
                </a:moveTo>
                <a:lnTo>
                  <a:pt x="175566" y="0"/>
                </a:lnTo>
                <a:moveTo>
                  <a:pt x="0" y="3040"/>
                </a:moveTo>
                <a:lnTo>
                  <a:pt x="175566" y="3040"/>
                </a:lnTo>
                <a:moveTo>
                  <a:pt x="0" y="6049"/>
                </a:moveTo>
                <a:lnTo>
                  <a:pt x="175566" y="6049"/>
                </a:lnTo>
                <a:moveTo>
                  <a:pt x="0" y="9089"/>
                </a:moveTo>
                <a:lnTo>
                  <a:pt x="175566" y="9089"/>
                </a:lnTo>
                <a:moveTo>
                  <a:pt x="0" y="12128"/>
                </a:moveTo>
                <a:lnTo>
                  <a:pt x="175566" y="12128"/>
                </a:lnTo>
                <a:moveTo>
                  <a:pt x="0" y="15168"/>
                </a:moveTo>
                <a:lnTo>
                  <a:pt x="175566" y="15168"/>
                </a:lnTo>
                <a:moveTo>
                  <a:pt x="0" y="18207"/>
                </a:moveTo>
                <a:lnTo>
                  <a:pt x="175566" y="18207"/>
                </a:lnTo>
                <a:moveTo>
                  <a:pt x="0" y="21247"/>
                </a:moveTo>
                <a:lnTo>
                  <a:pt x="175566" y="21247"/>
                </a:lnTo>
                <a:moveTo>
                  <a:pt x="0" y="24195"/>
                </a:moveTo>
                <a:lnTo>
                  <a:pt x="175566" y="24195"/>
                </a:lnTo>
                <a:moveTo>
                  <a:pt x="0" y="27235"/>
                </a:moveTo>
                <a:lnTo>
                  <a:pt x="175566" y="27235"/>
                </a:lnTo>
                <a:moveTo>
                  <a:pt x="0" y="30274"/>
                </a:moveTo>
                <a:lnTo>
                  <a:pt x="175566" y="30274"/>
                </a:lnTo>
                <a:moveTo>
                  <a:pt x="0" y="33314"/>
                </a:moveTo>
                <a:lnTo>
                  <a:pt x="175566" y="33314"/>
                </a:lnTo>
                <a:moveTo>
                  <a:pt x="0" y="36353"/>
                </a:moveTo>
                <a:lnTo>
                  <a:pt x="175566" y="36353"/>
                </a:lnTo>
                <a:moveTo>
                  <a:pt x="0" y="39393"/>
                </a:moveTo>
                <a:lnTo>
                  <a:pt x="175566" y="39393"/>
                </a:lnTo>
                <a:moveTo>
                  <a:pt x="0" y="42433"/>
                </a:moveTo>
                <a:lnTo>
                  <a:pt x="175566" y="42433"/>
                </a:lnTo>
                <a:moveTo>
                  <a:pt x="0" y="45472"/>
                </a:moveTo>
                <a:lnTo>
                  <a:pt x="175566" y="45472"/>
                </a:lnTo>
                <a:moveTo>
                  <a:pt x="0" y="48360"/>
                </a:moveTo>
                <a:lnTo>
                  <a:pt x="175566" y="48360"/>
                </a:lnTo>
                <a:moveTo>
                  <a:pt x="0" y="51399"/>
                </a:moveTo>
                <a:lnTo>
                  <a:pt x="175566" y="51399"/>
                </a:lnTo>
                <a:moveTo>
                  <a:pt x="0" y="54439"/>
                </a:moveTo>
                <a:lnTo>
                  <a:pt x="175566" y="54439"/>
                </a:lnTo>
                <a:moveTo>
                  <a:pt x="0" y="57478"/>
                </a:moveTo>
                <a:lnTo>
                  <a:pt x="175566" y="57478"/>
                </a:lnTo>
                <a:moveTo>
                  <a:pt x="0" y="60518"/>
                </a:moveTo>
                <a:lnTo>
                  <a:pt x="175566" y="60518"/>
                </a:lnTo>
                <a:moveTo>
                  <a:pt x="0" y="63557"/>
                </a:moveTo>
                <a:lnTo>
                  <a:pt x="175566" y="63557"/>
                </a:lnTo>
                <a:moveTo>
                  <a:pt x="0" y="66597"/>
                </a:moveTo>
                <a:lnTo>
                  <a:pt x="175566" y="66597"/>
                </a:lnTo>
                <a:moveTo>
                  <a:pt x="0" y="69637"/>
                </a:moveTo>
                <a:lnTo>
                  <a:pt x="175566" y="69637"/>
                </a:lnTo>
                <a:moveTo>
                  <a:pt x="0" y="72676"/>
                </a:moveTo>
                <a:lnTo>
                  <a:pt x="175566" y="72676"/>
                </a:lnTo>
                <a:moveTo>
                  <a:pt x="0" y="75716"/>
                </a:moveTo>
                <a:lnTo>
                  <a:pt x="175566" y="75716"/>
                </a:lnTo>
                <a:moveTo>
                  <a:pt x="0" y="78755"/>
                </a:moveTo>
                <a:lnTo>
                  <a:pt x="175566" y="78755"/>
                </a:lnTo>
                <a:moveTo>
                  <a:pt x="0" y="81795"/>
                </a:moveTo>
                <a:lnTo>
                  <a:pt x="175566" y="81795"/>
                </a:lnTo>
                <a:moveTo>
                  <a:pt x="0" y="84834"/>
                </a:moveTo>
                <a:lnTo>
                  <a:pt x="175566" y="84834"/>
                </a:lnTo>
                <a:moveTo>
                  <a:pt x="0" y="87874"/>
                </a:moveTo>
                <a:lnTo>
                  <a:pt x="175566" y="87874"/>
                </a:lnTo>
                <a:moveTo>
                  <a:pt x="0" y="90701"/>
                </a:moveTo>
                <a:lnTo>
                  <a:pt x="175566" y="90701"/>
                </a:lnTo>
                <a:moveTo>
                  <a:pt x="0" y="93710"/>
                </a:moveTo>
                <a:lnTo>
                  <a:pt x="175566" y="93710"/>
                </a:lnTo>
                <a:moveTo>
                  <a:pt x="0" y="96749"/>
                </a:moveTo>
                <a:lnTo>
                  <a:pt x="175566" y="96749"/>
                </a:lnTo>
                <a:moveTo>
                  <a:pt x="0" y="99789"/>
                </a:moveTo>
                <a:lnTo>
                  <a:pt x="175566" y="99789"/>
                </a:lnTo>
                <a:moveTo>
                  <a:pt x="0" y="102829"/>
                </a:moveTo>
                <a:lnTo>
                  <a:pt x="175566" y="102829"/>
                </a:lnTo>
                <a:moveTo>
                  <a:pt x="0" y="105807"/>
                </a:moveTo>
                <a:lnTo>
                  <a:pt x="175566" y="105807"/>
                </a:lnTo>
                <a:moveTo>
                  <a:pt x="0" y="108847"/>
                </a:moveTo>
                <a:lnTo>
                  <a:pt x="175566" y="108847"/>
                </a:lnTo>
                <a:moveTo>
                  <a:pt x="0" y="111856"/>
                </a:moveTo>
                <a:lnTo>
                  <a:pt x="175566" y="111856"/>
                </a:lnTo>
              </a:path>
            </a:pathLst>
          </a:custGeom>
          <a:noFill/>
          <a:ln w="6075" cap="rnd" cmpd="sng">
            <a:solidFill>
              <a:srgbClr val="EDCCB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63" name="Google Shape;1763;p37"/>
          <p:cNvGrpSpPr/>
          <p:nvPr/>
        </p:nvGrpSpPr>
        <p:grpSpPr>
          <a:xfrm rot="1104773">
            <a:off x="88965" y="-303317"/>
            <a:ext cx="2325973" cy="1685587"/>
            <a:chOff x="-1734962" y="-2174106"/>
            <a:chExt cx="2023931" cy="1466704"/>
          </a:xfrm>
        </p:grpSpPr>
        <p:sp>
          <p:nvSpPr>
            <p:cNvPr id="1764" name="Google Shape;1764;p37"/>
            <p:cNvSpPr/>
            <p:nvPr/>
          </p:nvSpPr>
          <p:spPr>
            <a:xfrm>
              <a:off x="-1731951" y="-2155011"/>
              <a:ext cx="2014956" cy="1447608"/>
            </a:xfrm>
            <a:custGeom>
              <a:avLst/>
              <a:gdLst/>
              <a:ahLst/>
              <a:cxnLst/>
              <a:rect l="l" t="t" r="r" b="b"/>
              <a:pathLst>
                <a:path w="60884" h="43741" extrusionOk="0">
                  <a:moveTo>
                    <a:pt x="54713" y="2889"/>
                  </a:moveTo>
                  <a:lnTo>
                    <a:pt x="54682" y="2949"/>
                  </a:lnTo>
                  <a:lnTo>
                    <a:pt x="54682" y="2949"/>
                  </a:lnTo>
                  <a:lnTo>
                    <a:pt x="54743" y="2919"/>
                  </a:lnTo>
                  <a:lnTo>
                    <a:pt x="54743" y="2889"/>
                  </a:lnTo>
                  <a:close/>
                  <a:moveTo>
                    <a:pt x="43983" y="5259"/>
                  </a:moveTo>
                  <a:cubicBezTo>
                    <a:pt x="43953" y="5259"/>
                    <a:pt x="43953" y="5290"/>
                    <a:pt x="43953" y="5290"/>
                  </a:cubicBezTo>
                  <a:cubicBezTo>
                    <a:pt x="43983" y="5290"/>
                    <a:pt x="43983" y="5259"/>
                    <a:pt x="43983" y="5259"/>
                  </a:cubicBezTo>
                  <a:close/>
                  <a:moveTo>
                    <a:pt x="25685" y="14317"/>
                  </a:moveTo>
                  <a:lnTo>
                    <a:pt x="25670" y="14348"/>
                  </a:lnTo>
                  <a:cubicBezTo>
                    <a:pt x="25677" y="14340"/>
                    <a:pt x="25685" y="14332"/>
                    <a:pt x="25685" y="14317"/>
                  </a:cubicBezTo>
                  <a:close/>
                  <a:moveTo>
                    <a:pt x="25670" y="14348"/>
                  </a:moveTo>
                  <a:cubicBezTo>
                    <a:pt x="25662" y="14355"/>
                    <a:pt x="25655" y="14363"/>
                    <a:pt x="25655" y="14378"/>
                  </a:cubicBezTo>
                  <a:lnTo>
                    <a:pt x="25670" y="14348"/>
                  </a:lnTo>
                  <a:close/>
                  <a:moveTo>
                    <a:pt x="37835" y="17325"/>
                  </a:moveTo>
                  <a:cubicBezTo>
                    <a:pt x="36808" y="17325"/>
                    <a:pt x="35780" y="17437"/>
                    <a:pt x="34773" y="17661"/>
                  </a:cubicBezTo>
                  <a:lnTo>
                    <a:pt x="34712" y="17661"/>
                  </a:lnTo>
                  <a:lnTo>
                    <a:pt x="34712" y="17691"/>
                  </a:lnTo>
                  <a:lnTo>
                    <a:pt x="34743" y="17691"/>
                  </a:lnTo>
                  <a:cubicBezTo>
                    <a:pt x="36597" y="18358"/>
                    <a:pt x="38566" y="18696"/>
                    <a:pt x="40531" y="18696"/>
                  </a:cubicBezTo>
                  <a:cubicBezTo>
                    <a:pt x="41433" y="18696"/>
                    <a:pt x="42334" y="18625"/>
                    <a:pt x="43223" y="18481"/>
                  </a:cubicBezTo>
                  <a:cubicBezTo>
                    <a:pt x="42919" y="18299"/>
                    <a:pt x="42555" y="18147"/>
                    <a:pt x="42220" y="18026"/>
                  </a:cubicBezTo>
                  <a:cubicBezTo>
                    <a:pt x="40801" y="17559"/>
                    <a:pt x="39319" y="17325"/>
                    <a:pt x="37835" y="17325"/>
                  </a:cubicBezTo>
                  <a:close/>
                  <a:moveTo>
                    <a:pt x="18451" y="19363"/>
                  </a:moveTo>
                  <a:cubicBezTo>
                    <a:pt x="18420" y="19363"/>
                    <a:pt x="18420" y="19393"/>
                    <a:pt x="18420" y="19393"/>
                  </a:cubicBezTo>
                  <a:lnTo>
                    <a:pt x="18451" y="19363"/>
                  </a:lnTo>
                  <a:close/>
                  <a:moveTo>
                    <a:pt x="30409" y="20875"/>
                  </a:moveTo>
                  <a:cubicBezTo>
                    <a:pt x="29406" y="20875"/>
                    <a:pt x="28405" y="20980"/>
                    <a:pt x="27417" y="21187"/>
                  </a:cubicBezTo>
                  <a:lnTo>
                    <a:pt x="27387" y="21187"/>
                  </a:lnTo>
                  <a:cubicBezTo>
                    <a:pt x="29241" y="21853"/>
                    <a:pt x="31196" y="22192"/>
                    <a:pt x="33162" y="22192"/>
                  </a:cubicBezTo>
                  <a:cubicBezTo>
                    <a:pt x="34064" y="22192"/>
                    <a:pt x="34969" y="22120"/>
                    <a:pt x="35867" y="21977"/>
                  </a:cubicBezTo>
                  <a:cubicBezTo>
                    <a:pt x="35533" y="21825"/>
                    <a:pt x="35199" y="21673"/>
                    <a:pt x="34864" y="21582"/>
                  </a:cubicBezTo>
                  <a:cubicBezTo>
                    <a:pt x="33408" y="21108"/>
                    <a:pt x="31907" y="20875"/>
                    <a:pt x="30409" y="20875"/>
                  </a:cubicBezTo>
                  <a:close/>
                  <a:moveTo>
                    <a:pt x="22728" y="25465"/>
                  </a:moveTo>
                  <a:cubicBezTo>
                    <a:pt x="21721" y="25465"/>
                    <a:pt x="20714" y="25569"/>
                    <a:pt x="19727" y="25776"/>
                  </a:cubicBezTo>
                  <a:lnTo>
                    <a:pt x="19697" y="25776"/>
                  </a:lnTo>
                  <a:cubicBezTo>
                    <a:pt x="21549" y="26442"/>
                    <a:pt x="23515" y="26795"/>
                    <a:pt x="25488" y="26795"/>
                  </a:cubicBezTo>
                  <a:cubicBezTo>
                    <a:pt x="26397" y="26795"/>
                    <a:pt x="27307" y="26720"/>
                    <a:pt x="28208" y="26567"/>
                  </a:cubicBezTo>
                  <a:lnTo>
                    <a:pt x="28177" y="26567"/>
                  </a:lnTo>
                  <a:cubicBezTo>
                    <a:pt x="27873" y="26415"/>
                    <a:pt x="27509" y="26263"/>
                    <a:pt x="27174" y="26172"/>
                  </a:cubicBezTo>
                  <a:cubicBezTo>
                    <a:pt x="25736" y="25698"/>
                    <a:pt x="24232" y="25465"/>
                    <a:pt x="22728" y="25465"/>
                  </a:cubicBezTo>
                  <a:close/>
                  <a:moveTo>
                    <a:pt x="22126" y="27657"/>
                  </a:moveTo>
                  <a:cubicBezTo>
                    <a:pt x="20167" y="27657"/>
                    <a:pt x="18205" y="27819"/>
                    <a:pt x="16262" y="28147"/>
                  </a:cubicBezTo>
                  <a:lnTo>
                    <a:pt x="16141" y="28147"/>
                  </a:lnTo>
                  <a:cubicBezTo>
                    <a:pt x="16110" y="28147"/>
                    <a:pt x="16110" y="28208"/>
                    <a:pt x="16141" y="28208"/>
                  </a:cubicBezTo>
                  <a:lnTo>
                    <a:pt x="16201" y="28208"/>
                  </a:lnTo>
                  <a:cubicBezTo>
                    <a:pt x="19852" y="29295"/>
                    <a:pt x="23613" y="29773"/>
                    <a:pt x="27391" y="29773"/>
                  </a:cubicBezTo>
                  <a:cubicBezTo>
                    <a:pt x="29213" y="29773"/>
                    <a:pt x="31039" y="29662"/>
                    <a:pt x="32858" y="29454"/>
                  </a:cubicBezTo>
                  <a:lnTo>
                    <a:pt x="32950" y="29454"/>
                  </a:lnTo>
                  <a:lnTo>
                    <a:pt x="32950" y="29424"/>
                  </a:lnTo>
                  <a:lnTo>
                    <a:pt x="32858" y="29393"/>
                  </a:lnTo>
                  <a:cubicBezTo>
                    <a:pt x="32190" y="29150"/>
                    <a:pt x="31551" y="28938"/>
                    <a:pt x="30883" y="28755"/>
                  </a:cubicBezTo>
                  <a:cubicBezTo>
                    <a:pt x="28016" y="28025"/>
                    <a:pt x="25074" y="27657"/>
                    <a:pt x="22126" y="27657"/>
                  </a:cubicBezTo>
                  <a:close/>
                  <a:moveTo>
                    <a:pt x="8907" y="24105"/>
                  </a:moveTo>
                  <a:lnTo>
                    <a:pt x="8907" y="24105"/>
                  </a:lnTo>
                  <a:cubicBezTo>
                    <a:pt x="8724" y="24500"/>
                    <a:pt x="8572" y="24925"/>
                    <a:pt x="8451" y="25381"/>
                  </a:cubicBezTo>
                  <a:cubicBezTo>
                    <a:pt x="7485" y="28430"/>
                    <a:pt x="7208" y="31628"/>
                    <a:pt x="7562" y="34798"/>
                  </a:cubicBezTo>
                  <a:lnTo>
                    <a:pt x="7562" y="34798"/>
                  </a:lnTo>
                  <a:cubicBezTo>
                    <a:pt x="8730" y="31352"/>
                    <a:pt x="9178" y="27698"/>
                    <a:pt x="8907" y="24105"/>
                  </a:cubicBezTo>
                  <a:close/>
                  <a:moveTo>
                    <a:pt x="7804" y="37842"/>
                  </a:moveTo>
                  <a:cubicBezTo>
                    <a:pt x="6777" y="37842"/>
                    <a:pt x="5749" y="37954"/>
                    <a:pt x="4742" y="38178"/>
                  </a:cubicBezTo>
                  <a:lnTo>
                    <a:pt x="4712" y="38178"/>
                  </a:lnTo>
                  <a:cubicBezTo>
                    <a:pt x="6566" y="38845"/>
                    <a:pt x="8535" y="39183"/>
                    <a:pt x="10510" y="39183"/>
                  </a:cubicBezTo>
                  <a:cubicBezTo>
                    <a:pt x="11416" y="39183"/>
                    <a:pt x="12324" y="39112"/>
                    <a:pt x="13223" y="38968"/>
                  </a:cubicBezTo>
                  <a:lnTo>
                    <a:pt x="13192" y="38968"/>
                  </a:lnTo>
                  <a:cubicBezTo>
                    <a:pt x="12888" y="38786"/>
                    <a:pt x="12554" y="38664"/>
                    <a:pt x="12189" y="38543"/>
                  </a:cubicBezTo>
                  <a:cubicBezTo>
                    <a:pt x="10770" y="38076"/>
                    <a:pt x="9288" y="37842"/>
                    <a:pt x="7804" y="37842"/>
                  </a:cubicBezTo>
                  <a:close/>
                  <a:moveTo>
                    <a:pt x="5341" y="40510"/>
                  </a:moveTo>
                  <a:cubicBezTo>
                    <a:pt x="4335" y="40510"/>
                    <a:pt x="3328" y="40615"/>
                    <a:pt x="2341" y="40822"/>
                  </a:cubicBezTo>
                  <a:lnTo>
                    <a:pt x="2311" y="40822"/>
                  </a:lnTo>
                  <a:cubicBezTo>
                    <a:pt x="4170" y="41512"/>
                    <a:pt x="6145" y="41857"/>
                    <a:pt x="8116" y="41857"/>
                  </a:cubicBezTo>
                  <a:cubicBezTo>
                    <a:pt x="9012" y="41857"/>
                    <a:pt x="9908" y="41785"/>
                    <a:pt x="10791" y="41643"/>
                  </a:cubicBezTo>
                  <a:lnTo>
                    <a:pt x="10852" y="41643"/>
                  </a:lnTo>
                  <a:lnTo>
                    <a:pt x="10791" y="41613"/>
                  </a:lnTo>
                  <a:cubicBezTo>
                    <a:pt x="10487" y="41430"/>
                    <a:pt x="10122" y="41309"/>
                    <a:pt x="9788" y="41217"/>
                  </a:cubicBezTo>
                  <a:cubicBezTo>
                    <a:pt x="8349" y="40744"/>
                    <a:pt x="6846" y="40510"/>
                    <a:pt x="5341" y="40510"/>
                  </a:cubicBezTo>
                  <a:close/>
                  <a:moveTo>
                    <a:pt x="52372" y="1"/>
                  </a:moveTo>
                  <a:cubicBezTo>
                    <a:pt x="52342" y="31"/>
                    <a:pt x="52312" y="62"/>
                    <a:pt x="52312" y="92"/>
                  </a:cubicBezTo>
                  <a:cubicBezTo>
                    <a:pt x="51764" y="518"/>
                    <a:pt x="51248" y="974"/>
                    <a:pt x="50792" y="1490"/>
                  </a:cubicBezTo>
                  <a:cubicBezTo>
                    <a:pt x="47357" y="5047"/>
                    <a:pt x="44713" y="9272"/>
                    <a:pt x="43041" y="13892"/>
                  </a:cubicBezTo>
                  <a:lnTo>
                    <a:pt x="43041" y="13922"/>
                  </a:lnTo>
                  <a:cubicBezTo>
                    <a:pt x="41977" y="14317"/>
                    <a:pt x="40913" y="14743"/>
                    <a:pt x="39819" y="15199"/>
                  </a:cubicBezTo>
                  <a:cubicBezTo>
                    <a:pt x="41825" y="12190"/>
                    <a:pt x="43254" y="8846"/>
                    <a:pt x="43953" y="5290"/>
                  </a:cubicBezTo>
                  <a:lnTo>
                    <a:pt x="43953" y="5290"/>
                  </a:lnTo>
                  <a:cubicBezTo>
                    <a:pt x="43649" y="5655"/>
                    <a:pt x="43375" y="6019"/>
                    <a:pt x="43132" y="6384"/>
                  </a:cubicBezTo>
                  <a:cubicBezTo>
                    <a:pt x="41369" y="9089"/>
                    <a:pt x="40214" y="12098"/>
                    <a:pt x="39667" y="15260"/>
                  </a:cubicBezTo>
                  <a:cubicBezTo>
                    <a:pt x="38421" y="15776"/>
                    <a:pt x="37114" y="16323"/>
                    <a:pt x="35837" y="16871"/>
                  </a:cubicBezTo>
                  <a:cubicBezTo>
                    <a:pt x="39181" y="12463"/>
                    <a:pt x="41369" y="7387"/>
                    <a:pt x="42767" y="2007"/>
                  </a:cubicBezTo>
                  <a:lnTo>
                    <a:pt x="42798" y="1946"/>
                  </a:lnTo>
                  <a:cubicBezTo>
                    <a:pt x="42798" y="1946"/>
                    <a:pt x="42798" y="1916"/>
                    <a:pt x="42798" y="1916"/>
                  </a:cubicBezTo>
                  <a:lnTo>
                    <a:pt x="42767" y="1916"/>
                  </a:lnTo>
                  <a:lnTo>
                    <a:pt x="42707" y="2007"/>
                  </a:lnTo>
                  <a:cubicBezTo>
                    <a:pt x="42251" y="2493"/>
                    <a:pt x="41795" y="3041"/>
                    <a:pt x="41400" y="3618"/>
                  </a:cubicBezTo>
                  <a:cubicBezTo>
                    <a:pt x="38573" y="7630"/>
                    <a:pt x="36627" y="12159"/>
                    <a:pt x="35655" y="16962"/>
                  </a:cubicBezTo>
                  <a:cubicBezTo>
                    <a:pt x="34348" y="17539"/>
                    <a:pt x="33010" y="18147"/>
                    <a:pt x="31673" y="18785"/>
                  </a:cubicBezTo>
                  <a:cubicBezTo>
                    <a:pt x="33709" y="15776"/>
                    <a:pt x="35108" y="12433"/>
                    <a:pt x="35837" y="8907"/>
                  </a:cubicBezTo>
                  <a:lnTo>
                    <a:pt x="35837" y="8846"/>
                  </a:lnTo>
                  <a:lnTo>
                    <a:pt x="35807" y="8907"/>
                  </a:lnTo>
                  <a:cubicBezTo>
                    <a:pt x="35472" y="9241"/>
                    <a:pt x="35168" y="9636"/>
                    <a:pt x="34895" y="10032"/>
                  </a:cubicBezTo>
                  <a:cubicBezTo>
                    <a:pt x="33162" y="12706"/>
                    <a:pt x="32007" y="15715"/>
                    <a:pt x="31491" y="18877"/>
                  </a:cubicBezTo>
                  <a:lnTo>
                    <a:pt x="29880" y="19637"/>
                  </a:lnTo>
                  <a:lnTo>
                    <a:pt x="29788" y="19637"/>
                  </a:lnTo>
                  <a:cubicBezTo>
                    <a:pt x="29758" y="19637"/>
                    <a:pt x="29758" y="19697"/>
                    <a:pt x="29788" y="19697"/>
                  </a:cubicBezTo>
                  <a:cubicBezTo>
                    <a:pt x="28481" y="20336"/>
                    <a:pt x="27205" y="21004"/>
                    <a:pt x="25928" y="21703"/>
                  </a:cubicBezTo>
                  <a:cubicBezTo>
                    <a:pt x="29272" y="17296"/>
                    <a:pt x="31460" y="12190"/>
                    <a:pt x="32828" y="6840"/>
                  </a:cubicBezTo>
                  <a:lnTo>
                    <a:pt x="32889" y="6779"/>
                  </a:lnTo>
                  <a:cubicBezTo>
                    <a:pt x="32889" y="6749"/>
                    <a:pt x="32889" y="6749"/>
                    <a:pt x="32889" y="6749"/>
                  </a:cubicBezTo>
                  <a:cubicBezTo>
                    <a:pt x="32874" y="6734"/>
                    <a:pt x="32866" y="6726"/>
                    <a:pt x="32862" y="6726"/>
                  </a:cubicBezTo>
                  <a:cubicBezTo>
                    <a:pt x="32858" y="6726"/>
                    <a:pt x="32858" y="6734"/>
                    <a:pt x="32858" y="6749"/>
                  </a:cubicBezTo>
                  <a:lnTo>
                    <a:pt x="32798" y="6840"/>
                  </a:lnTo>
                  <a:cubicBezTo>
                    <a:pt x="32311" y="7326"/>
                    <a:pt x="31886" y="7873"/>
                    <a:pt x="31491" y="8451"/>
                  </a:cubicBezTo>
                  <a:cubicBezTo>
                    <a:pt x="28664" y="12433"/>
                    <a:pt x="26688" y="16992"/>
                    <a:pt x="25715" y="21795"/>
                  </a:cubicBezTo>
                  <a:cubicBezTo>
                    <a:pt x="25047" y="22159"/>
                    <a:pt x="24348" y="22554"/>
                    <a:pt x="23648" y="22950"/>
                  </a:cubicBezTo>
                  <a:cubicBezTo>
                    <a:pt x="22949" y="23375"/>
                    <a:pt x="22250" y="23770"/>
                    <a:pt x="21551" y="24196"/>
                  </a:cubicBezTo>
                  <a:cubicBezTo>
                    <a:pt x="23557" y="21217"/>
                    <a:pt x="24955" y="17874"/>
                    <a:pt x="25655" y="14378"/>
                  </a:cubicBezTo>
                  <a:lnTo>
                    <a:pt x="25655" y="14378"/>
                  </a:lnTo>
                  <a:cubicBezTo>
                    <a:pt x="25351" y="14712"/>
                    <a:pt x="25077" y="15077"/>
                    <a:pt x="24834" y="15472"/>
                  </a:cubicBezTo>
                  <a:cubicBezTo>
                    <a:pt x="23101" y="18147"/>
                    <a:pt x="21946" y="21156"/>
                    <a:pt x="21430" y="24317"/>
                  </a:cubicBezTo>
                  <a:cubicBezTo>
                    <a:pt x="20183" y="25077"/>
                    <a:pt x="18967" y="25868"/>
                    <a:pt x="17812" y="26658"/>
                  </a:cubicBezTo>
                  <a:cubicBezTo>
                    <a:pt x="21095" y="22251"/>
                    <a:pt x="23284" y="17205"/>
                    <a:pt x="24651" y="11886"/>
                  </a:cubicBezTo>
                  <a:lnTo>
                    <a:pt x="24682" y="11825"/>
                  </a:lnTo>
                  <a:cubicBezTo>
                    <a:pt x="24682" y="11794"/>
                    <a:pt x="24682" y="11794"/>
                    <a:pt x="24682" y="11794"/>
                  </a:cubicBezTo>
                  <a:cubicBezTo>
                    <a:pt x="24682" y="11779"/>
                    <a:pt x="24682" y="11772"/>
                    <a:pt x="24678" y="11772"/>
                  </a:cubicBezTo>
                  <a:cubicBezTo>
                    <a:pt x="24674" y="11772"/>
                    <a:pt x="24667" y="11779"/>
                    <a:pt x="24651" y="11794"/>
                  </a:cubicBezTo>
                  <a:lnTo>
                    <a:pt x="24621" y="11886"/>
                  </a:lnTo>
                  <a:cubicBezTo>
                    <a:pt x="24135" y="12372"/>
                    <a:pt x="23709" y="12919"/>
                    <a:pt x="23314" y="13497"/>
                  </a:cubicBezTo>
                  <a:cubicBezTo>
                    <a:pt x="20487" y="17478"/>
                    <a:pt x="18512" y="22038"/>
                    <a:pt x="17569" y="26810"/>
                  </a:cubicBezTo>
                  <a:cubicBezTo>
                    <a:pt x="16536" y="27509"/>
                    <a:pt x="15502" y="28238"/>
                    <a:pt x="14469" y="28968"/>
                  </a:cubicBezTo>
                  <a:cubicBezTo>
                    <a:pt x="16384" y="26050"/>
                    <a:pt x="17721" y="22798"/>
                    <a:pt x="18420" y="19393"/>
                  </a:cubicBezTo>
                  <a:lnTo>
                    <a:pt x="18420" y="19393"/>
                  </a:lnTo>
                  <a:cubicBezTo>
                    <a:pt x="18116" y="19758"/>
                    <a:pt x="17843" y="20123"/>
                    <a:pt x="17600" y="20518"/>
                  </a:cubicBezTo>
                  <a:cubicBezTo>
                    <a:pt x="15867" y="23162"/>
                    <a:pt x="14712" y="26111"/>
                    <a:pt x="14165" y="29242"/>
                  </a:cubicBezTo>
                  <a:cubicBezTo>
                    <a:pt x="12828" y="30245"/>
                    <a:pt x="11551" y="31278"/>
                    <a:pt x="10335" y="32311"/>
                  </a:cubicBezTo>
                  <a:lnTo>
                    <a:pt x="10335" y="32311"/>
                  </a:lnTo>
                  <a:cubicBezTo>
                    <a:pt x="12888" y="27448"/>
                    <a:pt x="14226" y="22129"/>
                    <a:pt x="14712" y="16627"/>
                  </a:cubicBezTo>
                  <a:cubicBezTo>
                    <a:pt x="14742" y="16627"/>
                    <a:pt x="14742" y="16597"/>
                    <a:pt x="14742" y="16567"/>
                  </a:cubicBezTo>
                  <a:lnTo>
                    <a:pt x="14742" y="16536"/>
                  </a:lnTo>
                  <a:lnTo>
                    <a:pt x="14712" y="16536"/>
                  </a:lnTo>
                  <a:cubicBezTo>
                    <a:pt x="14682" y="16567"/>
                    <a:pt x="14682" y="16597"/>
                    <a:pt x="14682" y="16627"/>
                  </a:cubicBezTo>
                  <a:cubicBezTo>
                    <a:pt x="14287" y="17205"/>
                    <a:pt x="13922" y="17813"/>
                    <a:pt x="13648" y="18451"/>
                  </a:cubicBezTo>
                  <a:cubicBezTo>
                    <a:pt x="11521" y="22828"/>
                    <a:pt x="10305" y="27631"/>
                    <a:pt x="10122" y="32494"/>
                  </a:cubicBezTo>
                  <a:cubicBezTo>
                    <a:pt x="9788" y="32798"/>
                    <a:pt x="9454" y="33071"/>
                    <a:pt x="9150" y="33375"/>
                  </a:cubicBezTo>
                  <a:cubicBezTo>
                    <a:pt x="8612" y="33853"/>
                    <a:pt x="8075" y="34331"/>
                    <a:pt x="7566" y="34837"/>
                  </a:cubicBezTo>
                  <a:lnTo>
                    <a:pt x="7566" y="34837"/>
                  </a:lnTo>
                  <a:cubicBezTo>
                    <a:pt x="7564" y="34824"/>
                    <a:pt x="7563" y="34811"/>
                    <a:pt x="7562" y="34798"/>
                  </a:cubicBezTo>
                  <a:lnTo>
                    <a:pt x="7562" y="34798"/>
                  </a:lnTo>
                  <a:cubicBezTo>
                    <a:pt x="7554" y="34820"/>
                    <a:pt x="7546" y="34842"/>
                    <a:pt x="7539" y="34865"/>
                  </a:cubicBezTo>
                  <a:cubicBezTo>
                    <a:pt x="7548" y="34856"/>
                    <a:pt x="7557" y="34847"/>
                    <a:pt x="7566" y="34837"/>
                  </a:cubicBezTo>
                  <a:lnTo>
                    <a:pt x="7566" y="34837"/>
                  </a:lnTo>
                  <a:cubicBezTo>
                    <a:pt x="7567" y="34847"/>
                    <a:pt x="7568" y="34856"/>
                    <a:pt x="7569" y="34865"/>
                  </a:cubicBezTo>
                  <a:cubicBezTo>
                    <a:pt x="6171" y="36202"/>
                    <a:pt x="4833" y="37600"/>
                    <a:pt x="3587" y="38998"/>
                  </a:cubicBezTo>
                  <a:cubicBezTo>
                    <a:pt x="5593" y="33892"/>
                    <a:pt x="6292" y="28451"/>
                    <a:pt x="6201" y="22980"/>
                  </a:cubicBezTo>
                  <a:cubicBezTo>
                    <a:pt x="6201" y="22980"/>
                    <a:pt x="6201" y="22950"/>
                    <a:pt x="6201" y="22919"/>
                  </a:cubicBezTo>
                  <a:lnTo>
                    <a:pt x="6201" y="22889"/>
                  </a:lnTo>
                  <a:lnTo>
                    <a:pt x="6171" y="22889"/>
                  </a:lnTo>
                  <a:cubicBezTo>
                    <a:pt x="6171" y="22919"/>
                    <a:pt x="6171" y="22950"/>
                    <a:pt x="6171" y="22980"/>
                  </a:cubicBezTo>
                  <a:cubicBezTo>
                    <a:pt x="5837" y="23588"/>
                    <a:pt x="5563" y="24226"/>
                    <a:pt x="5350" y="24895"/>
                  </a:cubicBezTo>
                  <a:cubicBezTo>
                    <a:pt x="3709" y="29485"/>
                    <a:pt x="3040" y="34378"/>
                    <a:pt x="3374" y="39242"/>
                  </a:cubicBezTo>
                  <a:cubicBezTo>
                    <a:pt x="2189" y="40609"/>
                    <a:pt x="1064" y="42008"/>
                    <a:pt x="1" y="43467"/>
                  </a:cubicBezTo>
                  <a:lnTo>
                    <a:pt x="1" y="43740"/>
                  </a:lnTo>
                  <a:cubicBezTo>
                    <a:pt x="1064" y="42312"/>
                    <a:pt x="2189" y="40883"/>
                    <a:pt x="3374" y="39515"/>
                  </a:cubicBezTo>
                  <a:cubicBezTo>
                    <a:pt x="3374" y="39530"/>
                    <a:pt x="3390" y="39538"/>
                    <a:pt x="3405" y="39538"/>
                  </a:cubicBezTo>
                  <a:cubicBezTo>
                    <a:pt x="3420" y="39538"/>
                    <a:pt x="3435" y="39530"/>
                    <a:pt x="3435" y="39515"/>
                  </a:cubicBezTo>
                  <a:lnTo>
                    <a:pt x="3435" y="39424"/>
                  </a:lnTo>
                  <a:cubicBezTo>
                    <a:pt x="4469" y="38239"/>
                    <a:pt x="5593" y="37053"/>
                    <a:pt x="6718" y="35929"/>
                  </a:cubicBezTo>
                  <a:cubicBezTo>
                    <a:pt x="10370" y="37016"/>
                    <a:pt x="14118" y="37480"/>
                    <a:pt x="17889" y="37480"/>
                  </a:cubicBezTo>
                  <a:cubicBezTo>
                    <a:pt x="19705" y="37480"/>
                    <a:pt x="21526" y="37372"/>
                    <a:pt x="23344" y="37175"/>
                  </a:cubicBezTo>
                  <a:lnTo>
                    <a:pt x="23436" y="37175"/>
                  </a:lnTo>
                  <a:cubicBezTo>
                    <a:pt x="23436" y="37175"/>
                    <a:pt x="23436" y="37175"/>
                    <a:pt x="23436" y="37144"/>
                  </a:cubicBezTo>
                  <a:cubicBezTo>
                    <a:pt x="23436" y="37144"/>
                    <a:pt x="23436" y="37144"/>
                    <a:pt x="23436" y="37114"/>
                  </a:cubicBezTo>
                  <a:lnTo>
                    <a:pt x="23314" y="37114"/>
                  </a:lnTo>
                  <a:cubicBezTo>
                    <a:pt x="22676" y="36871"/>
                    <a:pt x="22007" y="36658"/>
                    <a:pt x="21338" y="36476"/>
                  </a:cubicBezTo>
                  <a:cubicBezTo>
                    <a:pt x="18490" y="35745"/>
                    <a:pt x="15555" y="35377"/>
                    <a:pt x="12617" y="35377"/>
                  </a:cubicBezTo>
                  <a:cubicBezTo>
                    <a:pt x="10664" y="35377"/>
                    <a:pt x="8709" y="35540"/>
                    <a:pt x="6779" y="35868"/>
                  </a:cubicBezTo>
                  <a:cubicBezTo>
                    <a:pt x="7630" y="35017"/>
                    <a:pt x="8511" y="34166"/>
                    <a:pt x="9454" y="33345"/>
                  </a:cubicBezTo>
                  <a:cubicBezTo>
                    <a:pt x="11262" y="34003"/>
                    <a:pt x="13154" y="34327"/>
                    <a:pt x="15064" y="34327"/>
                  </a:cubicBezTo>
                  <a:cubicBezTo>
                    <a:pt x="15979" y="34327"/>
                    <a:pt x="16897" y="34252"/>
                    <a:pt x="17812" y="34105"/>
                  </a:cubicBezTo>
                  <a:lnTo>
                    <a:pt x="17782" y="34105"/>
                  </a:lnTo>
                  <a:cubicBezTo>
                    <a:pt x="17448" y="33922"/>
                    <a:pt x="17113" y="33801"/>
                    <a:pt x="16779" y="33679"/>
                  </a:cubicBezTo>
                  <a:cubicBezTo>
                    <a:pt x="15335" y="33204"/>
                    <a:pt x="13832" y="32967"/>
                    <a:pt x="12321" y="32967"/>
                  </a:cubicBezTo>
                  <a:cubicBezTo>
                    <a:pt x="11415" y="32967"/>
                    <a:pt x="10506" y="33052"/>
                    <a:pt x="9606" y="33223"/>
                  </a:cubicBezTo>
                  <a:lnTo>
                    <a:pt x="10244" y="32676"/>
                  </a:lnTo>
                  <a:cubicBezTo>
                    <a:pt x="10244" y="32676"/>
                    <a:pt x="10244" y="32707"/>
                    <a:pt x="10244" y="32707"/>
                  </a:cubicBezTo>
                  <a:cubicBezTo>
                    <a:pt x="10244" y="32707"/>
                    <a:pt x="10244" y="32707"/>
                    <a:pt x="10274" y="32676"/>
                  </a:cubicBezTo>
                  <a:lnTo>
                    <a:pt x="10274" y="32646"/>
                  </a:lnTo>
                  <a:cubicBezTo>
                    <a:pt x="11125" y="31886"/>
                    <a:pt x="12007" y="31156"/>
                    <a:pt x="12919" y="30427"/>
                  </a:cubicBezTo>
                  <a:cubicBezTo>
                    <a:pt x="14746" y="31071"/>
                    <a:pt x="16674" y="31402"/>
                    <a:pt x="18613" y="31402"/>
                  </a:cubicBezTo>
                  <a:cubicBezTo>
                    <a:pt x="19511" y="31402"/>
                    <a:pt x="20413" y="31331"/>
                    <a:pt x="21308" y="31187"/>
                  </a:cubicBezTo>
                  <a:lnTo>
                    <a:pt x="21338" y="31187"/>
                  </a:lnTo>
                  <a:cubicBezTo>
                    <a:pt x="21338" y="31187"/>
                    <a:pt x="21338" y="31187"/>
                    <a:pt x="21338" y="31156"/>
                  </a:cubicBezTo>
                  <a:lnTo>
                    <a:pt x="21308" y="31156"/>
                  </a:lnTo>
                  <a:cubicBezTo>
                    <a:pt x="20974" y="31004"/>
                    <a:pt x="20639" y="30852"/>
                    <a:pt x="20274" y="30761"/>
                  </a:cubicBezTo>
                  <a:cubicBezTo>
                    <a:pt x="18831" y="30286"/>
                    <a:pt x="17316" y="30049"/>
                    <a:pt x="15796" y="30049"/>
                  </a:cubicBezTo>
                  <a:cubicBezTo>
                    <a:pt x="14884" y="30049"/>
                    <a:pt x="13971" y="30134"/>
                    <a:pt x="13071" y="30305"/>
                  </a:cubicBezTo>
                  <a:cubicBezTo>
                    <a:pt x="13466" y="30001"/>
                    <a:pt x="13861" y="29728"/>
                    <a:pt x="14256" y="29424"/>
                  </a:cubicBezTo>
                  <a:lnTo>
                    <a:pt x="14287" y="29363"/>
                  </a:lnTo>
                  <a:cubicBezTo>
                    <a:pt x="15350" y="28542"/>
                    <a:pt x="16414" y="27752"/>
                    <a:pt x="17539" y="26992"/>
                  </a:cubicBezTo>
                  <a:cubicBezTo>
                    <a:pt x="17539" y="27007"/>
                    <a:pt x="17546" y="27015"/>
                    <a:pt x="17554" y="27015"/>
                  </a:cubicBezTo>
                  <a:cubicBezTo>
                    <a:pt x="17562" y="27015"/>
                    <a:pt x="17569" y="27007"/>
                    <a:pt x="17569" y="26992"/>
                  </a:cubicBezTo>
                  <a:cubicBezTo>
                    <a:pt x="19423" y="25716"/>
                    <a:pt x="21369" y="24500"/>
                    <a:pt x="23405" y="23314"/>
                  </a:cubicBezTo>
                  <a:lnTo>
                    <a:pt x="23496" y="23314"/>
                  </a:lnTo>
                  <a:cubicBezTo>
                    <a:pt x="27157" y="24425"/>
                    <a:pt x="30914" y="24895"/>
                    <a:pt x="34703" y="24895"/>
                  </a:cubicBezTo>
                  <a:cubicBezTo>
                    <a:pt x="36515" y="24895"/>
                    <a:pt x="38334" y="24788"/>
                    <a:pt x="40153" y="24591"/>
                  </a:cubicBezTo>
                  <a:lnTo>
                    <a:pt x="40244" y="24591"/>
                  </a:lnTo>
                  <a:cubicBezTo>
                    <a:pt x="40244" y="24561"/>
                    <a:pt x="40244" y="24561"/>
                    <a:pt x="40244" y="24561"/>
                  </a:cubicBezTo>
                  <a:lnTo>
                    <a:pt x="40153" y="24561"/>
                  </a:lnTo>
                  <a:cubicBezTo>
                    <a:pt x="39515" y="24287"/>
                    <a:pt x="38846" y="24074"/>
                    <a:pt x="38178" y="23892"/>
                  </a:cubicBezTo>
                  <a:cubicBezTo>
                    <a:pt x="35311" y="23162"/>
                    <a:pt x="32369" y="22793"/>
                    <a:pt x="29428" y="22793"/>
                  </a:cubicBezTo>
                  <a:cubicBezTo>
                    <a:pt x="27472" y="22793"/>
                    <a:pt x="25518" y="22956"/>
                    <a:pt x="23588" y="23284"/>
                  </a:cubicBezTo>
                  <a:lnTo>
                    <a:pt x="23496" y="23284"/>
                  </a:lnTo>
                  <a:lnTo>
                    <a:pt x="23831" y="23102"/>
                  </a:lnTo>
                  <a:cubicBezTo>
                    <a:pt x="24469" y="22737"/>
                    <a:pt x="25107" y="22372"/>
                    <a:pt x="25776" y="22007"/>
                  </a:cubicBezTo>
                  <a:lnTo>
                    <a:pt x="25807" y="22007"/>
                  </a:lnTo>
                  <a:cubicBezTo>
                    <a:pt x="26323" y="21734"/>
                    <a:pt x="26840" y="21430"/>
                    <a:pt x="27326" y="21187"/>
                  </a:cubicBezTo>
                  <a:lnTo>
                    <a:pt x="27357" y="21187"/>
                  </a:lnTo>
                  <a:cubicBezTo>
                    <a:pt x="28299" y="20700"/>
                    <a:pt x="29211" y="20244"/>
                    <a:pt x="30153" y="19788"/>
                  </a:cubicBezTo>
                  <a:cubicBezTo>
                    <a:pt x="33699" y="20842"/>
                    <a:pt x="37367" y="21302"/>
                    <a:pt x="41057" y="21302"/>
                  </a:cubicBezTo>
                  <a:cubicBezTo>
                    <a:pt x="42902" y="21302"/>
                    <a:pt x="44753" y="21187"/>
                    <a:pt x="46597" y="20974"/>
                  </a:cubicBezTo>
                  <a:lnTo>
                    <a:pt x="46688" y="20974"/>
                  </a:lnTo>
                  <a:cubicBezTo>
                    <a:pt x="46688" y="20944"/>
                    <a:pt x="46688" y="20944"/>
                    <a:pt x="46688" y="20944"/>
                  </a:cubicBezTo>
                  <a:lnTo>
                    <a:pt x="46597" y="20913"/>
                  </a:lnTo>
                  <a:cubicBezTo>
                    <a:pt x="45928" y="20640"/>
                    <a:pt x="45290" y="20427"/>
                    <a:pt x="44591" y="20275"/>
                  </a:cubicBezTo>
                  <a:cubicBezTo>
                    <a:pt x="41733" y="19537"/>
                    <a:pt x="38804" y="19164"/>
                    <a:pt x="35870" y="19164"/>
                  </a:cubicBezTo>
                  <a:cubicBezTo>
                    <a:pt x="34093" y="19164"/>
                    <a:pt x="32314" y="19301"/>
                    <a:pt x="30548" y="19576"/>
                  </a:cubicBezTo>
                  <a:cubicBezTo>
                    <a:pt x="32250" y="18755"/>
                    <a:pt x="33953" y="17965"/>
                    <a:pt x="35624" y="17235"/>
                  </a:cubicBezTo>
                  <a:lnTo>
                    <a:pt x="35655" y="17235"/>
                  </a:lnTo>
                  <a:lnTo>
                    <a:pt x="35655" y="17205"/>
                  </a:lnTo>
                  <a:cubicBezTo>
                    <a:pt x="36597" y="16810"/>
                    <a:pt x="37539" y="16384"/>
                    <a:pt x="38451" y="16019"/>
                  </a:cubicBezTo>
                  <a:cubicBezTo>
                    <a:pt x="42047" y="17096"/>
                    <a:pt x="45751" y="17562"/>
                    <a:pt x="49472" y="17562"/>
                  </a:cubicBezTo>
                  <a:cubicBezTo>
                    <a:pt x="51320" y="17562"/>
                    <a:pt x="53172" y="17447"/>
                    <a:pt x="55017" y="17235"/>
                  </a:cubicBezTo>
                  <a:lnTo>
                    <a:pt x="55138" y="17235"/>
                  </a:lnTo>
                  <a:lnTo>
                    <a:pt x="55108" y="17205"/>
                  </a:lnTo>
                  <a:lnTo>
                    <a:pt x="55017" y="17174"/>
                  </a:lnTo>
                  <a:cubicBezTo>
                    <a:pt x="54378" y="16931"/>
                    <a:pt x="53710" y="16719"/>
                    <a:pt x="53041" y="16536"/>
                  </a:cubicBezTo>
                  <a:cubicBezTo>
                    <a:pt x="50154" y="15805"/>
                    <a:pt x="47198" y="15432"/>
                    <a:pt x="44243" y="15432"/>
                  </a:cubicBezTo>
                  <a:cubicBezTo>
                    <a:pt x="42407" y="15432"/>
                    <a:pt x="40572" y="15576"/>
                    <a:pt x="38755" y="15867"/>
                  </a:cubicBezTo>
                  <a:cubicBezTo>
                    <a:pt x="40609" y="15108"/>
                    <a:pt x="42463" y="14378"/>
                    <a:pt x="44257" y="13709"/>
                  </a:cubicBezTo>
                  <a:cubicBezTo>
                    <a:pt x="47859" y="14774"/>
                    <a:pt x="51585" y="15232"/>
                    <a:pt x="55324" y="15232"/>
                  </a:cubicBezTo>
                  <a:cubicBezTo>
                    <a:pt x="57138" y="15232"/>
                    <a:pt x="58955" y="15124"/>
                    <a:pt x="60762" y="14925"/>
                  </a:cubicBezTo>
                  <a:lnTo>
                    <a:pt x="60853" y="14925"/>
                  </a:lnTo>
                  <a:cubicBezTo>
                    <a:pt x="60853" y="14925"/>
                    <a:pt x="60853" y="14925"/>
                    <a:pt x="60883" y="14895"/>
                  </a:cubicBezTo>
                  <a:cubicBezTo>
                    <a:pt x="60883" y="14895"/>
                    <a:pt x="60853" y="14864"/>
                    <a:pt x="60853" y="14864"/>
                  </a:cubicBezTo>
                  <a:lnTo>
                    <a:pt x="60762" y="14864"/>
                  </a:lnTo>
                  <a:cubicBezTo>
                    <a:pt x="60123" y="14591"/>
                    <a:pt x="59455" y="14378"/>
                    <a:pt x="58786" y="14226"/>
                  </a:cubicBezTo>
                  <a:cubicBezTo>
                    <a:pt x="55836" y="13450"/>
                    <a:pt x="52811" y="13058"/>
                    <a:pt x="49783" y="13058"/>
                  </a:cubicBezTo>
                  <a:cubicBezTo>
                    <a:pt x="48069" y="13058"/>
                    <a:pt x="46355" y="13183"/>
                    <a:pt x="44652" y="13436"/>
                  </a:cubicBezTo>
                  <a:cubicBezTo>
                    <a:pt x="45989" y="12949"/>
                    <a:pt x="47296" y="12463"/>
                    <a:pt x="48573" y="12007"/>
                  </a:cubicBezTo>
                  <a:lnTo>
                    <a:pt x="48573" y="12007"/>
                  </a:lnTo>
                  <a:lnTo>
                    <a:pt x="48543" y="12038"/>
                  </a:lnTo>
                  <a:lnTo>
                    <a:pt x="48573" y="12038"/>
                  </a:lnTo>
                  <a:lnTo>
                    <a:pt x="48573" y="12007"/>
                  </a:lnTo>
                  <a:lnTo>
                    <a:pt x="50488" y="11339"/>
                  </a:lnTo>
                  <a:cubicBezTo>
                    <a:pt x="52348" y="12028"/>
                    <a:pt x="54308" y="12373"/>
                    <a:pt x="56280" y="12373"/>
                  </a:cubicBezTo>
                  <a:cubicBezTo>
                    <a:pt x="57177" y="12373"/>
                    <a:pt x="58075" y="12302"/>
                    <a:pt x="58968" y="12159"/>
                  </a:cubicBezTo>
                  <a:cubicBezTo>
                    <a:pt x="58634" y="11977"/>
                    <a:pt x="58300" y="11855"/>
                    <a:pt x="57935" y="11734"/>
                  </a:cubicBezTo>
                  <a:cubicBezTo>
                    <a:pt x="56494" y="11266"/>
                    <a:pt x="54984" y="11029"/>
                    <a:pt x="53476" y="11029"/>
                  </a:cubicBezTo>
                  <a:cubicBezTo>
                    <a:pt x="52535" y="11029"/>
                    <a:pt x="51593" y="11121"/>
                    <a:pt x="50670" y="11308"/>
                  </a:cubicBezTo>
                  <a:lnTo>
                    <a:pt x="53041" y="10487"/>
                  </a:lnTo>
                  <a:cubicBezTo>
                    <a:pt x="53071" y="10487"/>
                    <a:pt x="53102" y="10427"/>
                    <a:pt x="53071" y="10396"/>
                  </a:cubicBezTo>
                  <a:cubicBezTo>
                    <a:pt x="53071" y="10352"/>
                    <a:pt x="53039" y="10324"/>
                    <a:pt x="53010" y="10324"/>
                  </a:cubicBezTo>
                  <a:cubicBezTo>
                    <a:pt x="52999" y="10324"/>
                    <a:pt x="52988" y="10327"/>
                    <a:pt x="52980" y="10335"/>
                  </a:cubicBezTo>
                  <a:cubicBezTo>
                    <a:pt x="51673" y="10791"/>
                    <a:pt x="50305" y="11247"/>
                    <a:pt x="48907" y="11734"/>
                  </a:cubicBezTo>
                  <a:cubicBezTo>
                    <a:pt x="51369" y="9211"/>
                    <a:pt x="53345" y="6232"/>
                    <a:pt x="54682" y="2949"/>
                  </a:cubicBezTo>
                  <a:lnTo>
                    <a:pt x="54682" y="2949"/>
                  </a:lnTo>
                  <a:cubicBezTo>
                    <a:pt x="54318" y="3223"/>
                    <a:pt x="53983" y="3527"/>
                    <a:pt x="53649" y="3861"/>
                  </a:cubicBezTo>
                  <a:cubicBezTo>
                    <a:pt x="51460" y="6141"/>
                    <a:pt x="49758" y="8846"/>
                    <a:pt x="48634" y="11825"/>
                  </a:cubicBezTo>
                  <a:cubicBezTo>
                    <a:pt x="46871" y="12463"/>
                    <a:pt x="45017" y="13132"/>
                    <a:pt x="43132" y="13861"/>
                  </a:cubicBezTo>
                  <a:cubicBezTo>
                    <a:pt x="47144" y="10001"/>
                    <a:pt x="50153" y="5259"/>
                    <a:pt x="52342" y="92"/>
                  </a:cubicBezTo>
                  <a:cubicBezTo>
                    <a:pt x="52342" y="92"/>
                    <a:pt x="52372" y="62"/>
                    <a:pt x="52403" y="31"/>
                  </a:cubicBezTo>
                  <a:lnTo>
                    <a:pt x="524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7"/>
            <p:cNvSpPr/>
            <p:nvPr/>
          </p:nvSpPr>
          <p:spPr>
            <a:xfrm>
              <a:off x="-267358" y="-1743455"/>
              <a:ext cx="556327" cy="69996"/>
            </a:xfrm>
            <a:custGeom>
              <a:avLst/>
              <a:gdLst/>
              <a:ahLst/>
              <a:cxnLst/>
              <a:rect l="l" t="t" r="r" b="b"/>
              <a:pathLst>
                <a:path w="16810" h="2115" extrusionOk="0">
                  <a:moveTo>
                    <a:pt x="5946" y="1"/>
                  </a:moveTo>
                  <a:cubicBezTo>
                    <a:pt x="3958" y="1"/>
                    <a:pt x="1970" y="171"/>
                    <a:pt x="1" y="513"/>
                  </a:cubicBezTo>
                  <a:cubicBezTo>
                    <a:pt x="3654" y="1636"/>
                    <a:pt x="7430" y="2114"/>
                    <a:pt x="11229" y="2114"/>
                  </a:cubicBezTo>
                  <a:cubicBezTo>
                    <a:pt x="13088" y="2114"/>
                    <a:pt x="14952" y="2000"/>
                    <a:pt x="16810" y="1790"/>
                  </a:cubicBezTo>
                  <a:cubicBezTo>
                    <a:pt x="16141" y="1517"/>
                    <a:pt x="15442" y="1273"/>
                    <a:pt x="14743" y="1121"/>
                  </a:cubicBezTo>
                  <a:cubicBezTo>
                    <a:pt x="11854" y="377"/>
                    <a:pt x="8900" y="1"/>
                    <a:pt x="59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37"/>
            <p:cNvSpPr/>
            <p:nvPr/>
          </p:nvSpPr>
          <p:spPr>
            <a:xfrm>
              <a:off x="-457481" y="-1666545"/>
              <a:ext cx="556327" cy="69533"/>
            </a:xfrm>
            <a:custGeom>
              <a:avLst/>
              <a:gdLst/>
              <a:ahLst/>
              <a:cxnLst/>
              <a:rect l="l" t="t" r="r" b="b"/>
              <a:pathLst>
                <a:path w="16810" h="2101" extrusionOk="0">
                  <a:moveTo>
                    <a:pt x="5974" y="0"/>
                  </a:moveTo>
                  <a:cubicBezTo>
                    <a:pt x="3976" y="0"/>
                    <a:pt x="1979" y="168"/>
                    <a:pt x="1" y="500"/>
                  </a:cubicBezTo>
                  <a:cubicBezTo>
                    <a:pt x="3654" y="1622"/>
                    <a:pt x="7417" y="2100"/>
                    <a:pt x="11216" y="2100"/>
                  </a:cubicBezTo>
                  <a:cubicBezTo>
                    <a:pt x="13075" y="2100"/>
                    <a:pt x="14942" y="1986"/>
                    <a:pt x="16810" y="1776"/>
                  </a:cubicBezTo>
                  <a:cubicBezTo>
                    <a:pt x="16141" y="1503"/>
                    <a:pt x="15442" y="1259"/>
                    <a:pt x="14743" y="1107"/>
                  </a:cubicBezTo>
                  <a:cubicBezTo>
                    <a:pt x="11863" y="365"/>
                    <a:pt x="8919" y="0"/>
                    <a:pt x="59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37"/>
            <p:cNvSpPr/>
            <p:nvPr/>
          </p:nvSpPr>
          <p:spPr>
            <a:xfrm>
              <a:off x="-1190770" y="-1261674"/>
              <a:ext cx="556327" cy="69830"/>
            </a:xfrm>
            <a:custGeom>
              <a:avLst/>
              <a:gdLst/>
              <a:ahLst/>
              <a:cxnLst/>
              <a:rect l="l" t="t" r="r" b="b"/>
              <a:pathLst>
                <a:path w="16810" h="2110" extrusionOk="0">
                  <a:moveTo>
                    <a:pt x="5981" y="0"/>
                  </a:moveTo>
                  <a:cubicBezTo>
                    <a:pt x="3981" y="0"/>
                    <a:pt x="1981" y="171"/>
                    <a:pt x="0" y="515"/>
                  </a:cubicBezTo>
                  <a:cubicBezTo>
                    <a:pt x="3680" y="1625"/>
                    <a:pt x="7484" y="2109"/>
                    <a:pt x="11310" y="2109"/>
                  </a:cubicBezTo>
                  <a:cubicBezTo>
                    <a:pt x="13142" y="2109"/>
                    <a:pt x="14979" y="1998"/>
                    <a:pt x="16809" y="1792"/>
                  </a:cubicBezTo>
                  <a:cubicBezTo>
                    <a:pt x="16141" y="1488"/>
                    <a:pt x="15441" y="1275"/>
                    <a:pt x="14742" y="1092"/>
                  </a:cubicBezTo>
                  <a:cubicBezTo>
                    <a:pt x="11865" y="369"/>
                    <a:pt x="8923" y="0"/>
                    <a:pt x="59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37"/>
            <p:cNvSpPr/>
            <p:nvPr/>
          </p:nvSpPr>
          <p:spPr>
            <a:xfrm>
              <a:off x="-1508635" y="-1003674"/>
              <a:ext cx="556327" cy="69996"/>
            </a:xfrm>
            <a:custGeom>
              <a:avLst/>
              <a:gdLst/>
              <a:ahLst/>
              <a:cxnLst/>
              <a:rect l="l" t="t" r="r" b="b"/>
              <a:pathLst>
                <a:path w="16810" h="2115" extrusionOk="0">
                  <a:moveTo>
                    <a:pt x="5973" y="1"/>
                  </a:moveTo>
                  <a:cubicBezTo>
                    <a:pt x="3976" y="1"/>
                    <a:pt x="1978" y="169"/>
                    <a:pt x="0" y="500"/>
                  </a:cubicBezTo>
                  <a:cubicBezTo>
                    <a:pt x="3653" y="1622"/>
                    <a:pt x="7429" y="2115"/>
                    <a:pt x="11226" y="2115"/>
                  </a:cubicBezTo>
                  <a:cubicBezTo>
                    <a:pt x="13086" y="2115"/>
                    <a:pt x="14951" y="1997"/>
                    <a:pt x="16809" y="1777"/>
                  </a:cubicBezTo>
                  <a:cubicBezTo>
                    <a:pt x="16141" y="1503"/>
                    <a:pt x="15441" y="1260"/>
                    <a:pt x="14742" y="1108"/>
                  </a:cubicBezTo>
                  <a:cubicBezTo>
                    <a:pt x="11863" y="366"/>
                    <a:pt x="8918" y="1"/>
                    <a:pt x="59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37"/>
            <p:cNvSpPr/>
            <p:nvPr/>
          </p:nvSpPr>
          <p:spPr>
            <a:xfrm>
              <a:off x="-737122" y="-1543270"/>
              <a:ext cx="555334" cy="70194"/>
            </a:xfrm>
            <a:custGeom>
              <a:avLst/>
              <a:gdLst/>
              <a:ahLst/>
              <a:cxnLst/>
              <a:rect l="l" t="t" r="r" b="b"/>
              <a:pathLst>
                <a:path w="16780" h="2121" extrusionOk="0">
                  <a:moveTo>
                    <a:pt x="5945" y="1"/>
                  </a:moveTo>
                  <a:cubicBezTo>
                    <a:pt x="3958" y="1"/>
                    <a:pt x="1970" y="171"/>
                    <a:pt x="1" y="513"/>
                  </a:cubicBezTo>
                  <a:cubicBezTo>
                    <a:pt x="3628" y="1648"/>
                    <a:pt x="7363" y="2121"/>
                    <a:pt x="11126" y="2121"/>
                  </a:cubicBezTo>
                  <a:cubicBezTo>
                    <a:pt x="13007" y="2121"/>
                    <a:pt x="14895" y="2003"/>
                    <a:pt x="16779" y="1790"/>
                  </a:cubicBezTo>
                  <a:cubicBezTo>
                    <a:pt x="16111" y="1516"/>
                    <a:pt x="15412" y="1273"/>
                    <a:pt x="14712" y="1121"/>
                  </a:cubicBezTo>
                  <a:cubicBezTo>
                    <a:pt x="11842" y="376"/>
                    <a:pt x="8896" y="1"/>
                    <a:pt x="59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7"/>
            <p:cNvSpPr/>
            <p:nvPr/>
          </p:nvSpPr>
          <p:spPr>
            <a:xfrm>
              <a:off x="-950345" y="-1421617"/>
              <a:ext cx="556294" cy="70029"/>
            </a:xfrm>
            <a:custGeom>
              <a:avLst/>
              <a:gdLst/>
              <a:ahLst/>
              <a:cxnLst/>
              <a:rect l="l" t="t" r="r" b="b"/>
              <a:pathLst>
                <a:path w="16809" h="2116" extrusionOk="0">
                  <a:moveTo>
                    <a:pt x="5979" y="0"/>
                  </a:moveTo>
                  <a:cubicBezTo>
                    <a:pt x="3981" y="0"/>
                    <a:pt x="1980" y="171"/>
                    <a:pt x="0" y="515"/>
                  </a:cubicBezTo>
                  <a:cubicBezTo>
                    <a:pt x="3653" y="1638"/>
                    <a:pt x="7430" y="2116"/>
                    <a:pt x="11228" y="2116"/>
                  </a:cubicBezTo>
                  <a:cubicBezTo>
                    <a:pt x="13087" y="2116"/>
                    <a:pt x="14951" y="2001"/>
                    <a:pt x="16809" y="1792"/>
                  </a:cubicBezTo>
                  <a:cubicBezTo>
                    <a:pt x="16140" y="1488"/>
                    <a:pt x="15441" y="1275"/>
                    <a:pt x="14712" y="1093"/>
                  </a:cubicBezTo>
                  <a:cubicBezTo>
                    <a:pt x="11853" y="369"/>
                    <a:pt x="8918" y="0"/>
                    <a:pt x="59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7"/>
            <p:cNvSpPr/>
            <p:nvPr/>
          </p:nvSpPr>
          <p:spPr>
            <a:xfrm>
              <a:off x="-301544" y="-2174106"/>
              <a:ext cx="311854" cy="462767"/>
            </a:xfrm>
            <a:custGeom>
              <a:avLst/>
              <a:gdLst/>
              <a:ahLst/>
              <a:cxnLst/>
              <a:rect l="l" t="t" r="r" b="b"/>
              <a:pathLst>
                <a:path w="9423" h="13983" extrusionOk="0">
                  <a:moveTo>
                    <a:pt x="9423" y="0"/>
                  </a:moveTo>
                  <a:lnTo>
                    <a:pt x="9423" y="0"/>
                  </a:lnTo>
                  <a:cubicBezTo>
                    <a:pt x="8845" y="426"/>
                    <a:pt x="8298" y="912"/>
                    <a:pt x="7782" y="1459"/>
                  </a:cubicBezTo>
                  <a:cubicBezTo>
                    <a:pt x="4347" y="5046"/>
                    <a:pt x="1702" y="9302"/>
                    <a:pt x="0" y="13982"/>
                  </a:cubicBezTo>
                  <a:cubicBezTo>
                    <a:pt x="4134" y="10061"/>
                    <a:pt x="7174" y="5228"/>
                    <a:pt x="94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7"/>
            <p:cNvSpPr/>
            <p:nvPr/>
          </p:nvSpPr>
          <p:spPr>
            <a:xfrm>
              <a:off x="-545973" y="-2111757"/>
              <a:ext cx="237424" cy="505030"/>
            </a:xfrm>
            <a:custGeom>
              <a:avLst/>
              <a:gdLst/>
              <a:ahLst/>
              <a:cxnLst/>
              <a:rect l="l" t="t" r="r" b="b"/>
              <a:pathLst>
                <a:path w="7174" h="15260" extrusionOk="0">
                  <a:moveTo>
                    <a:pt x="7173" y="1"/>
                  </a:moveTo>
                  <a:lnTo>
                    <a:pt x="7173" y="1"/>
                  </a:lnTo>
                  <a:cubicBezTo>
                    <a:pt x="6657" y="518"/>
                    <a:pt x="6201" y="1095"/>
                    <a:pt x="5806" y="1703"/>
                  </a:cubicBezTo>
                  <a:cubicBezTo>
                    <a:pt x="2918" y="5746"/>
                    <a:pt x="942" y="10366"/>
                    <a:pt x="0" y="15260"/>
                  </a:cubicBezTo>
                  <a:cubicBezTo>
                    <a:pt x="3465" y="10731"/>
                    <a:pt x="5745" y="5503"/>
                    <a:pt x="7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7"/>
            <p:cNvSpPr/>
            <p:nvPr/>
          </p:nvSpPr>
          <p:spPr>
            <a:xfrm>
              <a:off x="-1387942" y="-1629910"/>
              <a:ext cx="151939" cy="537198"/>
            </a:xfrm>
            <a:custGeom>
              <a:avLst/>
              <a:gdLst/>
              <a:ahLst/>
              <a:cxnLst/>
              <a:rect l="l" t="t" r="r" b="b"/>
              <a:pathLst>
                <a:path w="4591" h="16232" extrusionOk="0">
                  <a:moveTo>
                    <a:pt x="4591" y="0"/>
                  </a:moveTo>
                  <a:lnTo>
                    <a:pt x="4591" y="0"/>
                  </a:lnTo>
                  <a:cubicBezTo>
                    <a:pt x="4195" y="608"/>
                    <a:pt x="3831" y="1247"/>
                    <a:pt x="3527" y="1885"/>
                  </a:cubicBezTo>
                  <a:cubicBezTo>
                    <a:pt x="1338" y="6353"/>
                    <a:pt x="153" y="11247"/>
                    <a:pt x="1" y="16232"/>
                  </a:cubicBezTo>
                  <a:cubicBezTo>
                    <a:pt x="2706" y="11216"/>
                    <a:pt x="4104" y="5684"/>
                    <a:pt x="45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7"/>
            <p:cNvSpPr/>
            <p:nvPr/>
          </p:nvSpPr>
          <p:spPr>
            <a:xfrm>
              <a:off x="-872906" y="-1952807"/>
              <a:ext cx="237424" cy="504004"/>
            </a:xfrm>
            <a:custGeom>
              <a:avLst/>
              <a:gdLst/>
              <a:ahLst/>
              <a:cxnLst/>
              <a:rect l="l" t="t" r="r" b="b"/>
              <a:pathLst>
                <a:path w="7174" h="15229" extrusionOk="0">
                  <a:moveTo>
                    <a:pt x="7174" y="0"/>
                  </a:moveTo>
                  <a:lnTo>
                    <a:pt x="7174" y="0"/>
                  </a:lnTo>
                  <a:cubicBezTo>
                    <a:pt x="6657" y="517"/>
                    <a:pt x="6201" y="1064"/>
                    <a:pt x="5806" y="1672"/>
                  </a:cubicBezTo>
                  <a:cubicBezTo>
                    <a:pt x="2918" y="5745"/>
                    <a:pt x="943" y="10365"/>
                    <a:pt x="0" y="15229"/>
                  </a:cubicBezTo>
                  <a:cubicBezTo>
                    <a:pt x="3496" y="10730"/>
                    <a:pt x="5745" y="5502"/>
                    <a:pt x="71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37"/>
            <p:cNvSpPr/>
            <p:nvPr/>
          </p:nvSpPr>
          <p:spPr>
            <a:xfrm>
              <a:off x="-1145498" y="-1786841"/>
              <a:ext cx="237424" cy="505030"/>
            </a:xfrm>
            <a:custGeom>
              <a:avLst/>
              <a:gdLst/>
              <a:ahLst/>
              <a:cxnLst/>
              <a:rect l="l" t="t" r="r" b="b"/>
              <a:pathLst>
                <a:path w="7174" h="15260" extrusionOk="0">
                  <a:moveTo>
                    <a:pt x="7174" y="1"/>
                  </a:moveTo>
                  <a:cubicBezTo>
                    <a:pt x="6687" y="548"/>
                    <a:pt x="6231" y="1095"/>
                    <a:pt x="5806" y="1703"/>
                  </a:cubicBezTo>
                  <a:cubicBezTo>
                    <a:pt x="2949" y="5776"/>
                    <a:pt x="973" y="10396"/>
                    <a:pt x="0" y="15259"/>
                  </a:cubicBezTo>
                  <a:cubicBezTo>
                    <a:pt x="3496" y="10761"/>
                    <a:pt x="5775" y="5533"/>
                    <a:pt x="7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7"/>
            <p:cNvSpPr/>
            <p:nvPr/>
          </p:nvSpPr>
          <p:spPr>
            <a:xfrm>
              <a:off x="-1628334" y="-1416653"/>
              <a:ext cx="110670" cy="550271"/>
            </a:xfrm>
            <a:custGeom>
              <a:avLst/>
              <a:gdLst/>
              <a:ahLst/>
              <a:cxnLst/>
              <a:rect l="l" t="t" r="r" b="b"/>
              <a:pathLst>
                <a:path w="3344" h="16627" extrusionOk="0">
                  <a:moveTo>
                    <a:pt x="3192" y="0"/>
                  </a:moveTo>
                  <a:cubicBezTo>
                    <a:pt x="2858" y="639"/>
                    <a:pt x="2584" y="1307"/>
                    <a:pt x="2341" y="1976"/>
                  </a:cubicBezTo>
                  <a:cubicBezTo>
                    <a:pt x="669" y="6657"/>
                    <a:pt x="0" y="11642"/>
                    <a:pt x="395" y="16627"/>
                  </a:cubicBezTo>
                  <a:cubicBezTo>
                    <a:pt x="2554" y="11338"/>
                    <a:pt x="3344" y="5684"/>
                    <a:pt x="3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37"/>
            <p:cNvSpPr/>
            <p:nvPr/>
          </p:nvSpPr>
          <p:spPr>
            <a:xfrm>
              <a:off x="-116451" y="-2079557"/>
              <a:ext cx="204229" cy="303845"/>
            </a:xfrm>
            <a:custGeom>
              <a:avLst/>
              <a:gdLst/>
              <a:ahLst/>
              <a:cxnLst/>
              <a:rect l="l" t="t" r="r" b="b"/>
              <a:pathLst>
                <a:path w="6171" h="9181" extrusionOk="0">
                  <a:moveTo>
                    <a:pt x="6170" y="1"/>
                  </a:moveTo>
                  <a:cubicBezTo>
                    <a:pt x="5775" y="274"/>
                    <a:pt x="5441" y="609"/>
                    <a:pt x="5107" y="973"/>
                  </a:cubicBezTo>
                  <a:cubicBezTo>
                    <a:pt x="2827" y="3314"/>
                    <a:pt x="1094" y="6110"/>
                    <a:pt x="0" y="9180"/>
                  </a:cubicBezTo>
                  <a:cubicBezTo>
                    <a:pt x="2644" y="6596"/>
                    <a:pt x="4742" y="3466"/>
                    <a:pt x="6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37"/>
            <p:cNvSpPr/>
            <p:nvPr/>
          </p:nvSpPr>
          <p:spPr>
            <a:xfrm>
              <a:off x="-412209" y="-2002084"/>
              <a:ext cx="142871" cy="337006"/>
            </a:xfrm>
            <a:custGeom>
              <a:avLst/>
              <a:gdLst/>
              <a:ahLst/>
              <a:cxnLst/>
              <a:rect l="l" t="t" r="r" b="b"/>
              <a:pathLst>
                <a:path w="4317" h="10183" extrusionOk="0">
                  <a:moveTo>
                    <a:pt x="4317" y="0"/>
                  </a:moveTo>
                  <a:cubicBezTo>
                    <a:pt x="4013" y="334"/>
                    <a:pt x="3709" y="730"/>
                    <a:pt x="3466" y="1125"/>
                  </a:cubicBezTo>
                  <a:cubicBezTo>
                    <a:pt x="1672" y="3860"/>
                    <a:pt x="487" y="6961"/>
                    <a:pt x="1" y="10183"/>
                  </a:cubicBezTo>
                  <a:cubicBezTo>
                    <a:pt x="2128" y="7113"/>
                    <a:pt x="3587" y="3648"/>
                    <a:pt x="43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37"/>
            <p:cNvSpPr/>
            <p:nvPr/>
          </p:nvSpPr>
          <p:spPr>
            <a:xfrm>
              <a:off x="-1488514" y="-1381441"/>
              <a:ext cx="68440" cy="364177"/>
            </a:xfrm>
            <a:custGeom>
              <a:avLst/>
              <a:gdLst/>
              <a:ahLst/>
              <a:cxnLst/>
              <a:rect l="l" t="t" r="r" b="b"/>
              <a:pathLst>
                <a:path w="2068" h="11004" extrusionOk="0">
                  <a:moveTo>
                    <a:pt x="1794" y="0"/>
                  </a:moveTo>
                  <a:lnTo>
                    <a:pt x="1794" y="0"/>
                  </a:lnTo>
                  <a:cubicBezTo>
                    <a:pt x="1581" y="426"/>
                    <a:pt x="1399" y="882"/>
                    <a:pt x="1277" y="1338"/>
                  </a:cubicBezTo>
                  <a:cubicBezTo>
                    <a:pt x="304" y="4438"/>
                    <a:pt x="0" y="7751"/>
                    <a:pt x="365" y="11003"/>
                  </a:cubicBezTo>
                  <a:cubicBezTo>
                    <a:pt x="1581" y="7447"/>
                    <a:pt x="2067" y="3708"/>
                    <a:pt x="1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37"/>
            <p:cNvSpPr/>
            <p:nvPr/>
          </p:nvSpPr>
          <p:spPr>
            <a:xfrm>
              <a:off x="-682783" y="-1883409"/>
              <a:ext cx="143864" cy="338032"/>
            </a:xfrm>
            <a:custGeom>
              <a:avLst/>
              <a:gdLst/>
              <a:ahLst/>
              <a:cxnLst/>
              <a:rect l="l" t="t" r="r" b="b"/>
              <a:pathLst>
                <a:path w="4347" h="10214" extrusionOk="0">
                  <a:moveTo>
                    <a:pt x="4347" y="1"/>
                  </a:moveTo>
                  <a:lnTo>
                    <a:pt x="4347" y="1"/>
                  </a:lnTo>
                  <a:cubicBezTo>
                    <a:pt x="4013" y="335"/>
                    <a:pt x="3739" y="730"/>
                    <a:pt x="3496" y="1125"/>
                  </a:cubicBezTo>
                  <a:cubicBezTo>
                    <a:pt x="1702" y="3861"/>
                    <a:pt x="517" y="6961"/>
                    <a:pt x="0" y="10214"/>
                  </a:cubicBezTo>
                  <a:cubicBezTo>
                    <a:pt x="2128" y="7144"/>
                    <a:pt x="3617" y="3648"/>
                    <a:pt x="4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37"/>
            <p:cNvSpPr/>
            <p:nvPr/>
          </p:nvSpPr>
          <p:spPr>
            <a:xfrm>
              <a:off x="-1016764" y="-1702353"/>
              <a:ext cx="142904" cy="337039"/>
            </a:xfrm>
            <a:custGeom>
              <a:avLst/>
              <a:gdLst/>
              <a:ahLst/>
              <a:cxnLst/>
              <a:rect l="l" t="t" r="r" b="b"/>
              <a:pathLst>
                <a:path w="4318" h="10184" extrusionOk="0">
                  <a:moveTo>
                    <a:pt x="4317" y="1"/>
                  </a:moveTo>
                  <a:cubicBezTo>
                    <a:pt x="4013" y="335"/>
                    <a:pt x="3709" y="730"/>
                    <a:pt x="3466" y="1126"/>
                  </a:cubicBezTo>
                  <a:cubicBezTo>
                    <a:pt x="1673" y="3861"/>
                    <a:pt x="487" y="6931"/>
                    <a:pt x="1" y="10183"/>
                  </a:cubicBezTo>
                  <a:cubicBezTo>
                    <a:pt x="2129" y="7114"/>
                    <a:pt x="3588" y="3648"/>
                    <a:pt x="4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37"/>
            <p:cNvSpPr/>
            <p:nvPr/>
          </p:nvSpPr>
          <p:spPr>
            <a:xfrm>
              <a:off x="-1255137" y="-1537380"/>
              <a:ext cx="142871" cy="337039"/>
            </a:xfrm>
            <a:custGeom>
              <a:avLst/>
              <a:gdLst/>
              <a:ahLst/>
              <a:cxnLst/>
              <a:rect l="l" t="t" r="r" b="b"/>
              <a:pathLst>
                <a:path w="4317" h="10184" extrusionOk="0">
                  <a:moveTo>
                    <a:pt x="4316" y="1"/>
                  </a:moveTo>
                  <a:lnTo>
                    <a:pt x="4316" y="1"/>
                  </a:lnTo>
                  <a:cubicBezTo>
                    <a:pt x="4012" y="335"/>
                    <a:pt x="3708" y="730"/>
                    <a:pt x="3465" y="1125"/>
                  </a:cubicBezTo>
                  <a:cubicBezTo>
                    <a:pt x="1672" y="3861"/>
                    <a:pt x="486" y="6961"/>
                    <a:pt x="0" y="10183"/>
                  </a:cubicBezTo>
                  <a:cubicBezTo>
                    <a:pt x="2128" y="7113"/>
                    <a:pt x="3587" y="3648"/>
                    <a:pt x="43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37"/>
            <p:cNvSpPr/>
            <p:nvPr/>
          </p:nvSpPr>
          <p:spPr>
            <a:xfrm>
              <a:off x="-54102" y="-1810007"/>
              <a:ext cx="283723" cy="45373"/>
            </a:xfrm>
            <a:custGeom>
              <a:avLst/>
              <a:gdLst/>
              <a:ahLst/>
              <a:cxnLst/>
              <a:rect l="l" t="t" r="r" b="b"/>
              <a:pathLst>
                <a:path w="8573" h="1371" extrusionOk="0">
                  <a:moveTo>
                    <a:pt x="3089" y="0"/>
                  </a:moveTo>
                  <a:cubicBezTo>
                    <a:pt x="2055" y="0"/>
                    <a:pt x="1020" y="112"/>
                    <a:pt x="1" y="336"/>
                  </a:cubicBezTo>
                  <a:cubicBezTo>
                    <a:pt x="1881" y="1026"/>
                    <a:pt x="3863" y="1370"/>
                    <a:pt x="5856" y="1370"/>
                  </a:cubicBezTo>
                  <a:cubicBezTo>
                    <a:pt x="6762" y="1370"/>
                    <a:pt x="7670" y="1299"/>
                    <a:pt x="8572" y="1157"/>
                  </a:cubicBezTo>
                  <a:cubicBezTo>
                    <a:pt x="8238" y="944"/>
                    <a:pt x="7873" y="822"/>
                    <a:pt x="7508" y="701"/>
                  </a:cubicBezTo>
                  <a:cubicBezTo>
                    <a:pt x="6071" y="234"/>
                    <a:pt x="4581" y="0"/>
                    <a:pt x="30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37"/>
            <p:cNvSpPr/>
            <p:nvPr/>
          </p:nvSpPr>
          <p:spPr>
            <a:xfrm>
              <a:off x="-820584" y="-1487110"/>
              <a:ext cx="283690" cy="45373"/>
            </a:xfrm>
            <a:custGeom>
              <a:avLst/>
              <a:gdLst/>
              <a:ahLst/>
              <a:cxnLst/>
              <a:rect l="l" t="t" r="r" b="b"/>
              <a:pathLst>
                <a:path w="8572" h="1371" extrusionOk="0">
                  <a:moveTo>
                    <a:pt x="3088" y="0"/>
                  </a:moveTo>
                  <a:cubicBezTo>
                    <a:pt x="2055" y="0"/>
                    <a:pt x="1020" y="112"/>
                    <a:pt x="0" y="336"/>
                  </a:cubicBezTo>
                  <a:cubicBezTo>
                    <a:pt x="1881" y="1026"/>
                    <a:pt x="3862" y="1370"/>
                    <a:pt x="5855" y="1370"/>
                  </a:cubicBezTo>
                  <a:cubicBezTo>
                    <a:pt x="6761" y="1370"/>
                    <a:pt x="7669" y="1299"/>
                    <a:pt x="8572" y="1157"/>
                  </a:cubicBezTo>
                  <a:cubicBezTo>
                    <a:pt x="8207" y="974"/>
                    <a:pt x="7873" y="822"/>
                    <a:pt x="7508" y="701"/>
                  </a:cubicBezTo>
                  <a:cubicBezTo>
                    <a:pt x="6071" y="234"/>
                    <a:pt x="4581" y="0"/>
                    <a:pt x="30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37"/>
            <p:cNvSpPr/>
            <p:nvPr/>
          </p:nvSpPr>
          <p:spPr>
            <a:xfrm>
              <a:off x="-820584" y="-1476024"/>
              <a:ext cx="283690" cy="27204"/>
            </a:xfrm>
            <a:custGeom>
              <a:avLst/>
              <a:gdLst/>
              <a:ahLst/>
              <a:cxnLst/>
              <a:rect l="l" t="t" r="r" b="b"/>
              <a:pathLst>
                <a:path w="8572" h="822" extrusionOk="0">
                  <a:moveTo>
                    <a:pt x="0" y="1"/>
                  </a:moveTo>
                  <a:cubicBezTo>
                    <a:pt x="0" y="1"/>
                    <a:pt x="4863" y="1"/>
                    <a:pt x="8572" y="822"/>
                  </a:cubicBezTo>
                  <a:cubicBezTo>
                    <a:pt x="4863" y="1"/>
                    <a:pt x="30" y="1"/>
                    <a:pt x="0" y="1"/>
                  </a:cubicBezTo>
                  <a:close/>
                </a:path>
              </a:pathLst>
            </a:custGeom>
            <a:solidFill>
              <a:srgbClr val="7CAF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37"/>
            <p:cNvSpPr/>
            <p:nvPr/>
          </p:nvSpPr>
          <p:spPr>
            <a:xfrm>
              <a:off x="-1421135" y="-1083695"/>
              <a:ext cx="283723" cy="45307"/>
            </a:xfrm>
            <a:custGeom>
              <a:avLst/>
              <a:gdLst/>
              <a:ahLst/>
              <a:cxnLst/>
              <a:rect l="l" t="t" r="r" b="b"/>
              <a:pathLst>
                <a:path w="8573" h="1369" extrusionOk="0">
                  <a:moveTo>
                    <a:pt x="3061" y="1"/>
                  </a:moveTo>
                  <a:cubicBezTo>
                    <a:pt x="2036" y="1"/>
                    <a:pt x="1011" y="113"/>
                    <a:pt x="1" y="335"/>
                  </a:cubicBezTo>
                  <a:cubicBezTo>
                    <a:pt x="1882" y="1024"/>
                    <a:pt x="3863" y="1369"/>
                    <a:pt x="5856" y="1369"/>
                  </a:cubicBezTo>
                  <a:cubicBezTo>
                    <a:pt x="6762" y="1369"/>
                    <a:pt x="7670" y="1298"/>
                    <a:pt x="8572" y="1155"/>
                  </a:cubicBezTo>
                  <a:cubicBezTo>
                    <a:pt x="8238" y="973"/>
                    <a:pt x="7873" y="821"/>
                    <a:pt x="7509" y="730"/>
                  </a:cubicBezTo>
                  <a:cubicBezTo>
                    <a:pt x="6063" y="242"/>
                    <a:pt x="4563" y="1"/>
                    <a:pt x="30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37"/>
            <p:cNvSpPr/>
            <p:nvPr/>
          </p:nvSpPr>
          <p:spPr>
            <a:xfrm>
              <a:off x="-1649448" y="-837311"/>
              <a:ext cx="283690" cy="45373"/>
            </a:xfrm>
            <a:custGeom>
              <a:avLst/>
              <a:gdLst/>
              <a:ahLst/>
              <a:cxnLst/>
              <a:rect l="l" t="t" r="r" b="b"/>
              <a:pathLst>
                <a:path w="8572" h="1371" extrusionOk="0">
                  <a:moveTo>
                    <a:pt x="3088" y="1"/>
                  </a:moveTo>
                  <a:cubicBezTo>
                    <a:pt x="2055" y="1"/>
                    <a:pt x="1020" y="113"/>
                    <a:pt x="0" y="337"/>
                  </a:cubicBezTo>
                  <a:cubicBezTo>
                    <a:pt x="1881" y="1026"/>
                    <a:pt x="3862" y="1371"/>
                    <a:pt x="5855" y="1371"/>
                  </a:cubicBezTo>
                  <a:cubicBezTo>
                    <a:pt x="6761" y="1371"/>
                    <a:pt x="7669" y="1300"/>
                    <a:pt x="8572" y="1157"/>
                  </a:cubicBezTo>
                  <a:cubicBezTo>
                    <a:pt x="8237" y="975"/>
                    <a:pt x="7872" y="823"/>
                    <a:pt x="7508" y="701"/>
                  </a:cubicBezTo>
                  <a:cubicBezTo>
                    <a:pt x="6071" y="234"/>
                    <a:pt x="4581" y="1"/>
                    <a:pt x="30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37"/>
            <p:cNvSpPr/>
            <p:nvPr/>
          </p:nvSpPr>
          <p:spPr>
            <a:xfrm>
              <a:off x="-1569990" y="-924745"/>
              <a:ext cx="283690" cy="45307"/>
            </a:xfrm>
            <a:custGeom>
              <a:avLst/>
              <a:gdLst/>
              <a:ahLst/>
              <a:cxnLst/>
              <a:rect l="l" t="t" r="r" b="b"/>
              <a:pathLst>
                <a:path w="8572" h="1369" extrusionOk="0">
                  <a:moveTo>
                    <a:pt x="3060" y="0"/>
                  </a:moveTo>
                  <a:cubicBezTo>
                    <a:pt x="2036" y="0"/>
                    <a:pt x="1011" y="112"/>
                    <a:pt x="0" y="334"/>
                  </a:cubicBezTo>
                  <a:cubicBezTo>
                    <a:pt x="1881" y="1024"/>
                    <a:pt x="3862" y="1369"/>
                    <a:pt x="5855" y="1369"/>
                  </a:cubicBezTo>
                  <a:cubicBezTo>
                    <a:pt x="6761" y="1369"/>
                    <a:pt x="7669" y="1297"/>
                    <a:pt x="8572" y="1155"/>
                  </a:cubicBezTo>
                  <a:cubicBezTo>
                    <a:pt x="8238" y="972"/>
                    <a:pt x="7873" y="820"/>
                    <a:pt x="7508" y="729"/>
                  </a:cubicBezTo>
                  <a:cubicBezTo>
                    <a:pt x="6062" y="241"/>
                    <a:pt x="4562" y="0"/>
                    <a:pt x="30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37"/>
            <p:cNvSpPr/>
            <p:nvPr/>
          </p:nvSpPr>
          <p:spPr>
            <a:xfrm>
              <a:off x="-1304447" y="-1180330"/>
              <a:ext cx="283723" cy="45075"/>
            </a:xfrm>
            <a:custGeom>
              <a:avLst/>
              <a:gdLst/>
              <a:ahLst/>
              <a:cxnLst/>
              <a:rect l="l" t="t" r="r" b="b"/>
              <a:pathLst>
                <a:path w="8573" h="1362" extrusionOk="0">
                  <a:moveTo>
                    <a:pt x="3100" y="1"/>
                  </a:moveTo>
                  <a:cubicBezTo>
                    <a:pt x="2060" y="1"/>
                    <a:pt x="1020" y="113"/>
                    <a:pt x="1" y="337"/>
                  </a:cubicBezTo>
                  <a:cubicBezTo>
                    <a:pt x="1855" y="1017"/>
                    <a:pt x="3822" y="1361"/>
                    <a:pt x="5786" y="1361"/>
                  </a:cubicBezTo>
                  <a:cubicBezTo>
                    <a:pt x="6719" y="1361"/>
                    <a:pt x="7652" y="1284"/>
                    <a:pt x="8572" y="1127"/>
                  </a:cubicBezTo>
                  <a:cubicBezTo>
                    <a:pt x="8238" y="945"/>
                    <a:pt x="7904" y="823"/>
                    <a:pt x="7539" y="701"/>
                  </a:cubicBezTo>
                  <a:cubicBezTo>
                    <a:pt x="6102" y="234"/>
                    <a:pt x="4601" y="1"/>
                    <a:pt x="3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37"/>
            <p:cNvSpPr/>
            <p:nvPr/>
          </p:nvSpPr>
          <p:spPr>
            <a:xfrm>
              <a:off x="-576155" y="-1604461"/>
              <a:ext cx="283690" cy="45042"/>
            </a:xfrm>
            <a:custGeom>
              <a:avLst/>
              <a:gdLst/>
              <a:ahLst/>
              <a:cxnLst/>
              <a:rect l="l" t="t" r="r" b="b"/>
              <a:pathLst>
                <a:path w="8572" h="1361" extrusionOk="0">
                  <a:moveTo>
                    <a:pt x="3006" y="1"/>
                  </a:moveTo>
                  <a:cubicBezTo>
                    <a:pt x="2000" y="1"/>
                    <a:pt x="993" y="108"/>
                    <a:pt x="0" y="326"/>
                  </a:cubicBezTo>
                  <a:cubicBezTo>
                    <a:pt x="1881" y="1015"/>
                    <a:pt x="3862" y="1360"/>
                    <a:pt x="5855" y="1360"/>
                  </a:cubicBezTo>
                  <a:cubicBezTo>
                    <a:pt x="6761" y="1360"/>
                    <a:pt x="7669" y="1289"/>
                    <a:pt x="8572" y="1146"/>
                  </a:cubicBezTo>
                  <a:cubicBezTo>
                    <a:pt x="8237" y="964"/>
                    <a:pt x="7873" y="812"/>
                    <a:pt x="7508" y="721"/>
                  </a:cubicBezTo>
                  <a:cubicBezTo>
                    <a:pt x="6045" y="245"/>
                    <a:pt x="4526" y="1"/>
                    <a:pt x="30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37"/>
            <p:cNvSpPr/>
            <p:nvPr/>
          </p:nvSpPr>
          <p:spPr>
            <a:xfrm>
              <a:off x="-1074082" y="-1335441"/>
              <a:ext cx="283690" cy="45042"/>
            </a:xfrm>
            <a:custGeom>
              <a:avLst/>
              <a:gdLst/>
              <a:ahLst/>
              <a:cxnLst/>
              <a:rect l="l" t="t" r="r" b="b"/>
              <a:pathLst>
                <a:path w="8572" h="1361" extrusionOk="0">
                  <a:moveTo>
                    <a:pt x="3027" y="1"/>
                  </a:moveTo>
                  <a:cubicBezTo>
                    <a:pt x="2014" y="1"/>
                    <a:pt x="1000" y="105"/>
                    <a:pt x="0" y="312"/>
                  </a:cubicBezTo>
                  <a:cubicBezTo>
                    <a:pt x="1879" y="1001"/>
                    <a:pt x="3857" y="1360"/>
                    <a:pt x="5848" y="1360"/>
                  </a:cubicBezTo>
                  <a:cubicBezTo>
                    <a:pt x="6756" y="1360"/>
                    <a:pt x="7667" y="1285"/>
                    <a:pt x="8572" y="1133"/>
                  </a:cubicBezTo>
                  <a:cubicBezTo>
                    <a:pt x="8238" y="951"/>
                    <a:pt x="7873" y="829"/>
                    <a:pt x="7508" y="707"/>
                  </a:cubicBezTo>
                  <a:cubicBezTo>
                    <a:pt x="6051" y="234"/>
                    <a:pt x="4540" y="1"/>
                    <a:pt x="30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37"/>
            <p:cNvSpPr/>
            <p:nvPr/>
          </p:nvSpPr>
          <p:spPr>
            <a:xfrm>
              <a:off x="-1734962" y="-1833107"/>
              <a:ext cx="1769490" cy="1109576"/>
            </a:xfrm>
            <a:custGeom>
              <a:avLst/>
              <a:gdLst/>
              <a:ahLst/>
              <a:cxnLst/>
              <a:rect l="l" t="t" r="r" b="b"/>
              <a:pathLst>
                <a:path w="53467" h="33527" extrusionOk="0">
                  <a:moveTo>
                    <a:pt x="53314" y="1"/>
                  </a:moveTo>
                  <a:cubicBezTo>
                    <a:pt x="44895" y="2858"/>
                    <a:pt x="33952" y="6870"/>
                    <a:pt x="24013" y="12584"/>
                  </a:cubicBezTo>
                  <a:cubicBezTo>
                    <a:pt x="13861" y="18451"/>
                    <a:pt x="5806" y="25442"/>
                    <a:pt x="31" y="33405"/>
                  </a:cubicBezTo>
                  <a:cubicBezTo>
                    <a:pt x="0" y="33436"/>
                    <a:pt x="31" y="33496"/>
                    <a:pt x="61" y="33527"/>
                  </a:cubicBezTo>
                  <a:lnTo>
                    <a:pt x="122" y="33527"/>
                  </a:lnTo>
                  <a:cubicBezTo>
                    <a:pt x="122" y="33527"/>
                    <a:pt x="152" y="33527"/>
                    <a:pt x="183" y="33496"/>
                  </a:cubicBezTo>
                  <a:cubicBezTo>
                    <a:pt x="5928" y="25563"/>
                    <a:pt x="13952" y="18572"/>
                    <a:pt x="24104" y="12736"/>
                  </a:cubicBezTo>
                  <a:cubicBezTo>
                    <a:pt x="34044" y="7022"/>
                    <a:pt x="44956" y="3010"/>
                    <a:pt x="53375" y="183"/>
                  </a:cubicBezTo>
                  <a:cubicBezTo>
                    <a:pt x="53436" y="153"/>
                    <a:pt x="53466" y="92"/>
                    <a:pt x="53436" y="61"/>
                  </a:cubicBezTo>
                  <a:cubicBezTo>
                    <a:pt x="53436" y="1"/>
                    <a:pt x="53375" y="1"/>
                    <a:pt x="533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3" name="Google Shape;1793;p37"/>
          <p:cNvGrpSpPr/>
          <p:nvPr/>
        </p:nvGrpSpPr>
        <p:grpSpPr>
          <a:xfrm rot="-8983989">
            <a:off x="6692683" y="3839093"/>
            <a:ext cx="2325786" cy="1685452"/>
            <a:chOff x="-1734962" y="-2174106"/>
            <a:chExt cx="2023931" cy="1466704"/>
          </a:xfrm>
        </p:grpSpPr>
        <p:sp>
          <p:nvSpPr>
            <p:cNvPr id="1794" name="Google Shape;1794;p37"/>
            <p:cNvSpPr/>
            <p:nvPr/>
          </p:nvSpPr>
          <p:spPr>
            <a:xfrm>
              <a:off x="-1731951" y="-2155011"/>
              <a:ext cx="2014956" cy="1447608"/>
            </a:xfrm>
            <a:custGeom>
              <a:avLst/>
              <a:gdLst/>
              <a:ahLst/>
              <a:cxnLst/>
              <a:rect l="l" t="t" r="r" b="b"/>
              <a:pathLst>
                <a:path w="60884" h="43741" extrusionOk="0">
                  <a:moveTo>
                    <a:pt x="54713" y="2889"/>
                  </a:moveTo>
                  <a:lnTo>
                    <a:pt x="54682" y="2949"/>
                  </a:lnTo>
                  <a:lnTo>
                    <a:pt x="54682" y="2949"/>
                  </a:lnTo>
                  <a:lnTo>
                    <a:pt x="54743" y="2919"/>
                  </a:lnTo>
                  <a:lnTo>
                    <a:pt x="54743" y="2889"/>
                  </a:lnTo>
                  <a:close/>
                  <a:moveTo>
                    <a:pt x="43983" y="5259"/>
                  </a:moveTo>
                  <a:cubicBezTo>
                    <a:pt x="43953" y="5259"/>
                    <a:pt x="43953" y="5290"/>
                    <a:pt x="43953" y="5290"/>
                  </a:cubicBezTo>
                  <a:cubicBezTo>
                    <a:pt x="43983" y="5290"/>
                    <a:pt x="43983" y="5259"/>
                    <a:pt x="43983" y="5259"/>
                  </a:cubicBezTo>
                  <a:close/>
                  <a:moveTo>
                    <a:pt x="25685" y="14317"/>
                  </a:moveTo>
                  <a:lnTo>
                    <a:pt x="25670" y="14348"/>
                  </a:lnTo>
                  <a:cubicBezTo>
                    <a:pt x="25677" y="14340"/>
                    <a:pt x="25685" y="14332"/>
                    <a:pt x="25685" y="14317"/>
                  </a:cubicBezTo>
                  <a:close/>
                  <a:moveTo>
                    <a:pt x="25670" y="14348"/>
                  </a:moveTo>
                  <a:cubicBezTo>
                    <a:pt x="25662" y="14355"/>
                    <a:pt x="25655" y="14363"/>
                    <a:pt x="25655" y="14378"/>
                  </a:cubicBezTo>
                  <a:lnTo>
                    <a:pt x="25670" y="14348"/>
                  </a:lnTo>
                  <a:close/>
                  <a:moveTo>
                    <a:pt x="37835" y="17325"/>
                  </a:moveTo>
                  <a:cubicBezTo>
                    <a:pt x="36808" y="17325"/>
                    <a:pt x="35780" y="17437"/>
                    <a:pt x="34773" y="17661"/>
                  </a:cubicBezTo>
                  <a:lnTo>
                    <a:pt x="34712" y="17661"/>
                  </a:lnTo>
                  <a:lnTo>
                    <a:pt x="34712" y="17691"/>
                  </a:lnTo>
                  <a:lnTo>
                    <a:pt x="34743" y="17691"/>
                  </a:lnTo>
                  <a:cubicBezTo>
                    <a:pt x="36597" y="18358"/>
                    <a:pt x="38566" y="18696"/>
                    <a:pt x="40531" y="18696"/>
                  </a:cubicBezTo>
                  <a:cubicBezTo>
                    <a:pt x="41433" y="18696"/>
                    <a:pt x="42334" y="18625"/>
                    <a:pt x="43223" y="18481"/>
                  </a:cubicBezTo>
                  <a:cubicBezTo>
                    <a:pt x="42919" y="18299"/>
                    <a:pt x="42555" y="18147"/>
                    <a:pt x="42220" y="18026"/>
                  </a:cubicBezTo>
                  <a:cubicBezTo>
                    <a:pt x="40801" y="17559"/>
                    <a:pt x="39319" y="17325"/>
                    <a:pt x="37835" y="17325"/>
                  </a:cubicBezTo>
                  <a:close/>
                  <a:moveTo>
                    <a:pt x="18451" y="19363"/>
                  </a:moveTo>
                  <a:cubicBezTo>
                    <a:pt x="18420" y="19363"/>
                    <a:pt x="18420" y="19393"/>
                    <a:pt x="18420" y="19393"/>
                  </a:cubicBezTo>
                  <a:lnTo>
                    <a:pt x="18451" y="19363"/>
                  </a:lnTo>
                  <a:close/>
                  <a:moveTo>
                    <a:pt x="30409" y="20875"/>
                  </a:moveTo>
                  <a:cubicBezTo>
                    <a:pt x="29406" y="20875"/>
                    <a:pt x="28405" y="20980"/>
                    <a:pt x="27417" y="21187"/>
                  </a:cubicBezTo>
                  <a:lnTo>
                    <a:pt x="27387" y="21187"/>
                  </a:lnTo>
                  <a:cubicBezTo>
                    <a:pt x="29241" y="21853"/>
                    <a:pt x="31196" y="22192"/>
                    <a:pt x="33162" y="22192"/>
                  </a:cubicBezTo>
                  <a:cubicBezTo>
                    <a:pt x="34064" y="22192"/>
                    <a:pt x="34969" y="22120"/>
                    <a:pt x="35867" y="21977"/>
                  </a:cubicBezTo>
                  <a:cubicBezTo>
                    <a:pt x="35533" y="21825"/>
                    <a:pt x="35199" y="21673"/>
                    <a:pt x="34864" y="21582"/>
                  </a:cubicBezTo>
                  <a:cubicBezTo>
                    <a:pt x="33408" y="21108"/>
                    <a:pt x="31907" y="20875"/>
                    <a:pt x="30409" y="20875"/>
                  </a:cubicBezTo>
                  <a:close/>
                  <a:moveTo>
                    <a:pt x="22728" y="25465"/>
                  </a:moveTo>
                  <a:cubicBezTo>
                    <a:pt x="21721" y="25465"/>
                    <a:pt x="20714" y="25569"/>
                    <a:pt x="19727" y="25776"/>
                  </a:cubicBezTo>
                  <a:lnTo>
                    <a:pt x="19697" y="25776"/>
                  </a:lnTo>
                  <a:cubicBezTo>
                    <a:pt x="21549" y="26442"/>
                    <a:pt x="23515" y="26795"/>
                    <a:pt x="25488" y="26795"/>
                  </a:cubicBezTo>
                  <a:cubicBezTo>
                    <a:pt x="26397" y="26795"/>
                    <a:pt x="27307" y="26720"/>
                    <a:pt x="28208" y="26567"/>
                  </a:cubicBezTo>
                  <a:lnTo>
                    <a:pt x="28177" y="26567"/>
                  </a:lnTo>
                  <a:cubicBezTo>
                    <a:pt x="27873" y="26415"/>
                    <a:pt x="27509" y="26263"/>
                    <a:pt x="27174" y="26172"/>
                  </a:cubicBezTo>
                  <a:cubicBezTo>
                    <a:pt x="25736" y="25698"/>
                    <a:pt x="24232" y="25465"/>
                    <a:pt x="22728" y="25465"/>
                  </a:cubicBezTo>
                  <a:close/>
                  <a:moveTo>
                    <a:pt x="22126" y="27657"/>
                  </a:moveTo>
                  <a:cubicBezTo>
                    <a:pt x="20167" y="27657"/>
                    <a:pt x="18205" y="27819"/>
                    <a:pt x="16262" y="28147"/>
                  </a:cubicBezTo>
                  <a:lnTo>
                    <a:pt x="16141" y="28147"/>
                  </a:lnTo>
                  <a:cubicBezTo>
                    <a:pt x="16110" y="28147"/>
                    <a:pt x="16110" y="28208"/>
                    <a:pt x="16141" y="28208"/>
                  </a:cubicBezTo>
                  <a:lnTo>
                    <a:pt x="16201" y="28208"/>
                  </a:lnTo>
                  <a:cubicBezTo>
                    <a:pt x="19852" y="29295"/>
                    <a:pt x="23613" y="29773"/>
                    <a:pt x="27391" y="29773"/>
                  </a:cubicBezTo>
                  <a:cubicBezTo>
                    <a:pt x="29213" y="29773"/>
                    <a:pt x="31039" y="29662"/>
                    <a:pt x="32858" y="29454"/>
                  </a:cubicBezTo>
                  <a:lnTo>
                    <a:pt x="32950" y="29454"/>
                  </a:lnTo>
                  <a:lnTo>
                    <a:pt x="32950" y="29424"/>
                  </a:lnTo>
                  <a:lnTo>
                    <a:pt x="32858" y="29393"/>
                  </a:lnTo>
                  <a:cubicBezTo>
                    <a:pt x="32190" y="29150"/>
                    <a:pt x="31551" y="28938"/>
                    <a:pt x="30883" y="28755"/>
                  </a:cubicBezTo>
                  <a:cubicBezTo>
                    <a:pt x="28016" y="28025"/>
                    <a:pt x="25074" y="27657"/>
                    <a:pt x="22126" y="27657"/>
                  </a:cubicBezTo>
                  <a:close/>
                  <a:moveTo>
                    <a:pt x="8907" y="24105"/>
                  </a:moveTo>
                  <a:lnTo>
                    <a:pt x="8907" y="24105"/>
                  </a:lnTo>
                  <a:cubicBezTo>
                    <a:pt x="8724" y="24500"/>
                    <a:pt x="8572" y="24925"/>
                    <a:pt x="8451" y="25381"/>
                  </a:cubicBezTo>
                  <a:cubicBezTo>
                    <a:pt x="7485" y="28430"/>
                    <a:pt x="7208" y="31628"/>
                    <a:pt x="7562" y="34798"/>
                  </a:cubicBezTo>
                  <a:lnTo>
                    <a:pt x="7562" y="34798"/>
                  </a:lnTo>
                  <a:cubicBezTo>
                    <a:pt x="8730" y="31352"/>
                    <a:pt x="9178" y="27698"/>
                    <a:pt x="8907" y="24105"/>
                  </a:cubicBezTo>
                  <a:close/>
                  <a:moveTo>
                    <a:pt x="7804" y="37842"/>
                  </a:moveTo>
                  <a:cubicBezTo>
                    <a:pt x="6777" y="37842"/>
                    <a:pt x="5749" y="37954"/>
                    <a:pt x="4742" y="38178"/>
                  </a:cubicBezTo>
                  <a:lnTo>
                    <a:pt x="4712" y="38178"/>
                  </a:lnTo>
                  <a:cubicBezTo>
                    <a:pt x="6566" y="38845"/>
                    <a:pt x="8535" y="39183"/>
                    <a:pt x="10510" y="39183"/>
                  </a:cubicBezTo>
                  <a:cubicBezTo>
                    <a:pt x="11416" y="39183"/>
                    <a:pt x="12324" y="39112"/>
                    <a:pt x="13223" y="38968"/>
                  </a:cubicBezTo>
                  <a:lnTo>
                    <a:pt x="13192" y="38968"/>
                  </a:lnTo>
                  <a:cubicBezTo>
                    <a:pt x="12888" y="38786"/>
                    <a:pt x="12554" y="38664"/>
                    <a:pt x="12189" y="38543"/>
                  </a:cubicBezTo>
                  <a:cubicBezTo>
                    <a:pt x="10770" y="38076"/>
                    <a:pt x="9288" y="37842"/>
                    <a:pt x="7804" y="37842"/>
                  </a:cubicBezTo>
                  <a:close/>
                  <a:moveTo>
                    <a:pt x="5341" y="40510"/>
                  </a:moveTo>
                  <a:cubicBezTo>
                    <a:pt x="4335" y="40510"/>
                    <a:pt x="3328" y="40615"/>
                    <a:pt x="2341" y="40822"/>
                  </a:cubicBezTo>
                  <a:lnTo>
                    <a:pt x="2311" y="40822"/>
                  </a:lnTo>
                  <a:cubicBezTo>
                    <a:pt x="4170" y="41512"/>
                    <a:pt x="6145" y="41857"/>
                    <a:pt x="8116" y="41857"/>
                  </a:cubicBezTo>
                  <a:cubicBezTo>
                    <a:pt x="9012" y="41857"/>
                    <a:pt x="9908" y="41785"/>
                    <a:pt x="10791" y="41643"/>
                  </a:cubicBezTo>
                  <a:lnTo>
                    <a:pt x="10852" y="41643"/>
                  </a:lnTo>
                  <a:lnTo>
                    <a:pt x="10791" y="41613"/>
                  </a:lnTo>
                  <a:cubicBezTo>
                    <a:pt x="10487" y="41430"/>
                    <a:pt x="10122" y="41309"/>
                    <a:pt x="9788" y="41217"/>
                  </a:cubicBezTo>
                  <a:cubicBezTo>
                    <a:pt x="8349" y="40744"/>
                    <a:pt x="6846" y="40510"/>
                    <a:pt x="5341" y="40510"/>
                  </a:cubicBezTo>
                  <a:close/>
                  <a:moveTo>
                    <a:pt x="52372" y="1"/>
                  </a:moveTo>
                  <a:cubicBezTo>
                    <a:pt x="52342" y="31"/>
                    <a:pt x="52312" y="62"/>
                    <a:pt x="52312" y="92"/>
                  </a:cubicBezTo>
                  <a:cubicBezTo>
                    <a:pt x="51764" y="518"/>
                    <a:pt x="51248" y="974"/>
                    <a:pt x="50792" y="1490"/>
                  </a:cubicBezTo>
                  <a:cubicBezTo>
                    <a:pt x="47357" y="5047"/>
                    <a:pt x="44713" y="9272"/>
                    <a:pt x="43041" y="13892"/>
                  </a:cubicBezTo>
                  <a:lnTo>
                    <a:pt x="43041" y="13922"/>
                  </a:lnTo>
                  <a:cubicBezTo>
                    <a:pt x="41977" y="14317"/>
                    <a:pt x="40913" y="14743"/>
                    <a:pt x="39819" y="15199"/>
                  </a:cubicBezTo>
                  <a:cubicBezTo>
                    <a:pt x="41825" y="12190"/>
                    <a:pt x="43254" y="8846"/>
                    <a:pt x="43953" y="5290"/>
                  </a:cubicBezTo>
                  <a:lnTo>
                    <a:pt x="43953" y="5290"/>
                  </a:lnTo>
                  <a:cubicBezTo>
                    <a:pt x="43649" y="5655"/>
                    <a:pt x="43375" y="6019"/>
                    <a:pt x="43132" y="6384"/>
                  </a:cubicBezTo>
                  <a:cubicBezTo>
                    <a:pt x="41369" y="9089"/>
                    <a:pt x="40214" y="12098"/>
                    <a:pt x="39667" y="15260"/>
                  </a:cubicBezTo>
                  <a:cubicBezTo>
                    <a:pt x="38421" y="15776"/>
                    <a:pt x="37114" y="16323"/>
                    <a:pt x="35837" y="16871"/>
                  </a:cubicBezTo>
                  <a:cubicBezTo>
                    <a:pt x="39181" y="12463"/>
                    <a:pt x="41369" y="7387"/>
                    <a:pt x="42767" y="2007"/>
                  </a:cubicBezTo>
                  <a:lnTo>
                    <a:pt x="42798" y="1946"/>
                  </a:lnTo>
                  <a:cubicBezTo>
                    <a:pt x="42798" y="1946"/>
                    <a:pt x="42798" y="1916"/>
                    <a:pt x="42798" y="1916"/>
                  </a:cubicBezTo>
                  <a:lnTo>
                    <a:pt x="42767" y="1916"/>
                  </a:lnTo>
                  <a:lnTo>
                    <a:pt x="42707" y="2007"/>
                  </a:lnTo>
                  <a:cubicBezTo>
                    <a:pt x="42251" y="2493"/>
                    <a:pt x="41795" y="3041"/>
                    <a:pt x="41400" y="3618"/>
                  </a:cubicBezTo>
                  <a:cubicBezTo>
                    <a:pt x="38573" y="7630"/>
                    <a:pt x="36627" y="12159"/>
                    <a:pt x="35655" y="16962"/>
                  </a:cubicBezTo>
                  <a:cubicBezTo>
                    <a:pt x="34348" y="17539"/>
                    <a:pt x="33010" y="18147"/>
                    <a:pt x="31673" y="18785"/>
                  </a:cubicBezTo>
                  <a:cubicBezTo>
                    <a:pt x="33709" y="15776"/>
                    <a:pt x="35108" y="12433"/>
                    <a:pt x="35837" y="8907"/>
                  </a:cubicBezTo>
                  <a:lnTo>
                    <a:pt x="35837" y="8846"/>
                  </a:lnTo>
                  <a:lnTo>
                    <a:pt x="35807" y="8907"/>
                  </a:lnTo>
                  <a:cubicBezTo>
                    <a:pt x="35472" y="9241"/>
                    <a:pt x="35168" y="9636"/>
                    <a:pt x="34895" y="10032"/>
                  </a:cubicBezTo>
                  <a:cubicBezTo>
                    <a:pt x="33162" y="12706"/>
                    <a:pt x="32007" y="15715"/>
                    <a:pt x="31491" y="18877"/>
                  </a:cubicBezTo>
                  <a:lnTo>
                    <a:pt x="29880" y="19637"/>
                  </a:lnTo>
                  <a:lnTo>
                    <a:pt x="29788" y="19637"/>
                  </a:lnTo>
                  <a:cubicBezTo>
                    <a:pt x="29758" y="19637"/>
                    <a:pt x="29758" y="19697"/>
                    <a:pt x="29788" y="19697"/>
                  </a:cubicBezTo>
                  <a:cubicBezTo>
                    <a:pt x="28481" y="20336"/>
                    <a:pt x="27205" y="21004"/>
                    <a:pt x="25928" y="21703"/>
                  </a:cubicBezTo>
                  <a:cubicBezTo>
                    <a:pt x="29272" y="17296"/>
                    <a:pt x="31460" y="12190"/>
                    <a:pt x="32828" y="6840"/>
                  </a:cubicBezTo>
                  <a:lnTo>
                    <a:pt x="32889" y="6779"/>
                  </a:lnTo>
                  <a:cubicBezTo>
                    <a:pt x="32889" y="6749"/>
                    <a:pt x="32889" y="6749"/>
                    <a:pt x="32889" y="6749"/>
                  </a:cubicBezTo>
                  <a:cubicBezTo>
                    <a:pt x="32874" y="6734"/>
                    <a:pt x="32866" y="6726"/>
                    <a:pt x="32862" y="6726"/>
                  </a:cubicBezTo>
                  <a:cubicBezTo>
                    <a:pt x="32858" y="6726"/>
                    <a:pt x="32858" y="6734"/>
                    <a:pt x="32858" y="6749"/>
                  </a:cubicBezTo>
                  <a:lnTo>
                    <a:pt x="32798" y="6840"/>
                  </a:lnTo>
                  <a:cubicBezTo>
                    <a:pt x="32311" y="7326"/>
                    <a:pt x="31886" y="7873"/>
                    <a:pt x="31491" y="8451"/>
                  </a:cubicBezTo>
                  <a:cubicBezTo>
                    <a:pt x="28664" y="12433"/>
                    <a:pt x="26688" y="16992"/>
                    <a:pt x="25715" y="21795"/>
                  </a:cubicBezTo>
                  <a:cubicBezTo>
                    <a:pt x="25047" y="22159"/>
                    <a:pt x="24348" y="22554"/>
                    <a:pt x="23648" y="22950"/>
                  </a:cubicBezTo>
                  <a:cubicBezTo>
                    <a:pt x="22949" y="23375"/>
                    <a:pt x="22250" y="23770"/>
                    <a:pt x="21551" y="24196"/>
                  </a:cubicBezTo>
                  <a:cubicBezTo>
                    <a:pt x="23557" y="21217"/>
                    <a:pt x="24955" y="17874"/>
                    <a:pt x="25655" y="14378"/>
                  </a:cubicBezTo>
                  <a:lnTo>
                    <a:pt x="25655" y="14378"/>
                  </a:lnTo>
                  <a:cubicBezTo>
                    <a:pt x="25351" y="14712"/>
                    <a:pt x="25077" y="15077"/>
                    <a:pt x="24834" y="15472"/>
                  </a:cubicBezTo>
                  <a:cubicBezTo>
                    <a:pt x="23101" y="18147"/>
                    <a:pt x="21946" y="21156"/>
                    <a:pt x="21430" y="24317"/>
                  </a:cubicBezTo>
                  <a:cubicBezTo>
                    <a:pt x="20183" y="25077"/>
                    <a:pt x="18967" y="25868"/>
                    <a:pt x="17812" y="26658"/>
                  </a:cubicBezTo>
                  <a:cubicBezTo>
                    <a:pt x="21095" y="22251"/>
                    <a:pt x="23284" y="17205"/>
                    <a:pt x="24651" y="11886"/>
                  </a:cubicBezTo>
                  <a:lnTo>
                    <a:pt x="24682" y="11825"/>
                  </a:lnTo>
                  <a:cubicBezTo>
                    <a:pt x="24682" y="11794"/>
                    <a:pt x="24682" y="11794"/>
                    <a:pt x="24682" y="11794"/>
                  </a:cubicBezTo>
                  <a:cubicBezTo>
                    <a:pt x="24682" y="11779"/>
                    <a:pt x="24682" y="11772"/>
                    <a:pt x="24678" y="11772"/>
                  </a:cubicBezTo>
                  <a:cubicBezTo>
                    <a:pt x="24674" y="11772"/>
                    <a:pt x="24667" y="11779"/>
                    <a:pt x="24651" y="11794"/>
                  </a:cubicBezTo>
                  <a:lnTo>
                    <a:pt x="24621" y="11886"/>
                  </a:lnTo>
                  <a:cubicBezTo>
                    <a:pt x="24135" y="12372"/>
                    <a:pt x="23709" y="12919"/>
                    <a:pt x="23314" y="13497"/>
                  </a:cubicBezTo>
                  <a:cubicBezTo>
                    <a:pt x="20487" y="17478"/>
                    <a:pt x="18512" y="22038"/>
                    <a:pt x="17569" y="26810"/>
                  </a:cubicBezTo>
                  <a:cubicBezTo>
                    <a:pt x="16536" y="27509"/>
                    <a:pt x="15502" y="28238"/>
                    <a:pt x="14469" y="28968"/>
                  </a:cubicBezTo>
                  <a:cubicBezTo>
                    <a:pt x="16384" y="26050"/>
                    <a:pt x="17721" y="22798"/>
                    <a:pt x="18420" y="19393"/>
                  </a:cubicBezTo>
                  <a:lnTo>
                    <a:pt x="18420" y="19393"/>
                  </a:lnTo>
                  <a:cubicBezTo>
                    <a:pt x="18116" y="19758"/>
                    <a:pt x="17843" y="20123"/>
                    <a:pt x="17600" y="20518"/>
                  </a:cubicBezTo>
                  <a:cubicBezTo>
                    <a:pt x="15867" y="23162"/>
                    <a:pt x="14712" y="26111"/>
                    <a:pt x="14165" y="29242"/>
                  </a:cubicBezTo>
                  <a:cubicBezTo>
                    <a:pt x="12828" y="30245"/>
                    <a:pt x="11551" y="31278"/>
                    <a:pt x="10335" y="32311"/>
                  </a:cubicBezTo>
                  <a:lnTo>
                    <a:pt x="10335" y="32311"/>
                  </a:lnTo>
                  <a:cubicBezTo>
                    <a:pt x="12888" y="27448"/>
                    <a:pt x="14226" y="22129"/>
                    <a:pt x="14712" y="16627"/>
                  </a:cubicBezTo>
                  <a:cubicBezTo>
                    <a:pt x="14742" y="16627"/>
                    <a:pt x="14742" y="16597"/>
                    <a:pt x="14742" y="16567"/>
                  </a:cubicBezTo>
                  <a:lnTo>
                    <a:pt x="14742" y="16536"/>
                  </a:lnTo>
                  <a:lnTo>
                    <a:pt x="14712" y="16536"/>
                  </a:lnTo>
                  <a:cubicBezTo>
                    <a:pt x="14682" y="16567"/>
                    <a:pt x="14682" y="16597"/>
                    <a:pt x="14682" y="16627"/>
                  </a:cubicBezTo>
                  <a:cubicBezTo>
                    <a:pt x="14287" y="17205"/>
                    <a:pt x="13922" y="17813"/>
                    <a:pt x="13648" y="18451"/>
                  </a:cubicBezTo>
                  <a:cubicBezTo>
                    <a:pt x="11521" y="22828"/>
                    <a:pt x="10305" y="27631"/>
                    <a:pt x="10122" y="32494"/>
                  </a:cubicBezTo>
                  <a:cubicBezTo>
                    <a:pt x="9788" y="32798"/>
                    <a:pt x="9454" y="33071"/>
                    <a:pt x="9150" y="33375"/>
                  </a:cubicBezTo>
                  <a:cubicBezTo>
                    <a:pt x="8612" y="33853"/>
                    <a:pt x="8075" y="34331"/>
                    <a:pt x="7566" y="34837"/>
                  </a:cubicBezTo>
                  <a:lnTo>
                    <a:pt x="7566" y="34837"/>
                  </a:lnTo>
                  <a:cubicBezTo>
                    <a:pt x="7564" y="34824"/>
                    <a:pt x="7563" y="34811"/>
                    <a:pt x="7562" y="34798"/>
                  </a:cubicBezTo>
                  <a:lnTo>
                    <a:pt x="7562" y="34798"/>
                  </a:lnTo>
                  <a:cubicBezTo>
                    <a:pt x="7554" y="34820"/>
                    <a:pt x="7546" y="34842"/>
                    <a:pt x="7539" y="34865"/>
                  </a:cubicBezTo>
                  <a:cubicBezTo>
                    <a:pt x="7548" y="34856"/>
                    <a:pt x="7557" y="34847"/>
                    <a:pt x="7566" y="34837"/>
                  </a:cubicBezTo>
                  <a:lnTo>
                    <a:pt x="7566" y="34837"/>
                  </a:lnTo>
                  <a:cubicBezTo>
                    <a:pt x="7567" y="34847"/>
                    <a:pt x="7568" y="34856"/>
                    <a:pt x="7569" y="34865"/>
                  </a:cubicBezTo>
                  <a:cubicBezTo>
                    <a:pt x="6171" y="36202"/>
                    <a:pt x="4833" y="37600"/>
                    <a:pt x="3587" y="38998"/>
                  </a:cubicBezTo>
                  <a:cubicBezTo>
                    <a:pt x="5593" y="33892"/>
                    <a:pt x="6292" y="28451"/>
                    <a:pt x="6201" y="22980"/>
                  </a:cubicBezTo>
                  <a:cubicBezTo>
                    <a:pt x="6201" y="22980"/>
                    <a:pt x="6201" y="22950"/>
                    <a:pt x="6201" y="22919"/>
                  </a:cubicBezTo>
                  <a:lnTo>
                    <a:pt x="6201" y="22889"/>
                  </a:lnTo>
                  <a:lnTo>
                    <a:pt x="6171" y="22889"/>
                  </a:lnTo>
                  <a:cubicBezTo>
                    <a:pt x="6171" y="22919"/>
                    <a:pt x="6171" y="22950"/>
                    <a:pt x="6171" y="22980"/>
                  </a:cubicBezTo>
                  <a:cubicBezTo>
                    <a:pt x="5837" y="23588"/>
                    <a:pt x="5563" y="24226"/>
                    <a:pt x="5350" y="24895"/>
                  </a:cubicBezTo>
                  <a:cubicBezTo>
                    <a:pt x="3709" y="29485"/>
                    <a:pt x="3040" y="34378"/>
                    <a:pt x="3374" y="39242"/>
                  </a:cubicBezTo>
                  <a:cubicBezTo>
                    <a:pt x="2189" y="40609"/>
                    <a:pt x="1064" y="42008"/>
                    <a:pt x="1" y="43467"/>
                  </a:cubicBezTo>
                  <a:lnTo>
                    <a:pt x="1" y="43740"/>
                  </a:lnTo>
                  <a:cubicBezTo>
                    <a:pt x="1064" y="42312"/>
                    <a:pt x="2189" y="40883"/>
                    <a:pt x="3374" y="39515"/>
                  </a:cubicBezTo>
                  <a:cubicBezTo>
                    <a:pt x="3374" y="39530"/>
                    <a:pt x="3390" y="39538"/>
                    <a:pt x="3405" y="39538"/>
                  </a:cubicBezTo>
                  <a:cubicBezTo>
                    <a:pt x="3420" y="39538"/>
                    <a:pt x="3435" y="39530"/>
                    <a:pt x="3435" y="39515"/>
                  </a:cubicBezTo>
                  <a:lnTo>
                    <a:pt x="3435" y="39424"/>
                  </a:lnTo>
                  <a:cubicBezTo>
                    <a:pt x="4469" y="38239"/>
                    <a:pt x="5593" y="37053"/>
                    <a:pt x="6718" y="35929"/>
                  </a:cubicBezTo>
                  <a:cubicBezTo>
                    <a:pt x="10370" y="37016"/>
                    <a:pt x="14118" y="37480"/>
                    <a:pt x="17889" y="37480"/>
                  </a:cubicBezTo>
                  <a:cubicBezTo>
                    <a:pt x="19705" y="37480"/>
                    <a:pt x="21526" y="37372"/>
                    <a:pt x="23344" y="37175"/>
                  </a:cubicBezTo>
                  <a:lnTo>
                    <a:pt x="23436" y="37175"/>
                  </a:lnTo>
                  <a:cubicBezTo>
                    <a:pt x="23436" y="37175"/>
                    <a:pt x="23436" y="37175"/>
                    <a:pt x="23436" y="37144"/>
                  </a:cubicBezTo>
                  <a:cubicBezTo>
                    <a:pt x="23436" y="37144"/>
                    <a:pt x="23436" y="37144"/>
                    <a:pt x="23436" y="37114"/>
                  </a:cubicBezTo>
                  <a:lnTo>
                    <a:pt x="23314" y="37114"/>
                  </a:lnTo>
                  <a:cubicBezTo>
                    <a:pt x="22676" y="36871"/>
                    <a:pt x="22007" y="36658"/>
                    <a:pt x="21338" y="36476"/>
                  </a:cubicBezTo>
                  <a:cubicBezTo>
                    <a:pt x="18490" y="35745"/>
                    <a:pt x="15555" y="35377"/>
                    <a:pt x="12617" y="35377"/>
                  </a:cubicBezTo>
                  <a:cubicBezTo>
                    <a:pt x="10664" y="35377"/>
                    <a:pt x="8709" y="35540"/>
                    <a:pt x="6779" y="35868"/>
                  </a:cubicBezTo>
                  <a:cubicBezTo>
                    <a:pt x="7630" y="35017"/>
                    <a:pt x="8511" y="34166"/>
                    <a:pt x="9454" y="33345"/>
                  </a:cubicBezTo>
                  <a:cubicBezTo>
                    <a:pt x="11262" y="34003"/>
                    <a:pt x="13154" y="34327"/>
                    <a:pt x="15064" y="34327"/>
                  </a:cubicBezTo>
                  <a:cubicBezTo>
                    <a:pt x="15979" y="34327"/>
                    <a:pt x="16897" y="34252"/>
                    <a:pt x="17812" y="34105"/>
                  </a:cubicBezTo>
                  <a:lnTo>
                    <a:pt x="17782" y="34105"/>
                  </a:lnTo>
                  <a:cubicBezTo>
                    <a:pt x="17448" y="33922"/>
                    <a:pt x="17113" y="33801"/>
                    <a:pt x="16779" y="33679"/>
                  </a:cubicBezTo>
                  <a:cubicBezTo>
                    <a:pt x="15335" y="33204"/>
                    <a:pt x="13832" y="32967"/>
                    <a:pt x="12321" y="32967"/>
                  </a:cubicBezTo>
                  <a:cubicBezTo>
                    <a:pt x="11415" y="32967"/>
                    <a:pt x="10506" y="33052"/>
                    <a:pt x="9606" y="33223"/>
                  </a:cubicBezTo>
                  <a:lnTo>
                    <a:pt x="10244" y="32676"/>
                  </a:lnTo>
                  <a:cubicBezTo>
                    <a:pt x="10244" y="32676"/>
                    <a:pt x="10244" y="32707"/>
                    <a:pt x="10244" y="32707"/>
                  </a:cubicBezTo>
                  <a:cubicBezTo>
                    <a:pt x="10244" y="32707"/>
                    <a:pt x="10244" y="32707"/>
                    <a:pt x="10274" y="32676"/>
                  </a:cubicBezTo>
                  <a:lnTo>
                    <a:pt x="10274" y="32646"/>
                  </a:lnTo>
                  <a:cubicBezTo>
                    <a:pt x="11125" y="31886"/>
                    <a:pt x="12007" y="31156"/>
                    <a:pt x="12919" y="30427"/>
                  </a:cubicBezTo>
                  <a:cubicBezTo>
                    <a:pt x="14746" y="31071"/>
                    <a:pt x="16674" y="31402"/>
                    <a:pt x="18613" y="31402"/>
                  </a:cubicBezTo>
                  <a:cubicBezTo>
                    <a:pt x="19511" y="31402"/>
                    <a:pt x="20413" y="31331"/>
                    <a:pt x="21308" y="31187"/>
                  </a:cubicBezTo>
                  <a:lnTo>
                    <a:pt x="21338" y="31187"/>
                  </a:lnTo>
                  <a:cubicBezTo>
                    <a:pt x="21338" y="31187"/>
                    <a:pt x="21338" y="31187"/>
                    <a:pt x="21338" y="31156"/>
                  </a:cubicBezTo>
                  <a:lnTo>
                    <a:pt x="21308" y="31156"/>
                  </a:lnTo>
                  <a:cubicBezTo>
                    <a:pt x="20974" y="31004"/>
                    <a:pt x="20639" y="30852"/>
                    <a:pt x="20274" y="30761"/>
                  </a:cubicBezTo>
                  <a:cubicBezTo>
                    <a:pt x="18831" y="30286"/>
                    <a:pt x="17316" y="30049"/>
                    <a:pt x="15796" y="30049"/>
                  </a:cubicBezTo>
                  <a:cubicBezTo>
                    <a:pt x="14884" y="30049"/>
                    <a:pt x="13971" y="30134"/>
                    <a:pt x="13071" y="30305"/>
                  </a:cubicBezTo>
                  <a:cubicBezTo>
                    <a:pt x="13466" y="30001"/>
                    <a:pt x="13861" y="29728"/>
                    <a:pt x="14256" y="29424"/>
                  </a:cubicBezTo>
                  <a:lnTo>
                    <a:pt x="14287" y="29363"/>
                  </a:lnTo>
                  <a:cubicBezTo>
                    <a:pt x="15350" y="28542"/>
                    <a:pt x="16414" y="27752"/>
                    <a:pt x="17539" y="26992"/>
                  </a:cubicBezTo>
                  <a:cubicBezTo>
                    <a:pt x="17539" y="27007"/>
                    <a:pt x="17546" y="27015"/>
                    <a:pt x="17554" y="27015"/>
                  </a:cubicBezTo>
                  <a:cubicBezTo>
                    <a:pt x="17562" y="27015"/>
                    <a:pt x="17569" y="27007"/>
                    <a:pt x="17569" y="26992"/>
                  </a:cubicBezTo>
                  <a:cubicBezTo>
                    <a:pt x="19423" y="25716"/>
                    <a:pt x="21369" y="24500"/>
                    <a:pt x="23405" y="23314"/>
                  </a:cubicBezTo>
                  <a:lnTo>
                    <a:pt x="23496" y="23314"/>
                  </a:lnTo>
                  <a:cubicBezTo>
                    <a:pt x="27157" y="24425"/>
                    <a:pt x="30914" y="24895"/>
                    <a:pt x="34703" y="24895"/>
                  </a:cubicBezTo>
                  <a:cubicBezTo>
                    <a:pt x="36515" y="24895"/>
                    <a:pt x="38334" y="24788"/>
                    <a:pt x="40153" y="24591"/>
                  </a:cubicBezTo>
                  <a:lnTo>
                    <a:pt x="40244" y="24591"/>
                  </a:lnTo>
                  <a:cubicBezTo>
                    <a:pt x="40244" y="24561"/>
                    <a:pt x="40244" y="24561"/>
                    <a:pt x="40244" y="24561"/>
                  </a:cubicBezTo>
                  <a:lnTo>
                    <a:pt x="40153" y="24561"/>
                  </a:lnTo>
                  <a:cubicBezTo>
                    <a:pt x="39515" y="24287"/>
                    <a:pt x="38846" y="24074"/>
                    <a:pt x="38178" y="23892"/>
                  </a:cubicBezTo>
                  <a:cubicBezTo>
                    <a:pt x="35311" y="23162"/>
                    <a:pt x="32369" y="22793"/>
                    <a:pt x="29428" y="22793"/>
                  </a:cubicBezTo>
                  <a:cubicBezTo>
                    <a:pt x="27472" y="22793"/>
                    <a:pt x="25518" y="22956"/>
                    <a:pt x="23588" y="23284"/>
                  </a:cubicBezTo>
                  <a:lnTo>
                    <a:pt x="23496" y="23284"/>
                  </a:lnTo>
                  <a:lnTo>
                    <a:pt x="23831" y="23102"/>
                  </a:lnTo>
                  <a:cubicBezTo>
                    <a:pt x="24469" y="22737"/>
                    <a:pt x="25107" y="22372"/>
                    <a:pt x="25776" y="22007"/>
                  </a:cubicBezTo>
                  <a:lnTo>
                    <a:pt x="25807" y="22007"/>
                  </a:lnTo>
                  <a:cubicBezTo>
                    <a:pt x="26323" y="21734"/>
                    <a:pt x="26840" y="21430"/>
                    <a:pt x="27326" y="21187"/>
                  </a:cubicBezTo>
                  <a:lnTo>
                    <a:pt x="27357" y="21187"/>
                  </a:lnTo>
                  <a:cubicBezTo>
                    <a:pt x="28299" y="20700"/>
                    <a:pt x="29211" y="20244"/>
                    <a:pt x="30153" y="19788"/>
                  </a:cubicBezTo>
                  <a:cubicBezTo>
                    <a:pt x="33699" y="20842"/>
                    <a:pt x="37367" y="21302"/>
                    <a:pt x="41057" y="21302"/>
                  </a:cubicBezTo>
                  <a:cubicBezTo>
                    <a:pt x="42902" y="21302"/>
                    <a:pt x="44753" y="21187"/>
                    <a:pt x="46597" y="20974"/>
                  </a:cubicBezTo>
                  <a:lnTo>
                    <a:pt x="46688" y="20974"/>
                  </a:lnTo>
                  <a:cubicBezTo>
                    <a:pt x="46688" y="20944"/>
                    <a:pt x="46688" y="20944"/>
                    <a:pt x="46688" y="20944"/>
                  </a:cubicBezTo>
                  <a:lnTo>
                    <a:pt x="46597" y="20913"/>
                  </a:lnTo>
                  <a:cubicBezTo>
                    <a:pt x="45928" y="20640"/>
                    <a:pt x="45290" y="20427"/>
                    <a:pt x="44591" y="20275"/>
                  </a:cubicBezTo>
                  <a:cubicBezTo>
                    <a:pt x="41733" y="19537"/>
                    <a:pt x="38804" y="19164"/>
                    <a:pt x="35870" y="19164"/>
                  </a:cubicBezTo>
                  <a:cubicBezTo>
                    <a:pt x="34093" y="19164"/>
                    <a:pt x="32314" y="19301"/>
                    <a:pt x="30548" y="19576"/>
                  </a:cubicBezTo>
                  <a:cubicBezTo>
                    <a:pt x="32250" y="18755"/>
                    <a:pt x="33953" y="17965"/>
                    <a:pt x="35624" y="17235"/>
                  </a:cubicBezTo>
                  <a:lnTo>
                    <a:pt x="35655" y="17235"/>
                  </a:lnTo>
                  <a:lnTo>
                    <a:pt x="35655" y="17205"/>
                  </a:lnTo>
                  <a:cubicBezTo>
                    <a:pt x="36597" y="16810"/>
                    <a:pt x="37539" y="16384"/>
                    <a:pt x="38451" y="16019"/>
                  </a:cubicBezTo>
                  <a:cubicBezTo>
                    <a:pt x="42047" y="17096"/>
                    <a:pt x="45751" y="17562"/>
                    <a:pt x="49472" y="17562"/>
                  </a:cubicBezTo>
                  <a:cubicBezTo>
                    <a:pt x="51320" y="17562"/>
                    <a:pt x="53172" y="17447"/>
                    <a:pt x="55017" y="17235"/>
                  </a:cubicBezTo>
                  <a:lnTo>
                    <a:pt x="55138" y="17235"/>
                  </a:lnTo>
                  <a:lnTo>
                    <a:pt x="55108" y="17205"/>
                  </a:lnTo>
                  <a:lnTo>
                    <a:pt x="55017" y="17174"/>
                  </a:lnTo>
                  <a:cubicBezTo>
                    <a:pt x="54378" y="16931"/>
                    <a:pt x="53710" y="16719"/>
                    <a:pt x="53041" y="16536"/>
                  </a:cubicBezTo>
                  <a:cubicBezTo>
                    <a:pt x="50154" y="15805"/>
                    <a:pt x="47198" y="15432"/>
                    <a:pt x="44243" y="15432"/>
                  </a:cubicBezTo>
                  <a:cubicBezTo>
                    <a:pt x="42407" y="15432"/>
                    <a:pt x="40572" y="15576"/>
                    <a:pt x="38755" y="15867"/>
                  </a:cubicBezTo>
                  <a:cubicBezTo>
                    <a:pt x="40609" y="15108"/>
                    <a:pt x="42463" y="14378"/>
                    <a:pt x="44257" y="13709"/>
                  </a:cubicBezTo>
                  <a:cubicBezTo>
                    <a:pt x="47859" y="14774"/>
                    <a:pt x="51585" y="15232"/>
                    <a:pt x="55324" y="15232"/>
                  </a:cubicBezTo>
                  <a:cubicBezTo>
                    <a:pt x="57138" y="15232"/>
                    <a:pt x="58955" y="15124"/>
                    <a:pt x="60762" y="14925"/>
                  </a:cubicBezTo>
                  <a:lnTo>
                    <a:pt x="60853" y="14925"/>
                  </a:lnTo>
                  <a:cubicBezTo>
                    <a:pt x="60853" y="14925"/>
                    <a:pt x="60853" y="14925"/>
                    <a:pt x="60883" y="14895"/>
                  </a:cubicBezTo>
                  <a:cubicBezTo>
                    <a:pt x="60883" y="14895"/>
                    <a:pt x="60853" y="14864"/>
                    <a:pt x="60853" y="14864"/>
                  </a:cubicBezTo>
                  <a:lnTo>
                    <a:pt x="60762" y="14864"/>
                  </a:lnTo>
                  <a:cubicBezTo>
                    <a:pt x="60123" y="14591"/>
                    <a:pt x="59455" y="14378"/>
                    <a:pt x="58786" y="14226"/>
                  </a:cubicBezTo>
                  <a:cubicBezTo>
                    <a:pt x="55836" y="13450"/>
                    <a:pt x="52811" y="13058"/>
                    <a:pt x="49783" y="13058"/>
                  </a:cubicBezTo>
                  <a:cubicBezTo>
                    <a:pt x="48069" y="13058"/>
                    <a:pt x="46355" y="13183"/>
                    <a:pt x="44652" y="13436"/>
                  </a:cubicBezTo>
                  <a:cubicBezTo>
                    <a:pt x="45989" y="12949"/>
                    <a:pt x="47296" y="12463"/>
                    <a:pt x="48573" y="12007"/>
                  </a:cubicBezTo>
                  <a:lnTo>
                    <a:pt x="48573" y="12007"/>
                  </a:lnTo>
                  <a:lnTo>
                    <a:pt x="48543" y="12038"/>
                  </a:lnTo>
                  <a:lnTo>
                    <a:pt x="48573" y="12038"/>
                  </a:lnTo>
                  <a:lnTo>
                    <a:pt x="48573" y="12007"/>
                  </a:lnTo>
                  <a:lnTo>
                    <a:pt x="50488" y="11339"/>
                  </a:lnTo>
                  <a:cubicBezTo>
                    <a:pt x="52348" y="12028"/>
                    <a:pt x="54308" y="12373"/>
                    <a:pt x="56280" y="12373"/>
                  </a:cubicBezTo>
                  <a:cubicBezTo>
                    <a:pt x="57177" y="12373"/>
                    <a:pt x="58075" y="12302"/>
                    <a:pt x="58968" y="12159"/>
                  </a:cubicBezTo>
                  <a:cubicBezTo>
                    <a:pt x="58634" y="11977"/>
                    <a:pt x="58300" y="11855"/>
                    <a:pt x="57935" y="11734"/>
                  </a:cubicBezTo>
                  <a:cubicBezTo>
                    <a:pt x="56494" y="11266"/>
                    <a:pt x="54984" y="11029"/>
                    <a:pt x="53476" y="11029"/>
                  </a:cubicBezTo>
                  <a:cubicBezTo>
                    <a:pt x="52535" y="11029"/>
                    <a:pt x="51593" y="11121"/>
                    <a:pt x="50670" y="11308"/>
                  </a:cubicBezTo>
                  <a:lnTo>
                    <a:pt x="53041" y="10487"/>
                  </a:lnTo>
                  <a:cubicBezTo>
                    <a:pt x="53071" y="10487"/>
                    <a:pt x="53102" y="10427"/>
                    <a:pt x="53071" y="10396"/>
                  </a:cubicBezTo>
                  <a:cubicBezTo>
                    <a:pt x="53071" y="10352"/>
                    <a:pt x="53039" y="10324"/>
                    <a:pt x="53010" y="10324"/>
                  </a:cubicBezTo>
                  <a:cubicBezTo>
                    <a:pt x="52999" y="10324"/>
                    <a:pt x="52988" y="10327"/>
                    <a:pt x="52980" y="10335"/>
                  </a:cubicBezTo>
                  <a:cubicBezTo>
                    <a:pt x="51673" y="10791"/>
                    <a:pt x="50305" y="11247"/>
                    <a:pt x="48907" y="11734"/>
                  </a:cubicBezTo>
                  <a:cubicBezTo>
                    <a:pt x="51369" y="9211"/>
                    <a:pt x="53345" y="6232"/>
                    <a:pt x="54682" y="2949"/>
                  </a:cubicBezTo>
                  <a:lnTo>
                    <a:pt x="54682" y="2949"/>
                  </a:lnTo>
                  <a:cubicBezTo>
                    <a:pt x="54318" y="3223"/>
                    <a:pt x="53983" y="3527"/>
                    <a:pt x="53649" y="3861"/>
                  </a:cubicBezTo>
                  <a:cubicBezTo>
                    <a:pt x="51460" y="6141"/>
                    <a:pt x="49758" y="8846"/>
                    <a:pt x="48634" y="11825"/>
                  </a:cubicBezTo>
                  <a:cubicBezTo>
                    <a:pt x="46871" y="12463"/>
                    <a:pt x="45017" y="13132"/>
                    <a:pt x="43132" y="13861"/>
                  </a:cubicBezTo>
                  <a:cubicBezTo>
                    <a:pt x="47144" y="10001"/>
                    <a:pt x="50153" y="5259"/>
                    <a:pt x="52342" y="92"/>
                  </a:cubicBezTo>
                  <a:cubicBezTo>
                    <a:pt x="52342" y="92"/>
                    <a:pt x="52372" y="62"/>
                    <a:pt x="52403" y="31"/>
                  </a:cubicBezTo>
                  <a:lnTo>
                    <a:pt x="524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37"/>
            <p:cNvSpPr/>
            <p:nvPr/>
          </p:nvSpPr>
          <p:spPr>
            <a:xfrm>
              <a:off x="-267358" y="-1743455"/>
              <a:ext cx="556327" cy="69996"/>
            </a:xfrm>
            <a:custGeom>
              <a:avLst/>
              <a:gdLst/>
              <a:ahLst/>
              <a:cxnLst/>
              <a:rect l="l" t="t" r="r" b="b"/>
              <a:pathLst>
                <a:path w="16810" h="2115" extrusionOk="0">
                  <a:moveTo>
                    <a:pt x="5946" y="1"/>
                  </a:moveTo>
                  <a:cubicBezTo>
                    <a:pt x="3958" y="1"/>
                    <a:pt x="1970" y="171"/>
                    <a:pt x="1" y="513"/>
                  </a:cubicBezTo>
                  <a:cubicBezTo>
                    <a:pt x="3654" y="1636"/>
                    <a:pt x="7430" y="2114"/>
                    <a:pt x="11229" y="2114"/>
                  </a:cubicBezTo>
                  <a:cubicBezTo>
                    <a:pt x="13088" y="2114"/>
                    <a:pt x="14952" y="2000"/>
                    <a:pt x="16810" y="1790"/>
                  </a:cubicBezTo>
                  <a:cubicBezTo>
                    <a:pt x="16141" y="1517"/>
                    <a:pt x="15442" y="1273"/>
                    <a:pt x="14743" y="1121"/>
                  </a:cubicBezTo>
                  <a:cubicBezTo>
                    <a:pt x="11854" y="377"/>
                    <a:pt x="8900" y="1"/>
                    <a:pt x="59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37"/>
            <p:cNvSpPr/>
            <p:nvPr/>
          </p:nvSpPr>
          <p:spPr>
            <a:xfrm>
              <a:off x="-457481" y="-1666545"/>
              <a:ext cx="556327" cy="69533"/>
            </a:xfrm>
            <a:custGeom>
              <a:avLst/>
              <a:gdLst/>
              <a:ahLst/>
              <a:cxnLst/>
              <a:rect l="l" t="t" r="r" b="b"/>
              <a:pathLst>
                <a:path w="16810" h="2101" extrusionOk="0">
                  <a:moveTo>
                    <a:pt x="5974" y="0"/>
                  </a:moveTo>
                  <a:cubicBezTo>
                    <a:pt x="3976" y="0"/>
                    <a:pt x="1979" y="168"/>
                    <a:pt x="1" y="500"/>
                  </a:cubicBezTo>
                  <a:cubicBezTo>
                    <a:pt x="3654" y="1622"/>
                    <a:pt x="7417" y="2100"/>
                    <a:pt x="11216" y="2100"/>
                  </a:cubicBezTo>
                  <a:cubicBezTo>
                    <a:pt x="13075" y="2100"/>
                    <a:pt x="14942" y="1986"/>
                    <a:pt x="16810" y="1776"/>
                  </a:cubicBezTo>
                  <a:cubicBezTo>
                    <a:pt x="16141" y="1503"/>
                    <a:pt x="15442" y="1259"/>
                    <a:pt x="14743" y="1107"/>
                  </a:cubicBezTo>
                  <a:cubicBezTo>
                    <a:pt x="11863" y="365"/>
                    <a:pt x="8919" y="0"/>
                    <a:pt x="59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37"/>
            <p:cNvSpPr/>
            <p:nvPr/>
          </p:nvSpPr>
          <p:spPr>
            <a:xfrm>
              <a:off x="-1190770" y="-1261674"/>
              <a:ext cx="556327" cy="69830"/>
            </a:xfrm>
            <a:custGeom>
              <a:avLst/>
              <a:gdLst/>
              <a:ahLst/>
              <a:cxnLst/>
              <a:rect l="l" t="t" r="r" b="b"/>
              <a:pathLst>
                <a:path w="16810" h="2110" extrusionOk="0">
                  <a:moveTo>
                    <a:pt x="5981" y="0"/>
                  </a:moveTo>
                  <a:cubicBezTo>
                    <a:pt x="3981" y="0"/>
                    <a:pt x="1981" y="171"/>
                    <a:pt x="0" y="515"/>
                  </a:cubicBezTo>
                  <a:cubicBezTo>
                    <a:pt x="3680" y="1625"/>
                    <a:pt x="7484" y="2109"/>
                    <a:pt x="11310" y="2109"/>
                  </a:cubicBezTo>
                  <a:cubicBezTo>
                    <a:pt x="13142" y="2109"/>
                    <a:pt x="14979" y="1998"/>
                    <a:pt x="16809" y="1792"/>
                  </a:cubicBezTo>
                  <a:cubicBezTo>
                    <a:pt x="16141" y="1488"/>
                    <a:pt x="15441" y="1275"/>
                    <a:pt x="14742" y="1092"/>
                  </a:cubicBezTo>
                  <a:cubicBezTo>
                    <a:pt x="11865" y="369"/>
                    <a:pt x="8923" y="0"/>
                    <a:pt x="59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37"/>
            <p:cNvSpPr/>
            <p:nvPr/>
          </p:nvSpPr>
          <p:spPr>
            <a:xfrm>
              <a:off x="-1508635" y="-1003674"/>
              <a:ext cx="556327" cy="69996"/>
            </a:xfrm>
            <a:custGeom>
              <a:avLst/>
              <a:gdLst/>
              <a:ahLst/>
              <a:cxnLst/>
              <a:rect l="l" t="t" r="r" b="b"/>
              <a:pathLst>
                <a:path w="16810" h="2115" extrusionOk="0">
                  <a:moveTo>
                    <a:pt x="5973" y="1"/>
                  </a:moveTo>
                  <a:cubicBezTo>
                    <a:pt x="3976" y="1"/>
                    <a:pt x="1978" y="169"/>
                    <a:pt x="0" y="500"/>
                  </a:cubicBezTo>
                  <a:cubicBezTo>
                    <a:pt x="3653" y="1622"/>
                    <a:pt x="7429" y="2115"/>
                    <a:pt x="11226" y="2115"/>
                  </a:cubicBezTo>
                  <a:cubicBezTo>
                    <a:pt x="13086" y="2115"/>
                    <a:pt x="14951" y="1997"/>
                    <a:pt x="16809" y="1777"/>
                  </a:cubicBezTo>
                  <a:cubicBezTo>
                    <a:pt x="16141" y="1503"/>
                    <a:pt x="15441" y="1260"/>
                    <a:pt x="14742" y="1108"/>
                  </a:cubicBezTo>
                  <a:cubicBezTo>
                    <a:pt x="11863" y="366"/>
                    <a:pt x="8918" y="1"/>
                    <a:pt x="59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37"/>
            <p:cNvSpPr/>
            <p:nvPr/>
          </p:nvSpPr>
          <p:spPr>
            <a:xfrm>
              <a:off x="-737122" y="-1543270"/>
              <a:ext cx="555334" cy="70194"/>
            </a:xfrm>
            <a:custGeom>
              <a:avLst/>
              <a:gdLst/>
              <a:ahLst/>
              <a:cxnLst/>
              <a:rect l="l" t="t" r="r" b="b"/>
              <a:pathLst>
                <a:path w="16780" h="2121" extrusionOk="0">
                  <a:moveTo>
                    <a:pt x="5945" y="1"/>
                  </a:moveTo>
                  <a:cubicBezTo>
                    <a:pt x="3958" y="1"/>
                    <a:pt x="1970" y="171"/>
                    <a:pt x="1" y="513"/>
                  </a:cubicBezTo>
                  <a:cubicBezTo>
                    <a:pt x="3628" y="1648"/>
                    <a:pt x="7363" y="2121"/>
                    <a:pt x="11126" y="2121"/>
                  </a:cubicBezTo>
                  <a:cubicBezTo>
                    <a:pt x="13007" y="2121"/>
                    <a:pt x="14895" y="2003"/>
                    <a:pt x="16779" y="1790"/>
                  </a:cubicBezTo>
                  <a:cubicBezTo>
                    <a:pt x="16111" y="1516"/>
                    <a:pt x="15412" y="1273"/>
                    <a:pt x="14712" y="1121"/>
                  </a:cubicBezTo>
                  <a:cubicBezTo>
                    <a:pt x="11842" y="376"/>
                    <a:pt x="8896" y="1"/>
                    <a:pt x="59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37"/>
            <p:cNvSpPr/>
            <p:nvPr/>
          </p:nvSpPr>
          <p:spPr>
            <a:xfrm>
              <a:off x="-950345" y="-1421617"/>
              <a:ext cx="556294" cy="70029"/>
            </a:xfrm>
            <a:custGeom>
              <a:avLst/>
              <a:gdLst/>
              <a:ahLst/>
              <a:cxnLst/>
              <a:rect l="l" t="t" r="r" b="b"/>
              <a:pathLst>
                <a:path w="16809" h="2116" extrusionOk="0">
                  <a:moveTo>
                    <a:pt x="5979" y="0"/>
                  </a:moveTo>
                  <a:cubicBezTo>
                    <a:pt x="3981" y="0"/>
                    <a:pt x="1980" y="171"/>
                    <a:pt x="0" y="515"/>
                  </a:cubicBezTo>
                  <a:cubicBezTo>
                    <a:pt x="3653" y="1638"/>
                    <a:pt x="7430" y="2116"/>
                    <a:pt x="11228" y="2116"/>
                  </a:cubicBezTo>
                  <a:cubicBezTo>
                    <a:pt x="13087" y="2116"/>
                    <a:pt x="14951" y="2001"/>
                    <a:pt x="16809" y="1792"/>
                  </a:cubicBezTo>
                  <a:cubicBezTo>
                    <a:pt x="16140" y="1488"/>
                    <a:pt x="15441" y="1275"/>
                    <a:pt x="14712" y="1093"/>
                  </a:cubicBezTo>
                  <a:cubicBezTo>
                    <a:pt x="11853" y="369"/>
                    <a:pt x="8918" y="0"/>
                    <a:pt x="59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37"/>
            <p:cNvSpPr/>
            <p:nvPr/>
          </p:nvSpPr>
          <p:spPr>
            <a:xfrm>
              <a:off x="-301544" y="-2174106"/>
              <a:ext cx="311854" cy="462767"/>
            </a:xfrm>
            <a:custGeom>
              <a:avLst/>
              <a:gdLst/>
              <a:ahLst/>
              <a:cxnLst/>
              <a:rect l="l" t="t" r="r" b="b"/>
              <a:pathLst>
                <a:path w="9423" h="13983" extrusionOk="0">
                  <a:moveTo>
                    <a:pt x="9423" y="0"/>
                  </a:moveTo>
                  <a:lnTo>
                    <a:pt x="9423" y="0"/>
                  </a:lnTo>
                  <a:cubicBezTo>
                    <a:pt x="8845" y="426"/>
                    <a:pt x="8298" y="912"/>
                    <a:pt x="7782" y="1459"/>
                  </a:cubicBezTo>
                  <a:cubicBezTo>
                    <a:pt x="4347" y="5046"/>
                    <a:pt x="1702" y="9302"/>
                    <a:pt x="0" y="13982"/>
                  </a:cubicBezTo>
                  <a:cubicBezTo>
                    <a:pt x="4134" y="10061"/>
                    <a:pt x="7174" y="5228"/>
                    <a:pt x="94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37"/>
            <p:cNvSpPr/>
            <p:nvPr/>
          </p:nvSpPr>
          <p:spPr>
            <a:xfrm>
              <a:off x="-545973" y="-2111757"/>
              <a:ext cx="237424" cy="505030"/>
            </a:xfrm>
            <a:custGeom>
              <a:avLst/>
              <a:gdLst/>
              <a:ahLst/>
              <a:cxnLst/>
              <a:rect l="l" t="t" r="r" b="b"/>
              <a:pathLst>
                <a:path w="7174" h="15260" extrusionOk="0">
                  <a:moveTo>
                    <a:pt x="7173" y="1"/>
                  </a:moveTo>
                  <a:lnTo>
                    <a:pt x="7173" y="1"/>
                  </a:lnTo>
                  <a:cubicBezTo>
                    <a:pt x="6657" y="518"/>
                    <a:pt x="6201" y="1095"/>
                    <a:pt x="5806" y="1703"/>
                  </a:cubicBezTo>
                  <a:cubicBezTo>
                    <a:pt x="2918" y="5746"/>
                    <a:pt x="942" y="10366"/>
                    <a:pt x="0" y="15260"/>
                  </a:cubicBezTo>
                  <a:cubicBezTo>
                    <a:pt x="3465" y="10731"/>
                    <a:pt x="5745" y="5503"/>
                    <a:pt x="7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37"/>
            <p:cNvSpPr/>
            <p:nvPr/>
          </p:nvSpPr>
          <p:spPr>
            <a:xfrm>
              <a:off x="-1387942" y="-1629910"/>
              <a:ext cx="151939" cy="537198"/>
            </a:xfrm>
            <a:custGeom>
              <a:avLst/>
              <a:gdLst/>
              <a:ahLst/>
              <a:cxnLst/>
              <a:rect l="l" t="t" r="r" b="b"/>
              <a:pathLst>
                <a:path w="4591" h="16232" extrusionOk="0">
                  <a:moveTo>
                    <a:pt x="4591" y="0"/>
                  </a:moveTo>
                  <a:lnTo>
                    <a:pt x="4591" y="0"/>
                  </a:lnTo>
                  <a:cubicBezTo>
                    <a:pt x="4195" y="608"/>
                    <a:pt x="3831" y="1247"/>
                    <a:pt x="3527" y="1885"/>
                  </a:cubicBezTo>
                  <a:cubicBezTo>
                    <a:pt x="1338" y="6353"/>
                    <a:pt x="153" y="11247"/>
                    <a:pt x="1" y="16232"/>
                  </a:cubicBezTo>
                  <a:cubicBezTo>
                    <a:pt x="2706" y="11216"/>
                    <a:pt x="4104" y="5684"/>
                    <a:pt x="45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37"/>
            <p:cNvSpPr/>
            <p:nvPr/>
          </p:nvSpPr>
          <p:spPr>
            <a:xfrm>
              <a:off x="-872906" y="-1952807"/>
              <a:ext cx="237424" cy="504004"/>
            </a:xfrm>
            <a:custGeom>
              <a:avLst/>
              <a:gdLst/>
              <a:ahLst/>
              <a:cxnLst/>
              <a:rect l="l" t="t" r="r" b="b"/>
              <a:pathLst>
                <a:path w="7174" h="15229" extrusionOk="0">
                  <a:moveTo>
                    <a:pt x="7174" y="0"/>
                  </a:moveTo>
                  <a:lnTo>
                    <a:pt x="7174" y="0"/>
                  </a:lnTo>
                  <a:cubicBezTo>
                    <a:pt x="6657" y="517"/>
                    <a:pt x="6201" y="1064"/>
                    <a:pt x="5806" y="1672"/>
                  </a:cubicBezTo>
                  <a:cubicBezTo>
                    <a:pt x="2918" y="5745"/>
                    <a:pt x="943" y="10365"/>
                    <a:pt x="0" y="15229"/>
                  </a:cubicBezTo>
                  <a:cubicBezTo>
                    <a:pt x="3496" y="10730"/>
                    <a:pt x="5745" y="5502"/>
                    <a:pt x="71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37"/>
            <p:cNvSpPr/>
            <p:nvPr/>
          </p:nvSpPr>
          <p:spPr>
            <a:xfrm>
              <a:off x="-1145498" y="-1786841"/>
              <a:ext cx="237424" cy="505030"/>
            </a:xfrm>
            <a:custGeom>
              <a:avLst/>
              <a:gdLst/>
              <a:ahLst/>
              <a:cxnLst/>
              <a:rect l="l" t="t" r="r" b="b"/>
              <a:pathLst>
                <a:path w="7174" h="15260" extrusionOk="0">
                  <a:moveTo>
                    <a:pt x="7174" y="1"/>
                  </a:moveTo>
                  <a:cubicBezTo>
                    <a:pt x="6687" y="548"/>
                    <a:pt x="6231" y="1095"/>
                    <a:pt x="5806" y="1703"/>
                  </a:cubicBezTo>
                  <a:cubicBezTo>
                    <a:pt x="2949" y="5776"/>
                    <a:pt x="973" y="10396"/>
                    <a:pt x="0" y="15259"/>
                  </a:cubicBezTo>
                  <a:cubicBezTo>
                    <a:pt x="3496" y="10761"/>
                    <a:pt x="5775" y="5533"/>
                    <a:pt x="7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37"/>
            <p:cNvSpPr/>
            <p:nvPr/>
          </p:nvSpPr>
          <p:spPr>
            <a:xfrm>
              <a:off x="-1628334" y="-1416653"/>
              <a:ext cx="110670" cy="550271"/>
            </a:xfrm>
            <a:custGeom>
              <a:avLst/>
              <a:gdLst/>
              <a:ahLst/>
              <a:cxnLst/>
              <a:rect l="l" t="t" r="r" b="b"/>
              <a:pathLst>
                <a:path w="3344" h="16627" extrusionOk="0">
                  <a:moveTo>
                    <a:pt x="3192" y="0"/>
                  </a:moveTo>
                  <a:cubicBezTo>
                    <a:pt x="2858" y="639"/>
                    <a:pt x="2584" y="1307"/>
                    <a:pt x="2341" y="1976"/>
                  </a:cubicBezTo>
                  <a:cubicBezTo>
                    <a:pt x="669" y="6657"/>
                    <a:pt x="0" y="11642"/>
                    <a:pt x="395" y="16627"/>
                  </a:cubicBezTo>
                  <a:cubicBezTo>
                    <a:pt x="2554" y="11338"/>
                    <a:pt x="3344" y="5684"/>
                    <a:pt x="3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37"/>
            <p:cNvSpPr/>
            <p:nvPr/>
          </p:nvSpPr>
          <p:spPr>
            <a:xfrm>
              <a:off x="-116451" y="-2079557"/>
              <a:ext cx="204229" cy="303845"/>
            </a:xfrm>
            <a:custGeom>
              <a:avLst/>
              <a:gdLst/>
              <a:ahLst/>
              <a:cxnLst/>
              <a:rect l="l" t="t" r="r" b="b"/>
              <a:pathLst>
                <a:path w="6171" h="9181" extrusionOk="0">
                  <a:moveTo>
                    <a:pt x="6170" y="1"/>
                  </a:moveTo>
                  <a:cubicBezTo>
                    <a:pt x="5775" y="274"/>
                    <a:pt x="5441" y="609"/>
                    <a:pt x="5107" y="973"/>
                  </a:cubicBezTo>
                  <a:cubicBezTo>
                    <a:pt x="2827" y="3314"/>
                    <a:pt x="1094" y="6110"/>
                    <a:pt x="0" y="9180"/>
                  </a:cubicBezTo>
                  <a:cubicBezTo>
                    <a:pt x="2644" y="6596"/>
                    <a:pt x="4742" y="3466"/>
                    <a:pt x="6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37"/>
            <p:cNvSpPr/>
            <p:nvPr/>
          </p:nvSpPr>
          <p:spPr>
            <a:xfrm>
              <a:off x="-412209" y="-2002084"/>
              <a:ext cx="142871" cy="337006"/>
            </a:xfrm>
            <a:custGeom>
              <a:avLst/>
              <a:gdLst/>
              <a:ahLst/>
              <a:cxnLst/>
              <a:rect l="l" t="t" r="r" b="b"/>
              <a:pathLst>
                <a:path w="4317" h="10183" extrusionOk="0">
                  <a:moveTo>
                    <a:pt x="4317" y="0"/>
                  </a:moveTo>
                  <a:cubicBezTo>
                    <a:pt x="4013" y="334"/>
                    <a:pt x="3709" y="730"/>
                    <a:pt x="3466" y="1125"/>
                  </a:cubicBezTo>
                  <a:cubicBezTo>
                    <a:pt x="1672" y="3860"/>
                    <a:pt x="487" y="6961"/>
                    <a:pt x="1" y="10183"/>
                  </a:cubicBezTo>
                  <a:cubicBezTo>
                    <a:pt x="2128" y="7113"/>
                    <a:pt x="3587" y="3648"/>
                    <a:pt x="43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37"/>
            <p:cNvSpPr/>
            <p:nvPr/>
          </p:nvSpPr>
          <p:spPr>
            <a:xfrm>
              <a:off x="-1488514" y="-1381441"/>
              <a:ext cx="68440" cy="364177"/>
            </a:xfrm>
            <a:custGeom>
              <a:avLst/>
              <a:gdLst/>
              <a:ahLst/>
              <a:cxnLst/>
              <a:rect l="l" t="t" r="r" b="b"/>
              <a:pathLst>
                <a:path w="2068" h="11004" extrusionOk="0">
                  <a:moveTo>
                    <a:pt x="1794" y="0"/>
                  </a:moveTo>
                  <a:lnTo>
                    <a:pt x="1794" y="0"/>
                  </a:lnTo>
                  <a:cubicBezTo>
                    <a:pt x="1581" y="426"/>
                    <a:pt x="1399" y="882"/>
                    <a:pt x="1277" y="1338"/>
                  </a:cubicBezTo>
                  <a:cubicBezTo>
                    <a:pt x="304" y="4438"/>
                    <a:pt x="0" y="7751"/>
                    <a:pt x="365" y="11003"/>
                  </a:cubicBezTo>
                  <a:cubicBezTo>
                    <a:pt x="1581" y="7447"/>
                    <a:pt x="2067" y="3708"/>
                    <a:pt x="1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37"/>
            <p:cNvSpPr/>
            <p:nvPr/>
          </p:nvSpPr>
          <p:spPr>
            <a:xfrm>
              <a:off x="-682783" y="-1883409"/>
              <a:ext cx="143864" cy="338032"/>
            </a:xfrm>
            <a:custGeom>
              <a:avLst/>
              <a:gdLst/>
              <a:ahLst/>
              <a:cxnLst/>
              <a:rect l="l" t="t" r="r" b="b"/>
              <a:pathLst>
                <a:path w="4347" h="10214" extrusionOk="0">
                  <a:moveTo>
                    <a:pt x="4347" y="1"/>
                  </a:moveTo>
                  <a:lnTo>
                    <a:pt x="4347" y="1"/>
                  </a:lnTo>
                  <a:cubicBezTo>
                    <a:pt x="4013" y="335"/>
                    <a:pt x="3739" y="730"/>
                    <a:pt x="3496" y="1125"/>
                  </a:cubicBezTo>
                  <a:cubicBezTo>
                    <a:pt x="1702" y="3861"/>
                    <a:pt x="517" y="6961"/>
                    <a:pt x="0" y="10214"/>
                  </a:cubicBezTo>
                  <a:cubicBezTo>
                    <a:pt x="2128" y="7144"/>
                    <a:pt x="3617" y="3648"/>
                    <a:pt x="4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37"/>
            <p:cNvSpPr/>
            <p:nvPr/>
          </p:nvSpPr>
          <p:spPr>
            <a:xfrm>
              <a:off x="-1016764" y="-1702353"/>
              <a:ext cx="142904" cy="337039"/>
            </a:xfrm>
            <a:custGeom>
              <a:avLst/>
              <a:gdLst/>
              <a:ahLst/>
              <a:cxnLst/>
              <a:rect l="l" t="t" r="r" b="b"/>
              <a:pathLst>
                <a:path w="4318" h="10184" extrusionOk="0">
                  <a:moveTo>
                    <a:pt x="4317" y="1"/>
                  </a:moveTo>
                  <a:cubicBezTo>
                    <a:pt x="4013" y="335"/>
                    <a:pt x="3709" y="730"/>
                    <a:pt x="3466" y="1126"/>
                  </a:cubicBezTo>
                  <a:cubicBezTo>
                    <a:pt x="1673" y="3861"/>
                    <a:pt x="487" y="6931"/>
                    <a:pt x="1" y="10183"/>
                  </a:cubicBezTo>
                  <a:cubicBezTo>
                    <a:pt x="2129" y="7114"/>
                    <a:pt x="3588" y="3648"/>
                    <a:pt x="4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37"/>
            <p:cNvSpPr/>
            <p:nvPr/>
          </p:nvSpPr>
          <p:spPr>
            <a:xfrm>
              <a:off x="-1255137" y="-1537380"/>
              <a:ext cx="142871" cy="337039"/>
            </a:xfrm>
            <a:custGeom>
              <a:avLst/>
              <a:gdLst/>
              <a:ahLst/>
              <a:cxnLst/>
              <a:rect l="l" t="t" r="r" b="b"/>
              <a:pathLst>
                <a:path w="4317" h="10184" extrusionOk="0">
                  <a:moveTo>
                    <a:pt x="4316" y="1"/>
                  </a:moveTo>
                  <a:lnTo>
                    <a:pt x="4316" y="1"/>
                  </a:lnTo>
                  <a:cubicBezTo>
                    <a:pt x="4012" y="335"/>
                    <a:pt x="3708" y="730"/>
                    <a:pt x="3465" y="1125"/>
                  </a:cubicBezTo>
                  <a:cubicBezTo>
                    <a:pt x="1672" y="3861"/>
                    <a:pt x="486" y="6961"/>
                    <a:pt x="0" y="10183"/>
                  </a:cubicBezTo>
                  <a:cubicBezTo>
                    <a:pt x="2128" y="7113"/>
                    <a:pt x="3587" y="3648"/>
                    <a:pt x="43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37"/>
            <p:cNvSpPr/>
            <p:nvPr/>
          </p:nvSpPr>
          <p:spPr>
            <a:xfrm>
              <a:off x="-54102" y="-1810007"/>
              <a:ext cx="283723" cy="45373"/>
            </a:xfrm>
            <a:custGeom>
              <a:avLst/>
              <a:gdLst/>
              <a:ahLst/>
              <a:cxnLst/>
              <a:rect l="l" t="t" r="r" b="b"/>
              <a:pathLst>
                <a:path w="8573" h="1371" extrusionOk="0">
                  <a:moveTo>
                    <a:pt x="3089" y="0"/>
                  </a:moveTo>
                  <a:cubicBezTo>
                    <a:pt x="2055" y="0"/>
                    <a:pt x="1020" y="112"/>
                    <a:pt x="1" y="336"/>
                  </a:cubicBezTo>
                  <a:cubicBezTo>
                    <a:pt x="1881" y="1026"/>
                    <a:pt x="3863" y="1370"/>
                    <a:pt x="5856" y="1370"/>
                  </a:cubicBezTo>
                  <a:cubicBezTo>
                    <a:pt x="6762" y="1370"/>
                    <a:pt x="7670" y="1299"/>
                    <a:pt x="8572" y="1157"/>
                  </a:cubicBezTo>
                  <a:cubicBezTo>
                    <a:pt x="8238" y="944"/>
                    <a:pt x="7873" y="822"/>
                    <a:pt x="7508" y="701"/>
                  </a:cubicBezTo>
                  <a:cubicBezTo>
                    <a:pt x="6071" y="234"/>
                    <a:pt x="4581" y="0"/>
                    <a:pt x="30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37"/>
            <p:cNvSpPr/>
            <p:nvPr/>
          </p:nvSpPr>
          <p:spPr>
            <a:xfrm>
              <a:off x="-820584" y="-1487110"/>
              <a:ext cx="283690" cy="45373"/>
            </a:xfrm>
            <a:custGeom>
              <a:avLst/>
              <a:gdLst/>
              <a:ahLst/>
              <a:cxnLst/>
              <a:rect l="l" t="t" r="r" b="b"/>
              <a:pathLst>
                <a:path w="8572" h="1371" extrusionOk="0">
                  <a:moveTo>
                    <a:pt x="3088" y="0"/>
                  </a:moveTo>
                  <a:cubicBezTo>
                    <a:pt x="2055" y="0"/>
                    <a:pt x="1020" y="112"/>
                    <a:pt x="0" y="336"/>
                  </a:cubicBezTo>
                  <a:cubicBezTo>
                    <a:pt x="1881" y="1026"/>
                    <a:pt x="3862" y="1370"/>
                    <a:pt x="5855" y="1370"/>
                  </a:cubicBezTo>
                  <a:cubicBezTo>
                    <a:pt x="6761" y="1370"/>
                    <a:pt x="7669" y="1299"/>
                    <a:pt x="8572" y="1157"/>
                  </a:cubicBezTo>
                  <a:cubicBezTo>
                    <a:pt x="8207" y="974"/>
                    <a:pt x="7873" y="822"/>
                    <a:pt x="7508" y="701"/>
                  </a:cubicBezTo>
                  <a:cubicBezTo>
                    <a:pt x="6071" y="234"/>
                    <a:pt x="4581" y="0"/>
                    <a:pt x="30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37"/>
            <p:cNvSpPr/>
            <p:nvPr/>
          </p:nvSpPr>
          <p:spPr>
            <a:xfrm>
              <a:off x="-820584" y="-1476024"/>
              <a:ext cx="283690" cy="27204"/>
            </a:xfrm>
            <a:custGeom>
              <a:avLst/>
              <a:gdLst/>
              <a:ahLst/>
              <a:cxnLst/>
              <a:rect l="l" t="t" r="r" b="b"/>
              <a:pathLst>
                <a:path w="8572" h="822" extrusionOk="0">
                  <a:moveTo>
                    <a:pt x="0" y="1"/>
                  </a:moveTo>
                  <a:cubicBezTo>
                    <a:pt x="0" y="1"/>
                    <a:pt x="4863" y="1"/>
                    <a:pt x="8572" y="822"/>
                  </a:cubicBezTo>
                  <a:cubicBezTo>
                    <a:pt x="4863" y="1"/>
                    <a:pt x="30" y="1"/>
                    <a:pt x="0" y="1"/>
                  </a:cubicBezTo>
                  <a:close/>
                </a:path>
              </a:pathLst>
            </a:custGeom>
            <a:solidFill>
              <a:srgbClr val="7CAF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37"/>
            <p:cNvSpPr/>
            <p:nvPr/>
          </p:nvSpPr>
          <p:spPr>
            <a:xfrm>
              <a:off x="-1421135" y="-1083695"/>
              <a:ext cx="283723" cy="45307"/>
            </a:xfrm>
            <a:custGeom>
              <a:avLst/>
              <a:gdLst/>
              <a:ahLst/>
              <a:cxnLst/>
              <a:rect l="l" t="t" r="r" b="b"/>
              <a:pathLst>
                <a:path w="8573" h="1369" extrusionOk="0">
                  <a:moveTo>
                    <a:pt x="3061" y="1"/>
                  </a:moveTo>
                  <a:cubicBezTo>
                    <a:pt x="2036" y="1"/>
                    <a:pt x="1011" y="113"/>
                    <a:pt x="1" y="335"/>
                  </a:cubicBezTo>
                  <a:cubicBezTo>
                    <a:pt x="1882" y="1024"/>
                    <a:pt x="3863" y="1369"/>
                    <a:pt x="5856" y="1369"/>
                  </a:cubicBezTo>
                  <a:cubicBezTo>
                    <a:pt x="6762" y="1369"/>
                    <a:pt x="7670" y="1298"/>
                    <a:pt x="8572" y="1155"/>
                  </a:cubicBezTo>
                  <a:cubicBezTo>
                    <a:pt x="8238" y="973"/>
                    <a:pt x="7873" y="821"/>
                    <a:pt x="7509" y="730"/>
                  </a:cubicBezTo>
                  <a:cubicBezTo>
                    <a:pt x="6063" y="242"/>
                    <a:pt x="4563" y="1"/>
                    <a:pt x="30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37"/>
            <p:cNvSpPr/>
            <p:nvPr/>
          </p:nvSpPr>
          <p:spPr>
            <a:xfrm>
              <a:off x="-1649448" y="-837311"/>
              <a:ext cx="283690" cy="45373"/>
            </a:xfrm>
            <a:custGeom>
              <a:avLst/>
              <a:gdLst/>
              <a:ahLst/>
              <a:cxnLst/>
              <a:rect l="l" t="t" r="r" b="b"/>
              <a:pathLst>
                <a:path w="8572" h="1371" extrusionOk="0">
                  <a:moveTo>
                    <a:pt x="3088" y="1"/>
                  </a:moveTo>
                  <a:cubicBezTo>
                    <a:pt x="2055" y="1"/>
                    <a:pt x="1020" y="113"/>
                    <a:pt x="0" y="337"/>
                  </a:cubicBezTo>
                  <a:cubicBezTo>
                    <a:pt x="1881" y="1026"/>
                    <a:pt x="3862" y="1371"/>
                    <a:pt x="5855" y="1371"/>
                  </a:cubicBezTo>
                  <a:cubicBezTo>
                    <a:pt x="6761" y="1371"/>
                    <a:pt x="7669" y="1300"/>
                    <a:pt x="8572" y="1157"/>
                  </a:cubicBezTo>
                  <a:cubicBezTo>
                    <a:pt x="8237" y="975"/>
                    <a:pt x="7872" y="823"/>
                    <a:pt x="7508" y="701"/>
                  </a:cubicBezTo>
                  <a:cubicBezTo>
                    <a:pt x="6071" y="234"/>
                    <a:pt x="4581" y="1"/>
                    <a:pt x="30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37"/>
            <p:cNvSpPr/>
            <p:nvPr/>
          </p:nvSpPr>
          <p:spPr>
            <a:xfrm>
              <a:off x="-1569990" y="-924745"/>
              <a:ext cx="283690" cy="45307"/>
            </a:xfrm>
            <a:custGeom>
              <a:avLst/>
              <a:gdLst/>
              <a:ahLst/>
              <a:cxnLst/>
              <a:rect l="l" t="t" r="r" b="b"/>
              <a:pathLst>
                <a:path w="8572" h="1369" extrusionOk="0">
                  <a:moveTo>
                    <a:pt x="3060" y="0"/>
                  </a:moveTo>
                  <a:cubicBezTo>
                    <a:pt x="2036" y="0"/>
                    <a:pt x="1011" y="112"/>
                    <a:pt x="0" y="334"/>
                  </a:cubicBezTo>
                  <a:cubicBezTo>
                    <a:pt x="1881" y="1024"/>
                    <a:pt x="3862" y="1369"/>
                    <a:pt x="5855" y="1369"/>
                  </a:cubicBezTo>
                  <a:cubicBezTo>
                    <a:pt x="6761" y="1369"/>
                    <a:pt x="7669" y="1297"/>
                    <a:pt x="8572" y="1155"/>
                  </a:cubicBezTo>
                  <a:cubicBezTo>
                    <a:pt x="8238" y="972"/>
                    <a:pt x="7873" y="820"/>
                    <a:pt x="7508" y="729"/>
                  </a:cubicBezTo>
                  <a:cubicBezTo>
                    <a:pt x="6062" y="241"/>
                    <a:pt x="4562" y="0"/>
                    <a:pt x="30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37"/>
            <p:cNvSpPr/>
            <p:nvPr/>
          </p:nvSpPr>
          <p:spPr>
            <a:xfrm>
              <a:off x="-1304447" y="-1180330"/>
              <a:ext cx="283723" cy="45075"/>
            </a:xfrm>
            <a:custGeom>
              <a:avLst/>
              <a:gdLst/>
              <a:ahLst/>
              <a:cxnLst/>
              <a:rect l="l" t="t" r="r" b="b"/>
              <a:pathLst>
                <a:path w="8573" h="1362" extrusionOk="0">
                  <a:moveTo>
                    <a:pt x="3100" y="1"/>
                  </a:moveTo>
                  <a:cubicBezTo>
                    <a:pt x="2060" y="1"/>
                    <a:pt x="1020" y="113"/>
                    <a:pt x="1" y="337"/>
                  </a:cubicBezTo>
                  <a:cubicBezTo>
                    <a:pt x="1855" y="1017"/>
                    <a:pt x="3822" y="1361"/>
                    <a:pt x="5786" y="1361"/>
                  </a:cubicBezTo>
                  <a:cubicBezTo>
                    <a:pt x="6719" y="1361"/>
                    <a:pt x="7652" y="1284"/>
                    <a:pt x="8572" y="1127"/>
                  </a:cubicBezTo>
                  <a:cubicBezTo>
                    <a:pt x="8238" y="945"/>
                    <a:pt x="7904" y="823"/>
                    <a:pt x="7539" y="701"/>
                  </a:cubicBezTo>
                  <a:cubicBezTo>
                    <a:pt x="6102" y="234"/>
                    <a:pt x="4601" y="1"/>
                    <a:pt x="3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37"/>
            <p:cNvSpPr/>
            <p:nvPr/>
          </p:nvSpPr>
          <p:spPr>
            <a:xfrm>
              <a:off x="-576155" y="-1604461"/>
              <a:ext cx="283690" cy="45042"/>
            </a:xfrm>
            <a:custGeom>
              <a:avLst/>
              <a:gdLst/>
              <a:ahLst/>
              <a:cxnLst/>
              <a:rect l="l" t="t" r="r" b="b"/>
              <a:pathLst>
                <a:path w="8572" h="1361" extrusionOk="0">
                  <a:moveTo>
                    <a:pt x="3006" y="1"/>
                  </a:moveTo>
                  <a:cubicBezTo>
                    <a:pt x="2000" y="1"/>
                    <a:pt x="993" y="108"/>
                    <a:pt x="0" y="326"/>
                  </a:cubicBezTo>
                  <a:cubicBezTo>
                    <a:pt x="1881" y="1015"/>
                    <a:pt x="3862" y="1360"/>
                    <a:pt x="5855" y="1360"/>
                  </a:cubicBezTo>
                  <a:cubicBezTo>
                    <a:pt x="6761" y="1360"/>
                    <a:pt x="7669" y="1289"/>
                    <a:pt x="8572" y="1146"/>
                  </a:cubicBezTo>
                  <a:cubicBezTo>
                    <a:pt x="8237" y="964"/>
                    <a:pt x="7873" y="812"/>
                    <a:pt x="7508" y="721"/>
                  </a:cubicBezTo>
                  <a:cubicBezTo>
                    <a:pt x="6045" y="245"/>
                    <a:pt x="4526" y="1"/>
                    <a:pt x="30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37"/>
            <p:cNvSpPr/>
            <p:nvPr/>
          </p:nvSpPr>
          <p:spPr>
            <a:xfrm>
              <a:off x="-1074082" y="-1335441"/>
              <a:ext cx="283690" cy="45042"/>
            </a:xfrm>
            <a:custGeom>
              <a:avLst/>
              <a:gdLst/>
              <a:ahLst/>
              <a:cxnLst/>
              <a:rect l="l" t="t" r="r" b="b"/>
              <a:pathLst>
                <a:path w="8572" h="1361" extrusionOk="0">
                  <a:moveTo>
                    <a:pt x="3027" y="1"/>
                  </a:moveTo>
                  <a:cubicBezTo>
                    <a:pt x="2014" y="1"/>
                    <a:pt x="1000" y="105"/>
                    <a:pt x="0" y="312"/>
                  </a:cubicBezTo>
                  <a:cubicBezTo>
                    <a:pt x="1879" y="1001"/>
                    <a:pt x="3857" y="1360"/>
                    <a:pt x="5848" y="1360"/>
                  </a:cubicBezTo>
                  <a:cubicBezTo>
                    <a:pt x="6756" y="1360"/>
                    <a:pt x="7667" y="1285"/>
                    <a:pt x="8572" y="1133"/>
                  </a:cubicBezTo>
                  <a:cubicBezTo>
                    <a:pt x="8238" y="951"/>
                    <a:pt x="7873" y="829"/>
                    <a:pt x="7508" y="707"/>
                  </a:cubicBezTo>
                  <a:cubicBezTo>
                    <a:pt x="6051" y="234"/>
                    <a:pt x="4540" y="1"/>
                    <a:pt x="30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37"/>
            <p:cNvSpPr/>
            <p:nvPr/>
          </p:nvSpPr>
          <p:spPr>
            <a:xfrm>
              <a:off x="-1734962" y="-1833107"/>
              <a:ext cx="1769490" cy="1109576"/>
            </a:xfrm>
            <a:custGeom>
              <a:avLst/>
              <a:gdLst/>
              <a:ahLst/>
              <a:cxnLst/>
              <a:rect l="l" t="t" r="r" b="b"/>
              <a:pathLst>
                <a:path w="53467" h="33527" extrusionOk="0">
                  <a:moveTo>
                    <a:pt x="53314" y="1"/>
                  </a:moveTo>
                  <a:cubicBezTo>
                    <a:pt x="44895" y="2858"/>
                    <a:pt x="33952" y="6870"/>
                    <a:pt x="24013" y="12584"/>
                  </a:cubicBezTo>
                  <a:cubicBezTo>
                    <a:pt x="13861" y="18451"/>
                    <a:pt x="5806" y="25442"/>
                    <a:pt x="31" y="33405"/>
                  </a:cubicBezTo>
                  <a:cubicBezTo>
                    <a:pt x="0" y="33436"/>
                    <a:pt x="31" y="33496"/>
                    <a:pt x="61" y="33527"/>
                  </a:cubicBezTo>
                  <a:lnTo>
                    <a:pt x="122" y="33527"/>
                  </a:lnTo>
                  <a:cubicBezTo>
                    <a:pt x="122" y="33527"/>
                    <a:pt x="152" y="33527"/>
                    <a:pt x="183" y="33496"/>
                  </a:cubicBezTo>
                  <a:cubicBezTo>
                    <a:pt x="5928" y="25563"/>
                    <a:pt x="13952" y="18572"/>
                    <a:pt x="24104" y="12736"/>
                  </a:cubicBezTo>
                  <a:cubicBezTo>
                    <a:pt x="34044" y="7022"/>
                    <a:pt x="44956" y="3010"/>
                    <a:pt x="53375" y="183"/>
                  </a:cubicBezTo>
                  <a:cubicBezTo>
                    <a:pt x="53436" y="153"/>
                    <a:pt x="53466" y="92"/>
                    <a:pt x="53436" y="61"/>
                  </a:cubicBezTo>
                  <a:cubicBezTo>
                    <a:pt x="53436" y="1"/>
                    <a:pt x="53375" y="1"/>
                    <a:pt x="533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3" name="Google Shape;1823;p37"/>
          <p:cNvGrpSpPr/>
          <p:nvPr/>
        </p:nvGrpSpPr>
        <p:grpSpPr>
          <a:xfrm rot="4807168">
            <a:off x="8316777" y="155497"/>
            <a:ext cx="572119" cy="616895"/>
            <a:chOff x="123800" y="-3541462"/>
            <a:chExt cx="572100" cy="616875"/>
          </a:xfrm>
        </p:grpSpPr>
        <p:sp>
          <p:nvSpPr>
            <p:cNvPr id="1824" name="Google Shape;1824;p37"/>
            <p:cNvSpPr/>
            <p:nvPr/>
          </p:nvSpPr>
          <p:spPr>
            <a:xfrm>
              <a:off x="144950" y="-3436337"/>
              <a:ext cx="284225" cy="222125"/>
            </a:xfrm>
            <a:custGeom>
              <a:avLst/>
              <a:gdLst/>
              <a:ahLst/>
              <a:cxnLst/>
              <a:rect l="l" t="t" r="r" b="b"/>
              <a:pathLst>
                <a:path w="11369" h="8885" extrusionOk="0">
                  <a:moveTo>
                    <a:pt x="2741" y="1"/>
                  </a:moveTo>
                  <a:cubicBezTo>
                    <a:pt x="2265" y="1"/>
                    <a:pt x="1804" y="100"/>
                    <a:pt x="1398" y="343"/>
                  </a:cubicBezTo>
                  <a:cubicBezTo>
                    <a:pt x="973" y="647"/>
                    <a:pt x="638" y="1043"/>
                    <a:pt x="426" y="1529"/>
                  </a:cubicBezTo>
                  <a:cubicBezTo>
                    <a:pt x="61" y="2319"/>
                    <a:pt x="0" y="3231"/>
                    <a:pt x="213" y="4082"/>
                  </a:cubicBezTo>
                  <a:cubicBezTo>
                    <a:pt x="699" y="6027"/>
                    <a:pt x="2614" y="7426"/>
                    <a:pt x="4560" y="8125"/>
                  </a:cubicBezTo>
                  <a:cubicBezTo>
                    <a:pt x="5902" y="8631"/>
                    <a:pt x="7350" y="8885"/>
                    <a:pt x="8798" y="8885"/>
                  </a:cubicBezTo>
                  <a:cubicBezTo>
                    <a:pt x="9088" y="8885"/>
                    <a:pt x="9377" y="8874"/>
                    <a:pt x="9666" y="8854"/>
                  </a:cubicBezTo>
                  <a:cubicBezTo>
                    <a:pt x="11368" y="8733"/>
                    <a:pt x="11155" y="7334"/>
                    <a:pt x="10517" y="6119"/>
                  </a:cubicBezTo>
                  <a:cubicBezTo>
                    <a:pt x="9210" y="3657"/>
                    <a:pt x="7174" y="1407"/>
                    <a:pt x="4529" y="374"/>
                  </a:cubicBezTo>
                  <a:cubicBezTo>
                    <a:pt x="3956" y="155"/>
                    <a:pt x="3336" y="1"/>
                    <a:pt x="27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37"/>
            <p:cNvSpPr/>
            <p:nvPr/>
          </p:nvSpPr>
          <p:spPr>
            <a:xfrm>
              <a:off x="155575" y="-3248437"/>
              <a:ext cx="303225" cy="206725"/>
            </a:xfrm>
            <a:custGeom>
              <a:avLst/>
              <a:gdLst/>
              <a:ahLst/>
              <a:cxnLst/>
              <a:rect l="l" t="t" r="r" b="b"/>
              <a:pathLst>
                <a:path w="12129" h="8269" extrusionOk="0">
                  <a:moveTo>
                    <a:pt x="9454" y="1"/>
                  </a:moveTo>
                  <a:cubicBezTo>
                    <a:pt x="6657" y="1"/>
                    <a:pt x="3709" y="730"/>
                    <a:pt x="1551" y="2584"/>
                  </a:cubicBezTo>
                  <a:cubicBezTo>
                    <a:pt x="730" y="3284"/>
                    <a:pt x="1" y="4256"/>
                    <a:pt x="62" y="5320"/>
                  </a:cubicBezTo>
                  <a:cubicBezTo>
                    <a:pt x="92" y="5837"/>
                    <a:pt x="305" y="6323"/>
                    <a:pt x="639" y="6718"/>
                  </a:cubicBezTo>
                  <a:cubicBezTo>
                    <a:pt x="1156" y="7417"/>
                    <a:pt x="1916" y="7934"/>
                    <a:pt x="2767" y="8147"/>
                  </a:cubicBezTo>
                  <a:cubicBezTo>
                    <a:pt x="3105" y="8230"/>
                    <a:pt x="3447" y="8269"/>
                    <a:pt x="3791" y="8269"/>
                  </a:cubicBezTo>
                  <a:cubicBezTo>
                    <a:pt x="5453" y="8269"/>
                    <a:pt x="7130" y="7360"/>
                    <a:pt x="8390" y="6202"/>
                  </a:cubicBezTo>
                  <a:cubicBezTo>
                    <a:pt x="9697" y="5046"/>
                    <a:pt x="10730" y="3648"/>
                    <a:pt x="11430" y="2068"/>
                  </a:cubicBezTo>
                  <a:cubicBezTo>
                    <a:pt x="12129" y="487"/>
                    <a:pt x="10822" y="1"/>
                    <a:pt x="94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37"/>
            <p:cNvSpPr/>
            <p:nvPr/>
          </p:nvSpPr>
          <p:spPr>
            <a:xfrm>
              <a:off x="327325" y="-3236537"/>
              <a:ext cx="186950" cy="310475"/>
            </a:xfrm>
            <a:custGeom>
              <a:avLst/>
              <a:gdLst/>
              <a:ahLst/>
              <a:cxnLst/>
              <a:rect l="l" t="t" r="r" b="b"/>
              <a:pathLst>
                <a:path w="7478" h="12419" extrusionOk="0">
                  <a:moveTo>
                    <a:pt x="4163" y="0"/>
                  </a:moveTo>
                  <a:cubicBezTo>
                    <a:pt x="3540" y="0"/>
                    <a:pt x="2936" y="609"/>
                    <a:pt x="2462" y="1349"/>
                  </a:cubicBezTo>
                  <a:cubicBezTo>
                    <a:pt x="942" y="3689"/>
                    <a:pt x="0" y="6577"/>
                    <a:pt x="395" y="9403"/>
                  </a:cubicBezTo>
                  <a:cubicBezTo>
                    <a:pt x="547" y="10467"/>
                    <a:pt x="973" y="11622"/>
                    <a:pt x="1885" y="12109"/>
                  </a:cubicBezTo>
                  <a:cubicBezTo>
                    <a:pt x="2284" y="12322"/>
                    <a:pt x="2754" y="12418"/>
                    <a:pt x="3212" y="12418"/>
                  </a:cubicBezTo>
                  <a:cubicBezTo>
                    <a:pt x="3277" y="12418"/>
                    <a:pt x="3341" y="12416"/>
                    <a:pt x="3404" y="12413"/>
                  </a:cubicBezTo>
                  <a:cubicBezTo>
                    <a:pt x="4256" y="12321"/>
                    <a:pt x="5107" y="11957"/>
                    <a:pt x="5745" y="11349"/>
                  </a:cubicBezTo>
                  <a:cubicBezTo>
                    <a:pt x="7204" y="9950"/>
                    <a:pt x="7477" y="7610"/>
                    <a:pt x="7143" y="5574"/>
                  </a:cubicBezTo>
                  <a:cubicBezTo>
                    <a:pt x="6870" y="3841"/>
                    <a:pt x="6231" y="2230"/>
                    <a:pt x="5289" y="771"/>
                  </a:cubicBezTo>
                  <a:cubicBezTo>
                    <a:pt x="4923" y="222"/>
                    <a:pt x="4540" y="0"/>
                    <a:pt x="41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37"/>
            <p:cNvSpPr/>
            <p:nvPr/>
          </p:nvSpPr>
          <p:spPr>
            <a:xfrm>
              <a:off x="392675" y="-3390112"/>
              <a:ext cx="298650" cy="206025"/>
            </a:xfrm>
            <a:custGeom>
              <a:avLst/>
              <a:gdLst/>
              <a:ahLst/>
              <a:cxnLst/>
              <a:rect l="l" t="t" r="r" b="b"/>
              <a:pathLst>
                <a:path w="11946" h="8241" extrusionOk="0">
                  <a:moveTo>
                    <a:pt x="9136" y="0"/>
                  </a:moveTo>
                  <a:cubicBezTo>
                    <a:pt x="8665" y="0"/>
                    <a:pt x="8179" y="79"/>
                    <a:pt x="7721" y="197"/>
                  </a:cubicBezTo>
                  <a:cubicBezTo>
                    <a:pt x="4985" y="926"/>
                    <a:pt x="2705" y="2932"/>
                    <a:pt x="1125" y="5242"/>
                  </a:cubicBezTo>
                  <a:cubicBezTo>
                    <a:pt x="365" y="6367"/>
                    <a:pt x="0" y="7735"/>
                    <a:pt x="1702" y="8039"/>
                  </a:cubicBezTo>
                  <a:cubicBezTo>
                    <a:pt x="2446" y="8172"/>
                    <a:pt x="3196" y="8241"/>
                    <a:pt x="3947" y="8241"/>
                  </a:cubicBezTo>
                  <a:cubicBezTo>
                    <a:pt x="4914" y="8241"/>
                    <a:pt x="5881" y="8126"/>
                    <a:pt x="6839" y="7887"/>
                  </a:cubicBezTo>
                  <a:cubicBezTo>
                    <a:pt x="8845" y="7400"/>
                    <a:pt x="10912" y="6245"/>
                    <a:pt x="11611" y="4361"/>
                  </a:cubicBezTo>
                  <a:cubicBezTo>
                    <a:pt x="11915" y="3540"/>
                    <a:pt x="11946" y="2628"/>
                    <a:pt x="11672" y="1777"/>
                  </a:cubicBezTo>
                  <a:cubicBezTo>
                    <a:pt x="11520" y="1291"/>
                    <a:pt x="11216" y="835"/>
                    <a:pt x="10821" y="501"/>
                  </a:cubicBezTo>
                  <a:cubicBezTo>
                    <a:pt x="10354" y="137"/>
                    <a:pt x="9759" y="0"/>
                    <a:pt x="91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37"/>
            <p:cNvSpPr/>
            <p:nvPr/>
          </p:nvSpPr>
          <p:spPr>
            <a:xfrm>
              <a:off x="333400" y="-3541462"/>
              <a:ext cx="191525" cy="311450"/>
            </a:xfrm>
            <a:custGeom>
              <a:avLst/>
              <a:gdLst/>
              <a:ahLst/>
              <a:cxnLst/>
              <a:rect l="l" t="t" r="r" b="b"/>
              <a:pathLst>
                <a:path w="7661" h="12458" extrusionOk="0">
                  <a:moveTo>
                    <a:pt x="3592" y="0"/>
                  </a:moveTo>
                  <a:cubicBezTo>
                    <a:pt x="3322" y="0"/>
                    <a:pt x="3051" y="46"/>
                    <a:pt x="2797" y="141"/>
                  </a:cubicBezTo>
                  <a:cubicBezTo>
                    <a:pt x="1824" y="475"/>
                    <a:pt x="1216" y="1539"/>
                    <a:pt x="882" y="2573"/>
                  </a:cubicBezTo>
                  <a:cubicBezTo>
                    <a:pt x="0" y="5278"/>
                    <a:pt x="456" y="8257"/>
                    <a:pt x="1551" y="10840"/>
                  </a:cubicBezTo>
                  <a:cubicBezTo>
                    <a:pt x="1921" y="11705"/>
                    <a:pt x="2472" y="12457"/>
                    <a:pt x="3158" y="12457"/>
                  </a:cubicBezTo>
                  <a:cubicBezTo>
                    <a:pt x="3485" y="12457"/>
                    <a:pt x="3842" y="12286"/>
                    <a:pt x="4225" y="11874"/>
                  </a:cubicBezTo>
                  <a:cubicBezTo>
                    <a:pt x="5411" y="10597"/>
                    <a:pt x="6292" y="9108"/>
                    <a:pt x="6870" y="7466"/>
                  </a:cubicBezTo>
                  <a:cubicBezTo>
                    <a:pt x="7538" y="5491"/>
                    <a:pt x="7660" y="3150"/>
                    <a:pt x="6444" y="1539"/>
                  </a:cubicBezTo>
                  <a:cubicBezTo>
                    <a:pt x="5927" y="840"/>
                    <a:pt x="5168" y="323"/>
                    <a:pt x="4317" y="111"/>
                  </a:cubicBezTo>
                  <a:cubicBezTo>
                    <a:pt x="4084" y="38"/>
                    <a:pt x="3838" y="0"/>
                    <a:pt x="35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37"/>
            <p:cNvSpPr/>
            <p:nvPr/>
          </p:nvSpPr>
          <p:spPr>
            <a:xfrm>
              <a:off x="195100" y="-3465762"/>
              <a:ext cx="434675" cy="472100"/>
            </a:xfrm>
            <a:custGeom>
              <a:avLst/>
              <a:gdLst/>
              <a:ahLst/>
              <a:cxnLst/>
              <a:rect l="l" t="t" r="r" b="b"/>
              <a:pathLst>
                <a:path w="17387" h="18884" extrusionOk="0">
                  <a:moveTo>
                    <a:pt x="1974" y="2891"/>
                  </a:moveTo>
                  <a:cubicBezTo>
                    <a:pt x="1634" y="2891"/>
                    <a:pt x="1311" y="2960"/>
                    <a:pt x="1034" y="3131"/>
                  </a:cubicBezTo>
                  <a:cubicBezTo>
                    <a:pt x="699" y="3344"/>
                    <a:pt x="456" y="3648"/>
                    <a:pt x="304" y="4013"/>
                  </a:cubicBezTo>
                  <a:cubicBezTo>
                    <a:pt x="61" y="4590"/>
                    <a:pt x="0" y="5259"/>
                    <a:pt x="152" y="5867"/>
                  </a:cubicBezTo>
                  <a:cubicBezTo>
                    <a:pt x="517" y="7326"/>
                    <a:pt x="1915" y="8329"/>
                    <a:pt x="3344" y="8846"/>
                  </a:cubicBezTo>
                  <a:cubicBezTo>
                    <a:pt x="3799" y="9009"/>
                    <a:pt x="4267" y="9137"/>
                    <a:pt x="4744" y="9227"/>
                  </a:cubicBezTo>
                  <a:lnTo>
                    <a:pt x="4744" y="9227"/>
                  </a:lnTo>
                  <a:cubicBezTo>
                    <a:pt x="5769" y="8904"/>
                    <a:pt x="6850" y="8750"/>
                    <a:pt x="7905" y="8727"/>
                  </a:cubicBezTo>
                  <a:lnTo>
                    <a:pt x="7905" y="8727"/>
                  </a:lnTo>
                  <a:cubicBezTo>
                    <a:pt x="7788" y="8552"/>
                    <a:pt x="7686" y="8353"/>
                    <a:pt x="7599" y="8147"/>
                  </a:cubicBezTo>
                  <a:cubicBezTo>
                    <a:pt x="7323" y="7503"/>
                    <a:pt x="7099" y="6822"/>
                    <a:pt x="6948" y="6124"/>
                  </a:cubicBezTo>
                  <a:lnTo>
                    <a:pt x="6948" y="6124"/>
                  </a:lnTo>
                  <a:cubicBezTo>
                    <a:pt x="6021" y="4839"/>
                    <a:pt x="4801" y="3743"/>
                    <a:pt x="3313" y="3162"/>
                  </a:cubicBezTo>
                  <a:cubicBezTo>
                    <a:pt x="2884" y="3007"/>
                    <a:pt x="2415" y="2891"/>
                    <a:pt x="1974" y="2891"/>
                  </a:cubicBezTo>
                  <a:close/>
                  <a:moveTo>
                    <a:pt x="9104" y="1"/>
                  </a:moveTo>
                  <a:cubicBezTo>
                    <a:pt x="8914" y="1"/>
                    <a:pt x="8724" y="31"/>
                    <a:pt x="8541" y="92"/>
                  </a:cubicBezTo>
                  <a:cubicBezTo>
                    <a:pt x="7782" y="365"/>
                    <a:pt x="7326" y="1156"/>
                    <a:pt x="7083" y="1946"/>
                  </a:cubicBezTo>
                  <a:cubicBezTo>
                    <a:pt x="6638" y="3298"/>
                    <a:pt x="6650" y="4744"/>
                    <a:pt x="6948" y="6124"/>
                  </a:cubicBezTo>
                  <a:lnTo>
                    <a:pt x="6948" y="6124"/>
                  </a:lnTo>
                  <a:cubicBezTo>
                    <a:pt x="7234" y="6520"/>
                    <a:pt x="7492" y="6934"/>
                    <a:pt x="7721" y="7356"/>
                  </a:cubicBezTo>
                  <a:cubicBezTo>
                    <a:pt x="7977" y="7836"/>
                    <a:pt x="8140" y="8341"/>
                    <a:pt x="8052" y="8725"/>
                  </a:cubicBezTo>
                  <a:lnTo>
                    <a:pt x="8052" y="8725"/>
                  </a:lnTo>
                  <a:cubicBezTo>
                    <a:pt x="8003" y="8725"/>
                    <a:pt x="7954" y="8726"/>
                    <a:pt x="7905" y="8727"/>
                  </a:cubicBezTo>
                  <a:lnTo>
                    <a:pt x="7905" y="8727"/>
                  </a:lnTo>
                  <a:cubicBezTo>
                    <a:pt x="7937" y="8775"/>
                    <a:pt x="7970" y="8822"/>
                    <a:pt x="8005" y="8866"/>
                  </a:cubicBezTo>
                  <a:lnTo>
                    <a:pt x="8005" y="8866"/>
                  </a:lnTo>
                  <a:cubicBezTo>
                    <a:pt x="7884" y="9138"/>
                    <a:pt x="7602" y="9325"/>
                    <a:pt x="7083" y="9363"/>
                  </a:cubicBezTo>
                  <a:cubicBezTo>
                    <a:pt x="6868" y="9378"/>
                    <a:pt x="6653" y="9385"/>
                    <a:pt x="6439" y="9385"/>
                  </a:cubicBezTo>
                  <a:cubicBezTo>
                    <a:pt x="5868" y="9385"/>
                    <a:pt x="5301" y="9332"/>
                    <a:pt x="4744" y="9227"/>
                  </a:cubicBezTo>
                  <a:lnTo>
                    <a:pt x="4744" y="9227"/>
                  </a:lnTo>
                  <a:cubicBezTo>
                    <a:pt x="3691" y="9558"/>
                    <a:pt x="2697" y="10067"/>
                    <a:pt x="1854" y="10791"/>
                  </a:cubicBezTo>
                  <a:cubicBezTo>
                    <a:pt x="1216" y="11338"/>
                    <a:pt x="608" y="12129"/>
                    <a:pt x="669" y="12980"/>
                  </a:cubicBezTo>
                  <a:cubicBezTo>
                    <a:pt x="699" y="13375"/>
                    <a:pt x="851" y="13770"/>
                    <a:pt x="1125" y="14104"/>
                  </a:cubicBezTo>
                  <a:cubicBezTo>
                    <a:pt x="1550" y="14651"/>
                    <a:pt x="2158" y="15046"/>
                    <a:pt x="2858" y="15229"/>
                  </a:cubicBezTo>
                  <a:cubicBezTo>
                    <a:pt x="3118" y="15290"/>
                    <a:pt x="3382" y="15319"/>
                    <a:pt x="3648" y="15319"/>
                  </a:cubicBezTo>
                  <a:cubicBezTo>
                    <a:pt x="4568" y="15319"/>
                    <a:pt x="5505" y="14976"/>
                    <a:pt x="6340" y="14450"/>
                  </a:cubicBezTo>
                  <a:lnTo>
                    <a:pt x="6340" y="14450"/>
                  </a:lnTo>
                  <a:cubicBezTo>
                    <a:pt x="6251" y="15131"/>
                    <a:pt x="6248" y="15821"/>
                    <a:pt x="6353" y="16505"/>
                  </a:cubicBezTo>
                  <a:cubicBezTo>
                    <a:pt x="6444" y="17357"/>
                    <a:pt x="6809" y="18238"/>
                    <a:pt x="7508" y="18633"/>
                  </a:cubicBezTo>
                  <a:cubicBezTo>
                    <a:pt x="7815" y="18812"/>
                    <a:pt x="8144" y="18884"/>
                    <a:pt x="8494" y="18884"/>
                  </a:cubicBezTo>
                  <a:cubicBezTo>
                    <a:pt x="8560" y="18884"/>
                    <a:pt x="8626" y="18881"/>
                    <a:pt x="8693" y="18876"/>
                  </a:cubicBezTo>
                  <a:cubicBezTo>
                    <a:pt x="9362" y="18816"/>
                    <a:pt x="10000" y="18512"/>
                    <a:pt x="10517" y="18056"/>
                  </a:cubicBezTo>
                  <a:cubicBezTo>
                    <a:pt x="11642" y="16961"/>
                    <a:pt x="11885" y="15138"/>
                    <a:pt x="11611" y="13527"/>
                  </a:cubicBezTo>
                  <a:cubicBezTo>
                    <a:pt x="11468" y="12627"/>
                    <a:pt x="11188" y="11756"/>
                    <a:pt x="10798" y="10939"/>
                  </a:cubicBezTo>
                  <a:lnTo>
                    <a:pt x="10798" y="10939"/>
                  </a:lnTo>
                  <a:cubicBezTo>
                    <a:pt x="10864" y="10940"/>
                    <a:pt x="10931" y="10941"/>
                    <a:pt x="10997" y="10941"/>
                  </a:cubicBezTo>
                  <a:cubicBezTo>
                    <a:pt x="11790" y="10941"/>
                    <a:pt x="12583" y="10847"/>
                    <a:pt x="13344" y="10670"/>
                  </a:cubicBezTo>
                  <a:cubicBezTo>
                    <a:pt x="14955" y="10274"/>
                    <a:pt x="16566" y="9363"/>
                    <a:pt x="17113" y="7873"/>
                  </a:cubicBezTo>
                  <a:cubicBezTo>
                    <a:pt x="17356" y="7204"/>
                    <a:pt x="17387" y="6505"/>
                    <a:pt x="17174" y="5837"/>
                  </a:cubicBezTo>
                  <a:cubicBezTo>
                    <a:pt x="17052" y="5441"/>
                    <a:pt x="16809" y="5107"/>
                    <a:pt x="16505" y="4834"/>
                  </a:cubicBezTo>
                  <a:cubicBezTo>
                    <a:pt x="16145" y="4542"/>
                    <a:pt x="15677" y="4434"/>
                    <a:pt x="15191" y="4434"/>
                  </a:cubicBezTo>
                  <a:cubicBezTo>
                    <a:pt x="14816" y="4434"/>
                    <a:pt x="14431" y="4498"/>
                    <a:pt x="14074" y="4590"/>
                  </a:cubicBezTo>
                  <a:cubicBezTo>
                    <a:pt x="13146" y="4835"/>
                    <a:pt x="12289" y="5260"/>
                    <a:pt x="11515" y="5808"/>
                  </a:cubicBezTo>
                  <a:lnTo>
                    <a:pt x="11515" y="5808"/>
                  </a:lnTo>
                  <a:cubicBezTo>
                    <a:pt x="11537" y="5747"/>
                    <a:pt x="11560" y="5685"/>
                    <a:pt x="11581" y="5624"/>
                  </a:cubicBezTo>
                  <a:cubicBezTo>
                    <a:pt x="12098" y="4134"/>
                    <a:pt x="12189" y="2372"/>
                    <a:pt x="11277" y="1156"/>
                  </a:cubicBezTo>
                  <a:cubicBezTo>
                    <a:pt x="10882" y="639"/>
                    <a:pt x="10304" y="244"/>
                    <a:pt x="9666" y="92"/>
                  </a:cubicBezTo>
                  <a:cubicBezTo>
                    <a:pt x="9484" y="31"/>
                    <a:pt x="9294" y="1"/>
                    <a:pt x="9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37"/>
            <p:cNvSpPr/>
            <p:nvPr/>
          </p:nvSpPr>
          <p:spPr>
            <a:xfrm>
              <a:off x="149500" y="-3539687"/>
              <a:ext cx="546400" cy="615100"/>
            </a:xfrm>
            <a:custGeom>
              <a:avLst/>
              <a:gdLst/>
              <a:ahLst/>
              <a:cxnLst/>
              <a:rect l="l" t="t" r="r" b="b"/>
              <a:pathLst>
                <a:path w="21856" h="24604" extrusionOk="0">
                  <a:moveTo>
                    <a:pt x="11321" y="46"/>
                  </a:moveTo>
                  <a:cubicBezTo>
                    <a:pt x="11605" y="46"/>
                    <a:pt x="11891" y="91"/>
                    <a:pt x="12159" y="192"/>
                  </a:cubicBezTo>
                  <a:cubicBezTo>
                    <a:pt x="12980" y="435"/>
                    <a:pt x="13709" y="982"/>
                    <a:pt x="14195" y="1711"/>
                  </a:cubicBezTo>
                  <a:cubicBezTo>
                    <a:pt x="15168" y="3140"/>
                    <a:pt x="15229" y="5359"/>
                    <a:pt x="14347" y="7608"/>
                  </a:cubicBezTo>
                  <a:cubicBezTo>
                    <a:pt x="14280" y="7778"/>
                    <a:pt x="14209" y="7947"/>
                    <a:pt x="14134" y="8114"/>
                  </a:cubicBezTo>
                  <a:lnTo>
                    <a:pt x="14134" y="8114"/>
                  </a:lnTo>
                  <a:cubicBezTo>
                    <a:pt x="12956" y="8924"/>
                    <a:pt x="11856" y="9988"/>
                    <a:pt x="10882" y="11256"/>
                  </a:cubicBezTo>
                  <a:cubicBezTo>
                    <a:pt x="10861" y="11284"/>
                    <a:pt x="10840" y="11313"/>
                    <a:pt x="10817" y="11344"/>
                  </a:cubicBezTo>
                  <a:lnTo>
                    <a:pt x="10817" y="11344"/>
                  </a:lnTo>
                  <a:cubicBezTo>
                    <a:pt x="10742" y="10953"/>
                    <a:pt x="10586" y="10573"/>
                    <a:pt x="10457" y="10313"/>
                  </a:cubicBezTo>
                  <a:cubicBezTo>
                    <a:pt x="9796" y="8934"/>
                    <a:pt x="8980" y="7724"/>
                    <a:pt x="8045" y="6726"/>
                  </a:cubicBezTo>
                  <a:lnTo>
                    <a:pt x="8045" y="6726"/>
                  </a:lnTo>
                  <a:cubicBezTo>
                    <a:pt x="7945" y="5207"/>
                    <a:pt x="8129" y="3760"/>
                    <a:pt x="8603" y="2471"/>
                  </a:cubicBezTo>
                  <a:cubicBezTo>
                    <a:pt x="8876" y="1742"/>
                    <a:pt x="9484" y="496"/>
                    <a:pt x="10639" y="131"/>
                  </a:cubicBezTo>
                  <a:cubicBezTo>
                    <a:pt x="10858" y="76"/>
                    <a:pt x="11089" y="46"/>
                    <a:pt x="11321" y="46"/>
                  </a:cubicBezTo>
                  <a:close/>
                  <a:moveTo>
                    <a:pt x="8052" y="6824"/>
                  </a:moveTo>
                  <a:lnTo>
                    <a:pt x="8052" y="6824"/>
                  </a:lnTo>
                  <a:cubicBezTo>
                    <a:pt x="8964" y="7810"/>
                    <a:pt x="9759" y="8998"/>
                    <a:pt x="10396" y="10344"/>
                  </a:cubicBezTo>
                  <a:cubicBezTo>
                    <a:pt x="10524" y="10617"/>
                    <a:pt x="10687" y="11018"/>
                    <a:pt x="10758" y="11429"/>
                  </a:cubicBezTo>
                  <a:lnTo>
                    <a:pt x="10758" y="11429"/>
                  </a:lnTo>
                  <a:cubicBezTo>
                    <a:pt x="10690" y="11528"/>
                    <a:pt x="10619" y="11638"/>
                    <a:pt x="10552" y="11756"/>
                  </a:cubicBezTo>
                  <a:lnTo>
                    <a:pt x="10552" y="11756"/>
                  </a:lnTo>
                  <a:cubicBezTo>
                    <a:pt x="10243" y="11689"/>
                    <a:pt x="9935" y="11663"/>
                    <a:pt x="9697" y="11651"/>
                  </a:cubicBezTo>
                  <a:cubicBezTo>
                    <a:pt x="9581" y="11645"/>
                    <a:pt x="9466" y="11641"/>
                    <a:pt x="9352" y="11638"/>
                  </a:cubicBezTo>
                  <a:lnTo>
                    <a:pt x="9352" y="11638"/>
                  </a:lnTo>
                  <a:cubicBezTo>
                    <a:pt x="9159" y="11341"/>
                    <a:pt x="9020" y="11018"/>
                    <a:pt x="8937" y="10769"/>
                  </a:cubicBezTo>
                  <a:cubicBezTo>
                    <a:pt x="8443" y="9437"/>
                    <a:pt x="8147" y="8105"/>
                    <a:pt x="8052" y="6824"/>
                  </a:cubicBezTo>
                  <a:close/>
                  <a:moveTo>
                    <a:pt x="10777" y="11556"/>
                  </a:moveTo>
                  <a:lnTo>
                    <a:pt x="10777" y="11556"/>
                  </a:lnTo>
                  <a:cubicBezTo>
                    <a:pt x="10787" y="11644"/>
                    <a:pt x="10793" y="11731"/>
                    <a:pt x="10793" y="11818"/>
                  </a:cubicBezTo>
                  <a:lnTo>
                    <a:pt x="10793" y="11818"/>
                  </a:lnTo>
                  <a:cubicBezTo>
                    <a:pt x="10742" y="11803"/>
                    <a:pt x="10691" y="11789"/>
                    <a:pt x="10640" y="11776"/>
                  </a:cubicBezTo>
                  <a:lnTo>
                    <a:pt x="10640" y="11776"/>
                  </a:lnTo>
                  <a:cubicBezTo>
                    <a:pt x="10685" y="11699"/>
                    <a:pt x="10731" y="11625"/>
                    <a:pt x="10777" y="11556"/>
                  </a:cubicBezTo>
                  <a:close/>
                  <a:moveTo>
                    <a:pt x="14091" y="8209"/>
                  </a:moveTo>
                  <a:cubicBezTo>
                    <a:pt x="13460" y="9582"/>
                    <a:pt x="12583" y="10831"/>
                    <a:pt x="11521" y="11894"/>
                  </a:cubicBezTo>
                  <a:lnTo>
                    <a:pt x="11521" y="11924"/>
                  </a:lnTo>
                  <a:cubicBezTo>
                    <a:pt x="11473" y="11981"/>
                    <a:pt x="11423" y="12033"/>
                    <a:pt x="11369" y="12080"/>
                  </a:cubicBezTo>
                  <a:lnTo>
                    <a:pt x="11369" y="12080"/>
                  </a:lnTo>
                  <a:cubicBezTo>
                    <a:pt x="11219" y="11977"/>
                    <a:pt x="11045" y="11899"/>
                    <a:pt x="10862" y="11839"/>
                  </a:cubicBezTo>
                  <a:lnTo>
                    <a:pt x="10862" y="11839"/>
                  </a:lnTo>
                  <a:cubicBezTo>
                    <a:pt x="10866" y="11717"/>
                    <a:pt x="10857" y="11591"/>
                    <a:pt x="10838" y="11464"/>
                  </a:cubicBezTo>
                  <a:lnTo>
                    <a:pt x="10838" y="11464"/>
                  </a:lnTo>
                  <a:cubicBezTo>
                    <a:pt x="10874" y="11411"/>
                    <a:pt x="10910" y="11362"/>
                    <a:pt x="10943" y="11316"/>
                  </a:cubicBezTo>
                  <a:cubicBezTo>
                    <a:pt x="11869" y="10057"/>
                    <a:pt x="12938" y="9010"/>
                    <a:pt x="14091" y="8209"/>
                  </a:cubicBezTo>
                  <a:close/>
                  <a:moveTo>
                    <a:pt x="11340" y="12146"/>
                  </a:moveTo>
                  <a:cubicBezTo>
                    <a:pt x="11368" y="12166"/>
                    <a:pt x="11396" y="12188"/>
                    <a:pt x="11423" y="12210"/>
                  </a:cubicBezTo>
                  <a:lnTo>
                    <a:pt x="11423" y="12210"/>
                  </a:lnTo>
                  <a:cubicBezTo>
                    <a:pt x="11376" y="12202"/>
                    <a:pt x="11327" y="12198"/>
                    <a:pt x="11277" y="12198"/>
                  </a:cubicBezTo>
                  <a:cubicBezTo>
                    <a:pt x="11276" y="12198"/>
                    <a:pt x="11274" y="12198"/>
                    <a:pt x="11273" y="12198"/>
                  </a:cubicBezTo>
                  <a:lnTo>
                    <a:pt x="11273" y="12198"/>
                  </a:lnTo>
                  <a:cubicBezTo>
                    <a:pt x="11295" y="12181"/>
                    <a:pt x="11317" y="12164"/>
                    <a:pt x="11340" y="12146"/>
                  </a:cubicBezTo>
                  <a:close/>
                  <a:moveTo>
                    <a:pt x="2744" y="3896"/>
                  </a:moveTo>
                  <a:cubicBezTo>
                    <a:pt x="3489" y="3896"/>
                    <a:pt x="4227" y="4158"/>
                    <a:pt x="4682" y="4356"/>
                  </a:cubicBezTo>
                  <a:cubicBezTo>
                    <a:pt x="5882" y="4886"/>
                    <a:pt x="7002" y="5704"/>
                    <a:pt x="7990" y="6756"/>
                  </a:cubicBezTo>
                  <a:lnTo>
                    <a:pt x="7990" y="6756"/>
                  </a:lnTo>
                  <a:cubicBezTo>
                    <a:pt x="8076" y="8059"/>
                    <a:pt x="8373" y="9414"/>
                    <a:pt x="8876" y="10769"/>
                  </a:cubicBezTo>
                  <a:cubicBezTo>
                    <a:pt x="8969" y="11020"/>
                    <a:pt x="9107" y="11340"/>
                    <a:pt x="9294" y="11636"/>
                  </a:cubicBezTo>
                  <a:lnTo>
                    <a:pt x="9294" y="11636"/>
                  </a:lnTo>
                  <a:cubicBezTo>
                    <a:pt x="9175" y="11634"/>
                    <a:pt x="9057" y="11632"/>
                    <a:pt x="8940" y="11632"/>
                  </a:cubicBezTo>
                  <a:cubicBezTo>
                    <a:pt x="7489" y="11632"/>
                    <a:pt x="6109" y="11838"/>
                    <a:pt x="4861" y="12235"/>
                  </a:cubicBezTo>
                  <a:lnTo>
                    <a:pt x="4861" y="12235"/>
                  </a:lnTo>
                  <a:cubicBezTo>
                    <a:pt x="4699" y="12175"/>
                    <a:pt x="4538" y="12112"/>
                    <a:pt x="4378" y="12046"/>
                  </a:cubicBezTo>
                  <a:cubicBezTo>
                    <a:pt x="2128" y="11104"/>
                    <a:pt x="578" y="9523"/>
                    <a:pt x="244" y="7821"/>
                  </a:cubicBezTo>
                  <a:cubicBezTo>
                    <a:pt x="92" y="7061"/>
                    <a:pt x="153" y="6271"/>
                    <a:pt x="456" y="5541"/>
                  </a:cubicBezTo>
                  <a:cubicBezTo>
                    <a:pt x="487" y="5450"/>
                    <a:pt x="548" y="5359"/>
                    <a:pt x="578" y="5298"/>
                  </a:cubicBezTo>
                  <a:cubicBezTo>
                    <a:pt x="791" y="4842"/>
                    <a:pt x="1156" y="4447"/>
                    <a:pt x="1581" y="4173"/>
                  </a:cubicBezTo>
                  <a:cubicBezTo>
                    <a:pt x="1942" y="3972"/>
                    <a:pt x="2344" y="3896"/>
                    <a:pt x="2744" y="3896"/>
                  </a:cubicBezTo>
                  <a:close/>
                  <a:moveTo>
                    <a:pt x="10859" y="11909"/>
                  </a:moveTo>
                  <a:cubicBezTo>
                    <a:pt x="11021" y="11965"/>
                    <a:pt x="11177" y="12036"/>
                    <a:pt x="11313" y="12127"/>
                  </a:cubicBezTo>
                  <a:lnTo>
                    <a:pt x="11313" y="12127"/>
                  </a:lnTo>
                  <a:cubicBezTo>
                    <a:pt x="11281" y="12152"/>
                    <a:pt x="11249" y="12176"/>
                    <a:pt x="11216" y="12197"/>
                  </a:cubicBezTo>
                  <a:lnTo>
                    <a:pt x="11216" y="12197"/>
                  </a:lnTo>
                  <a:cubicBezTo>
                    <a:pt x="11063" y="12200"/>
                    <a:pt x="10914" y="12237"/>
                    <a:pt x="10770" y="12298"/>
                  </a:cubicBezTo>
                  <a:lnTo>
                    <a:pt x="10770" y="12298"/>
                  </a:lnTo>
                  <a:cubicBezTo>
                    <a:pt x="10821" y="12178"/>
                    <a:pt x="10849" y="12046"/>
                    <a:pt x="10859" y="11909"/>
                  </a:cubicBezTo>
                  <a:close/>
                  <a:moveTo>
                    <a:pt x="11097" y="12268"/>
                  </a:moveTo>
                  <a:cubicBezTo>
                    <a:pt x="10979" y="12329"/>
                    <a:pt x="10852" y="12373"/>
                    <a:pt x="10720" y="12398"/>
                  </a:cubicBezTo>
                  <a:lnTo>
                    <a:pt x="10720" y="12398"/>
                  </a:lnTo>
                  <a:cubicBezTo>
                    <a:pt x="10723" y="12392"/>
                    <a:pt x="10727" y="12386"/>
                    <a:pt x="10730" y="12380"/>
                  </a:cubicBezTo>
                  <a:lnTo>
                    <a:pt x="10730" y="12380"/>
                  </a:lnTo>
                  <a:cubicBezTo>
                    <a:pt x="10849" y="12324"/>
                    <a:pt x="10971" y="12285"/>
                    <a:pt x="11097" y="12268"/>
                  </a:cubicBezTo>
                  <a:close/>
                  <a:moveTo>
                    <a:pt x="9393" y="11700"/>
                  </a:moveTo>
                  <a:cubicBezTo>
                    <a:pt x="9494" y="11703"/>
                    <a:pt x="9595" y="11707"/>
                    <a:pt x="9697" y="11712"/>
                  </a:cubicBezTo>
                  <a:cubicBezTo>
                    <a:pt x="9923" y="11724"/>
                    <a:pt x="10220" y="11749"/>
                    <a:pt x="10518" y="11815"/>
                  </a:cubicBezTo>
                  <a:lnTo>
                    <a:pt x="10518" y="11815"/>
                  </a:lnTo>
                  <a:cubicBezTo>
                    <a:pt x="10416" y="12000"/>
                    <a:pt x="10323" y="12201"/>
                    <a:pt x="10259" y="12407"/>
                  </a:cubicBezTo>
                  <a:lnTo>
                    <a:pt x="10259" y="12407"/>
                  </a:lnTo>
                  <a:cubicBezTo>
                    <a:pt x="9907" y="12309"/>
                    <a:pt x="9617" y="12026"/>
                    <a:pt x="9393" y="11700"/>
                  </a:cubicBezTo>
                  <a:close/>
                  <a:moveTo>
                    <a:pt x="10606" y="11835"/>
                  </a:moveTo>
                  <a:lnTo>
                    <a:pt x="10606" y="11835"/>
                  </a:lnTo>
                  <a:cubicBezTo>
                    <a:pt x="10668" y="11851"/>
                    <a:pt x="10731" y="11868"/>
                    <a:pt x="10792" y="11887"/>
                  </a:cubicBezTo>
                  <a:lnTo>
                    <a:pt x="10792" y="11887"/>
                  </a:lnTo>
                  <a:cubicBezTo>
                    <a:pt x="10786" y="12040"/>
                    <a:pt x="10761" y="12188"/>
                    <a:pt x="10708" y="12325"/>
                  </a:cubicBezTo>
                  <a:lnTo>
                    <a:pt x="10708" y="12325"/>
                  </a:lnTo>
                  <a:cubicBezTo>
                    <a:pt x="10649" y="12353"/>
                    <a:pt x="10591" y="12385"/>
                    <a:pt x="10535" y="12420"/>
                  </a:cubicBezTo>
                  <a:lnTo>
                    <a:pt x="10535" y="12420"/>
                  </a:lnTo>
                  <a:cubicBezTo>
                    <a:pt x="10509" y="12422"/>
                    <a:pt x="10484" y="12422"/>
                    <a:pt x="10458" y="12422"/>
                  </a:cubicBezTo>
                  <a:cubicBezTo>
                    <a:pt x="10419" y="12422"/>
                    <a:pt x="10380" y="12421"/>
                    <a:pt x="10341" y="12418"/>
                  </a:cubicBezTo>
                  <a:lnTo>
                    <a:pt x="10341" y="12418"/>
                  </a:lnTo>
                  <a:cubicBezTo>
                    <a:pt x="10408" y="12215"/>
                    <a:pt x="10503" y="12016"/>
                    <a:pt x="10606" y="11835"/>
                  </a:cubicBezTo>
                  <a:close/>
                  <a:moveTo>
                    <a:pt x="10321" y="12480"/>
                  </a:moveTo>
                  <a:lnTo>
                    <a:pt x="10321" y="12480"/>
                  </a:lnTo>
                  <a:cubicBezTo>
                    <a:pt x="10356" y="12486"/>
                    <a:pt x="10391" y="12490"/>
                    <a:pt x="10425" y="12492"/>
                  </a:cubicBezTo>
                  <a:lnTo>
                    <a:pt x="10425" y="12492"/>
                  </a:lnTo>
                  <a:cubicBezTo>
                    <a:pt x="10380" y="12525"/>
                    <a:pt x="10335" y="12559"/>
                    <a:pt x="10291" y="12594"/>
                  </a:cubicBezTo>
                  <a:lnTo>
                    <a:pt x="10291" y="12594"/>
                  </a:lnTo>
                  <a:cubicBezTo>
                    <a:pt x="10300" y="12556"/>
                    <a:pt x="10310" y="12518"/>
                    <a:pt x="10321" y="12480"/>
                  </a:cubicBezTo>
                  <a:close/>
                  <a:moveTo>
                    <a:pt x="10629" y="12485"/>
                  </a:moveTo>
                  <a:lnTo>
                    <a:pt x="10629" y="12485"/>
                  </a:lnTo>
                  <a:cubicBezTo>
                    <a:pt x="10526" y="12618"/>
                    <a:pt x="10398" y="12727"/>
                    <a:pt x="10253" y="12809"/>
                  </a:cubicBezTo>
                  <a:lnTo>
                    <a:pt x="10253" y="12809"/>
                  </a:lnTo>
                  <a:cubicBezTo>
                    <a:pt x="10257" y="12766"/>
                    <a:pt x="10264" y="12723"/>
                    <a:pt x="10272" y="12680"/>
                  </a:cubicBezTo>
                  <a:lnTo>
                    <a:pt x="10272" y="12680"/>
                  </a:lnTo>
                  <a:cubicBezTo>
                    <a:pt x="10353" y="12612"/>
                    <a:pt x="10437" y="12549"/>
                    <a:pt x="10524" y="12494"/>
                  </a:cubicBezTo>
                  <a:lnTo>
                    <a:pt x="10524" y="12494"/>
                  </a:lnTo>
                  <a:cubicBezTo>
                    <a:pt x="10559" y="12493"/>
                    <a:pt x="10594" y="12490"/>
                    <a:pt x="10629" y="12485"/>
                  </a:cubicBezTo>
                  <a:close/>
                  <a:moveTo>
                    <a:pt x="10181" y="12760"/>
                  </a:moveTo>
                  <a:lnTo>
                    <a:pt x="10181" y="12760"/>
                  </a:lnTo>
                  <a:cubicBezTo>
                    <a:pt x="10178" y="12790"/>
                    <a:pt x="10175" y="12820"/>
                    <a:pt x="10173" y="12850"/>
                  </a:cubicBezTo>
                  <a:lnTo>
                    <a:pt x="10173" y="12850"/>
                  </a:lnTo>
                  <a:cubicBezTo>
                    <a:pt x="10126" y="12873"/>
                    <a:pt x="10077" y="12893"/>
                    <a:pt x="10027" y="12910"/>
                  </a:cubicBezTo>
                  <a:lnTo>
                    <a:pt x="10027" y="12910"/>
                  </a:lnTo>
                  <a:cubicBezTo>
                    <a:pt x="10077" y="12859"/>
                    <a:pt x="10128" y="12809"/>
                    <a:pt x="10181" y="12760"/>
                  </a:cubicBezTo>
                  <a:close/>
                  <a:moveTo>
                    <a:pt x="8941" y="11693"/>
                  </a:moveTo>
                  <a:cubicBezTo>
                    <a:pt x="9071" y="11693"/>
                    <a:pt x="9202" y="11695"/>
                    <a:pt x="9333" y="11698"/>
                  </a:cubicBezTo>
                  <a:lnTo>
                    <a:pt x="9333" y="11698"/>
                  </a:lnTo>
                  <a:cubicBezTo>
                    <a:pt x="9565" y="12049"/>
                    <a:pt x="9867" y="12357"/>
                    <a:pt x="10242" y="12463"/>
                  </a:cubicBezTo>
                  <a:lnTo>
                    <a:pt x="10242" y="12463"/>
                  </a:lnTo>
                  <a:cubicBezTo>
                    <a:pt x="10222" y="12534"/>
                    <a:pt x="10206" y="12605"/>
                    <a:pt x="10193" y="12676"/>
                  </a:cubicBezTo>
                  <a:lnTo>
                    <a:pt x="10193" y="12676"/>
                  </a:lnTo>
                  <a:cubicBezTo>
                    <a:pt x="10098" y="12760"/>
                    <a:pt x="10007" y="12850"/>
                    <a:pt x="9923" y="12942"/>
                  </a:cubicBezTo>
                  <a:lnTo>
                    <a:pt x="9923" y="12942"/>
                  </a:lnTo>
                  <a:cubicBezTo>
                    <a:pt x="9797" y="12975"/>
                    <a:pt x="9664" y="12991"/>
                    <a:pt x="9527" y="12991"/>
                  </a:cubicBezTo>
                  <a:cubicBezTo>
                    <a:pt x="9493" y="12991"/>
                    <a:pt x="9458" y="12990"/>
                    <a:pt x="9423" y="12988"/>
                  </a:cubicBezTo>
                  <a:cubicBezTo>
                    <a:pt x="9345" y="12990"/>
                    <a:pt x="9266" y="12990"/>
                    <a:pt x="9188" y="12990"/>
                  </a:cubicBezTo>
                  <a:cubicBezTo>
                    <a:pt x="7743" y="12990"/>
                    <a:pt x="6322" y="12756"/>
                    <a:pt x="4959" y="12270"/>
                  </a:cubicBezTo>
                  <a:lnTo>
                    <a:pt x="4959" y="12270"/>
                  </a:lnTo>
                  <a:cubicBezTo>
                    <a:pt x="6179" y="11890"/>
                    <a:pt x="7523" y="11693"/>
                    <a:pt x="8941" y="11693"/>
                  </a:cubicBezTo>
                  <a:close/>
                  <a:moveTo>
                    <a:pt x="11236" y="12258"/>
                  </a:moveTo>
                  <a:cubicBezTo>
                    <a:pt x="11250" y="12258"/>
                    <a:pt x="11264" y="12258"/>
                    <a:pt x="11277" y="12259"/>
                  </a:cubicBezTo>
                  <a:cubicBezTo>
                    <a:pt x="11368" y="12271"/>
                    <a:pt x="11457" y="12293"/>
                    <a:pt x="11542" y="12323"/>
                  </a:cubicBezTo>
                  <a:lnTo>
                    <a:pt x="11542" y="12323"/>
                  </a:lnTo>
                  <a:cubicBezTo>
                    <a:pt x="11592" y="12378"/>
                    <a:pt x="11636" y="12437"/>
                    <a:pt x="11673" y="12502"/>
                  </a:cubicBezTo>
                  <a:cubicBezTo>
                    <a:pt x="11885" y="12927"/>
                    <a:pt x="11855" y="13414"/>
                    <a:pt x="11581" y="13809"/>
                  </a:cubicBezTo>
                  <a:cubicBezTo>
                    <a:pt x="11531" y="13908"/>
                    <a:pt x="11479" y="14006"/>
                    <a:pt x="11427" y="14103"/>
                  </a:cubicBezTo>
                  <a:lnTo>
                    <a:pt x="11427" y="14103"/>
                  </a:lnTo>
                  <a:cubicBezTo>
                    <a:pt x="11397" y="14096"/>
                    <a:pt x="11368" y="14089"/>
                    <a:pt x="11338" y="14082"/>
                  </a:cubicBezTo>
                  <a:lnTo>
                    <a:pt x="11369" y="14082"/>
                  </a:lnTo>
                  <a:cubicBezTo>
                    <a:pt x="10791" y="13961"/>
                    <a:pt x="10426" y="13718"/>
                    <a:pt x="10305" y="13323"/>
                  </a:cubicBezTo>
                  <a:cubicBezTo>
                    <a:pt x="10252" y="13177"/>
                    <a:pt x="10236" y="13021"/>
                    <a:pt x="10248" y="12862"/>
                  </a:cubicBezTo>
                  <a:lnTo>
                    <a:pt x="10248" y="12862"/>
                  </a:lnTo>
                  <a:cubicBezTo>
                    <a:pt x="10429" y="12773"/>
                    <a:pt x="10566" y="12645"/>
                    <a:pt x="10665" y="12479"/>
                  </a:cubicBezTo>
                  <a:lnTo>
                    <a:pt x="10665" y="12479"/>
                  </a:lnTo>
                  <a:cubicBezTo>
                    <a:pt x="10839" y="12449"/>
                    <a:pt x="11013" y="12375"/>
                    <a:pt x="11186" y="12259"/>
                  </a:cubicBezTo>
                  <a:lnTo>
                    <a:pt x="11186" y="12259"/>
                  </a:lnTo>
                  <a:cubicBezTo>
                    <a:pt x="11203" y="12258"/>
                    <a:pt x="11220" y="12258"/>
                    <a:pt x="11236" y="12258"/>
                  </a:cubicBezTo>
                  <a:close/>
                  <a:moveTo>
                    <a:pt x="11677" y="12380"/>
                  </a:moveTo>
                  <a:cubicBezTo>
                    <a:pt x="11959" y="12518"/>
                    <a:pt x="12194" y="12754"/>
                    <a:pt x="12341" y="13049"/>
                  </a:cubicBezTo>
                  <a:cubicBezTo>
                    <a:pt x="12583" y="13472"/>
                    <a:pt x="12802" y="13907"/>
                    <a:pt x="12997" y="14353"/>
                  </a:cubicBezTo>
                  <a:lnTo>
                    <a:pt x="12997" y="14353"/>
                  </a:lnTo>
                  <a:cubicBezTo>
                    <a:pt x="12492" y="14306"/>
                    <a:pt x="11990" y="14228"/>
                    <a:pt x="11495" y="14118"/>
                  </a:cubicBezTo>
                  <a:lnTo>
                    <a:pt x="11495" y="14118"/>
                  </a:lnTo>
                  <a:cubicBezTo>
                    <a:pt x="11545" y="14026"/>
                    <a:pt x="11594" y="13933"/>
                    <a:pt x="11642" y="13839"/>
                  </a:cubicBezTo>
                  <a:cubicBezTo>
                    <a:pt x="11673" y="13778"/>
                    <a:pt x="11703" y="13718"/>
                    <a:pt x="11703" y="13657"/>
                  </a:cubicBezTo>
                  <a:cubicBezTo>
                    <a:pt x="11916" y="13292"/>
                    <a:pt x="11916" y="12836"/>
                    <a:pt x="11733" y="12471"/>
                  </a:cubicBezTo>
                  <a:cubicBezTo>
                    <a:pt x="11716" y="12440"/>
                    <a:pt x="11697" y="12409"/>
                    <a:pt x="11677" y="12380"/>
                  </a:cubicBezTo>
                  <a:close/>
                  <a:moveTo>
                    <a:pt x="18914" y="6451"/>
                  </a:moveTo>
                  <a:cubicBezTo>
                    <a:pt x="19552" y="6451"/>
                    <a:pt x="20252" y="6581"/>
                    <a:pt x="20791" y="7031"/>
                  </a:cubicBezTo>
                  <a:cubicBezTo>
                    <a:pt x="21156" y="7365"/>
                    <a:pt x="21430" y="7821"/>
                    <a:pt x="21551" y="8338"/>
                  </a:cubicBezTo>
                  <a:cubicBezTo>
                    <a:pt x="21794" y="9158"/>
                    <a:pt x="21733" y="10070"/>
                    <a:pt x="21369" y="10861"/>
                  </a:cubicBezTo>
                  <a:cubicBezTo>
                    <a:pt x="20700" y="12471"/>
                    <a:pt x="18846" y="13687"/>
                    <a:pt x="16475" y="14174"/>
                  </a:cubicBezTo>
                  <a:cubicBezTo>
                    <a:pt x="15695" y="14327"/>
                    <a:pt x="14902" y="14403"/>
                    <a:pt x="14111" y="14403"/>
                  </a:cubicBezTo>
                  <a:cubicBezTo>
                    <a:pt x="13760" y="14403"/>
                    <a:pt x="13409" y="14388"/>
                    <a:pt x="13060" y="14358"/>
                  </a:cubicBezTo>
                  <a:lnTo>
                    <a:pt x="13060" y="14358"/>
                  </a:lnTo>
                  <a:cubicBezTo>
                    <a:pt x="12858" y="13898"/>
                    <a:pt x="12627" y="13451"/>
                    <a:pt x="12372" y="13019"/>
                  </a:cubicBezTo>
                  <a:cubicBezTo>
                    <a:pt x="12139" y="12623"/>
                    <a:pt x="11871" y="12353"/>
                    <a:pt x="11568" y="12247"/>
                  </a:cubicBezTo>
                  <a:lnTo>
                    <a:pt x="11568" y="12247"/>
                  </a:lnTo>
                  <a:cubicBezTo>
                    <a:pt x="11516" y="12193"/>
                    <a:pt x="11458" y="12144"/>
                    <a:pt x="11396" y="12099"/>
                  </a:cubicBezTo>
                  <a:lnTo>
                    <a:pt x="11396" y="12099"/>
                  </a:lnTo>
                  <a:cubicBezTo>
                    <a:pt x="11447" y="12055"/>
                    <a:pt x="11499" y="12007"/>
                    <a:pt x="11551" y="11955"/>
                  </a:cubicBezTo>
                  <a:cubicBezTo>
                    <a:pt x="12666" y="10840"/>
                    <a:pt x="13566" y="9563"/>
                    <a:pt x="14175" y="8151"/>
                  </a:cubicBezTo>
                  <a:lnTo>
                    <a:pt x="14175" y="8151"/>
                  </a:lnTo>
                  <a:cubicBezTo>
                    <a:pt x="15307" y="7378"/>
                    <a:pt x="16519" y="6842"/>
                    <a:pt x="17752" y="6575"/>
                  </a:cubicBezTo>
                  <a:cubicBezTo>
                    <a:pt x="18062" y="6513"/>
                    <a:pt x="18473" y="6451"/>
                    <a:pt x="18914" y="6451"/>
                  </a:cubicBezTo>
                  <a:close/>
                  <a:moveTo>
                    <a:pt x="10171" y="12897"/>
                  </a:moveTo>
                  <a:cubicBezTo>
                    <a:pt x="10166" y="13054"/>
                    <a:pt x="10187" y="13208"/>
                    <a:pt x="10244" y="13353"/>
                  </a:cubicBezTo>
                  <a:cubicBezTo>
                    <a:pt x="10426" y="13778"/>
                    <a:pt x="10852" y="14082"/>
                    <a:pt x="11338" y="14143"/>
                  </a:cubicBezTo>
                  <a:cubicBezTo>
                    <a:pt x="11358" y="14148"/>
                    <a:pt x="11378" y="14152"/>
                    <a:pt x="11397" y="14157"/>
                  </a:cubicBezTo>
                  <a:lnTo>
                    <a:pt x="11397" y="14157"/>
                  </a:lnTo>
                  <a:cubicBezTo>
                    <a:pt x="10624" y="15564"/>
                    <a:pt x="9596" y="16809"/>
                    <a:pt x="8359" y="17821"/>
                  </a:cubicBezTo>
                  <a:cubicBezTo>
                    <a:pt x="8006" y="18111"/>
                    <a:pt x="7642" y="18369"/>
                    <a:pt x="7273" y="18593"/>
                  </a:cubicBezTo>
                  <a:lnTo>
                    <a:pt x="7273" y="18593"/>
                  </a:lnTo>
                  <a:cubicBezTo>
                    <a:pt x="7422" y="17809"/>
                    <a:pt x="7661" y="17039"/>
                    <a:pt x="7995" y="16301"/>
                  </a:cubicBezTo>
                  <a:cubicBezTo>
                    <a:pt x="8390" y="15298"/>
                    <a:pt x="8907" y="14356"/>
                    <a:pt x="9545" y="13505"/>
                  </a:cubicBezTo>
                  <a:cubicBezTo>
                    <a:pt x="9656" y="13343"/>
                    <a:pt x="9805" y="13146"/>
                    <a:pt x="9981" y="12958"/>
                  </a:cubicBezTo>
                  <a:lnTo>
                    <a:pt x="9981" y="12958"/>
                  </a:lnTo>
                  <a:cubicBezTo>
                    <a:pt x="10049" y="12941"/>
                    <a:pt x="10112" y="12921"/>
                    <a:pt x="10171" y="12897"/>
                  </a:cubicBezTo>
                  <a:close/>
                  <a:moveTo>
                    <a:pt x="4896" y="12290"/>
                  </a:moveTo>
                  <a:lnTo>
                    <a:pt x="4896" y="12290"/>
                  </a:lnTo>
                  <a:cubicBezTo>
                    <a:pt x="6222" y="12770"/>
                    <a:pt x="7618" y="13026"/>
                    <a:pt x="9021" y="13026"/>
                  </a:cubicBezTo>
                  <a:cubicBezTo>
                    <a:pt x="9155" y="13026"/>
                    <a:pt x="9289" y="13023"/>
                    <a:pt x="9423" y="13019"/>
                  </a:cubicBezTo>
                  <a:cubicBezTo>
                    <a:pt x="9596" y="13019"/>
                    <a:pt x="9750" y="13005"/>
                    <a:pt x="9889" y="12979"/>
                  </a:cubicBezTo>
                  <a:lnTo>
                    <a:pt x="9889" y="12979"/>
                  </a:lnTo>
                  <a:cubicBezTo>
                    <a:pt x="9730" y="13153"/>
                    <a:pt x="9593" y="13329"/>
                    <a:pt x="9484" y="13475"/>
                  </a:cubicBezTo>
                  <a:cubicBezTo>
                    <a:pt x="8322" y="15129"/>
                    <a:pt x="7543" y="16899"/>
                    <a:pt x="7204" y="18634"/>
                  </a:cubicBezTo>
                  <a:lnTo>
                    <a:pt x="7204" y="18634"/>
                  </a:lnTo>
                  <a:cubicBezTo>
                    <a:pt x="6106" y="19287"/>
                    <a:pt x="4968" y="19639"/>
                    <a:pt x="3922" y="19639"/>
                  </a:cubicBezTo>
                  <a:cubicBezTo>
                    <a:pt x="3499" y="19639"/>
                    <a:pt x="3090" y="19581"/>
                    <a:pt x="2706" y="19462"/>
                  </a:cubicBezTo>
                  <a:cubicBezTo>
                    <a:pt x="1855" y="19219"/>
                    <a:pt x="1125" y="18703"/>
                    <a:pt x="639" y="18003"/>
                  </a:cubicBezTo>
                  <a:cubicBezTo>
                    <a:pt x="305" y="17578"/>
                    <a:pt x="153" y="17092"/>
                    <a:pt x="122" y="16575"/>
                  </a:cubicBezTo>
                  <a:cubicBezTo>
                    <a:pt x="92" y="15389"/>
                    <a:pt x="1125" y="14417"/>
                    <a:pt x="1733" y="13930"/>
                  </a:cubicBezTo>
                  <a:cubicBezTo>
                    <a:pt x="2637" y="13219"/>
                    <a:pt x="3707" y="12667"/>
                    <a:pt x="4896" y="12290"/>
                  </a:cubicBezTo>
                  <a:close/>
                  <a:moveTo>
                    <a:pt x="11466" y="14172"/>
                  </a:moveTo>
                  <a:cubicBezTo>
                    <a:pt x="11981" y="14286"/>
                    <a:pt x="12501" y="14367"/>
                    <a:pt x="13024" y="14414"/>
                  </a:cubicBezTo>
                  <a:lnTo>
                    <a:pt x="13024" y="14414"/>
                  </a:lnTo>
                  <a:cubicBezTo>
                    <a:pt x="13500" y="15521"/>
                    <a:pt x="13824" y="16694"/>
                    <a:pt x="13952" y="17912"/>
                  </a:cubicBezTo>
                  <a:cubicBezTo>
                    <a:pt x="14256" y="20344"/>
                    <a:pt x="13618" y="22441"/>
                    <a:pt x="12311" y="23596"/>
                  </a:cubicBezTo>
                  <a:cubicBezTo>
                    <a:pt x="11642" y="24174"/>
                    <a:pt x="10821" y="24508"/>
                    <a:pt x="9940" y="24539"/>
                  </a:cubicBezTo>
                  <a:cubicBezTo>
                    <a:pt x="9888" y="24542"/>
                    <a:pt x="9836" y="24543"/>
                    <a:pt x="9783" y="24543"/>
                  </a:cubicBezTo>
                  <a:cubicBezTo>
                    <a:pt x="9320" y="24543"/>
                    <a:pt x="8864" y="24423"/>
                    <a:pt x="8481" y="24204"/>
                  </a:cubicBezTo>
                  <a:cubicBezTo>
                    <a:pt x="7478" y="23566"/>
                    <a:pt x="7204" y="22168"/>
                    <a:pt x="7113" y="21408"/>
                  </a:cubicBezTo>
                  <a:cubicBezTo>
                    <a:pt x="7049" y="20489"/>
                    <a:pt x="7095" y="19562"/>
                    <a:pt x="7262" y="18654"/>
                  </a:cubicBezTo>
                  <a:lnTo>
                    <a:pt x="7262" y="18654"/>
                  </a:lnTo>
                  <a:cubicBezTo>
                    <a:pt x="7644" y="18423"/>
                    <a:pt x="8021" y="18154"/>
                    <a:pt x="8390" y="17852"/>
                  </a:cubicBezTo>
                  <a:cubicBezTo>
                    <a:pt x="9659" y="16836"/>
                    <a:pt x="10692" y="15586"/>
                    <a:pt x="11466" y="14172"/>
                  </a:cubicBezTo>
                  <a:close/>
                  <a:moveTo>
                    <a:pt x="11322" y="1"/>
                  </a:moveTo>
                  <a:cubicBezTo>
                    <a:pt x="11090" y="1"/>
                    <a:pt x="10858" y="32"/>
                    <a:pt x="10639" y="100"/>
                  </a:cubicBezTo>
                  <a:cubicBezTo>
                    <a:pt x="9484" y="435"/>
                    <a:pt x="8846" y="1711"/>
                    <a:pt x="8572" y="2471"/>
                  </a:cubicBezTo>
                  <a:cubicBezTo>
                    <a:pt x="8090" y="3742"/>
                    <a:pt x="7897" y="5165"/>
                    <a:pt x="7984" y="6661"/>
                  </a:cubicBezTo>
                  <a:lnTo>
                    <a:pt x="7984" y="6661"/>
                  </a:lnTo>
                  <a:cubicBezTo>
                    <a:pt x="6998" y="5623"/>
                    <a:pt x="5882" y="4819"/>
                    <a:pt x="4682" y="4295"/>
                  </a:cubicBezTo>
                  <a:cubicBezTo>
                    <a:pt x="4232" y="4080"/>
                    <a:pt x="3507" y="3828"/>
                    <a:pt x="2764" y="3828"/>
                  </a:cubicBezTo>
                  <a:cubicBezTo>
                    <a:pt x="2351" y="3828"/>
                    <a:pt x="1931" y="3906"/>
                    <a:pt x="1551" y="4113"/>
                  </a:cubicBezTo>
                  <a:cubicBezTo>
                    <a:pt x="1125" y="4386"/>
                    <a:pt x="760" y="4781"/>
                    <a:pt x="517" y="5268"/>
                  </a:cubicBezTo>
                  <a:cubicBezTo>
                    <a:pt x="122" y="6058"/>
                    <a:pt x="1" y="6939"/>
                    <a:pt x="183" y="7821"/>
                  </a:cubicBezTo>
                  <a:cubicBezTo>
                    <a:pt x="548" y="9554"/>
                    <a:pt x="2067" y="11134"/>
                    <a:pt x="4347" y="12076"/>
                  </a:cubicBezTo>
                  <a:cubicBezTo>
                    <a:pt x="4497" y="12139"/>
                    <a:pt x="4648" y="12198"/>
                    <a:pt x="4799" y="12254"/>
                  </a:cubicBezTo>
                  <a:lnTo>
                    <a:pt x="4799" y="12254"/>
                  </a:lnTo>
                  <a:cubicBezTo>
                    <a:pt x="3635" y="12631"/>
                    <a:pt x="2586" y="13174"/>
                    <a:pt x="1703" y="13870"/>
                  </a:cubicBezTo>
                  <a:cubicBezTo>
                    <a:pt x="1064" y="14356"/>
                    <a:pt x="61" y="15359"/>
                    <a:pt x="61" y="16544"/>
                  </a:cubicBezTo>
                  <a:cubicBezTo>
                    <a:pt x="92" y="17092"/>
                    <a:pt x="274" y="17578"/>
                    <a:pt x="578" y="18003"/>
                  </a:cubicBezTo>
                  <a:cubicBezTo>
                    <a:pt x="1095" y="18733"/>
                    <a:pt x="1824" y="19280"/>
                    <a:pt x="2675" y="19523"/>
                  </a:cubicBezTo>
                  <a:cubicBezTo>
                    <a:pt x="3066" y="19642"/>
                    <a:pt x="3478" y="19699"/>
                    <a:pt x="3905" y="19699"/>
                  </a:cubicBezTo>
                  <a:cubicBezTo>
                    <a:pt x="4954" y="19699"/>
                    <a:pt x="6090" y="19350"/>
                    <a:pt x="7192" y="18696"/>
                  </a:cubicBezTo>
                  <a:lnTo>
                    <a:pt x="7192" y="18696"/>
                  </a:lnTo>
                  <a:cubicBezTo>
                    <a:pt x="7018" y="19617"/>
                    <a:pt x="6969" y="20529"/>
                    <a:pt x="7052" y="21408"/>
                  </a:cubicBezTo>
                  <a:cubicBezTo>
                    <a:pt x="7144" y="22198"/>
                    <a:pt x="7417" y="23596"/>
                    <a:pt x="8451" y="24235"/>
                  </a:cubicBezTo>
                  <a:cubicBezTo>
                    <a:pt x="8861" y="24481"/>
                    <a:pt x="9320" y="24604"/>
                    <a:pt x="9785" y="24604"/>
                  </a:cubicBezTo>
                  <a:cubicBezTo>
                    <a:pt x="9837" y="24604"/>
                    <a:pt x="9888" y="24602"/>
                    <a:pt x="9940" y="24599"/>
                  </a:cubicBezTo>
                  <a:cubicBezTo>
                    <a:pt x="10821" y="24539"/>
                    <a:pt x="11673" y="24204"/>
                    <a:pt x="12341" y="23627"/>
                  </a:cubicBezTo>
                  <a:cubicBezTo>
                    <a:pt x="12888" y="23171"/>
                    <a:pt x="13283" y="22563"/>
                    <a:pt x="13557" y="21894"/>
                  </a:cubicBezTo>
                  <a:cubicBezTo>
                    <a:pt x="14043" y="20617"/>
                    <a:pt x="14195" y="19250"/>
                    <a:pt x="14013" y="17912"/>
                  </a:cubicBezTo>
                  <a:cubicBezTo>
                    <a:pt x="13886" y="16705"/>
                    <a:pt x="13567" y="15527"/>
                    <a:pt x="13087" y="14419"/>
                  </a:cubicBezTo>
                  <a:lnTo>
                    <a:pt x="13087" y="14419"/>
                  </a:lnTo>
                  <a:cubicBezTo>
                    <a:pt x="13437" y="14449"/>
                    <a:pt x="13788" y="14464"/>
                    <a:pt x="14138" y="14464"/>
                  </a:cubicBezTo>
                  <a:cubicBezTo>
                    <a:pt x="14932" y="14464"/>
                    <a:pt x="15725" y="14388"/>
                    <a:pt x="16505" y="14234"/>
                  </a:cubicBezTo>
                  <a:cubicBezTo>
                    <a:pt x="18907" y="13748"/>
                    <a:pt x="20761" y="12502"/>
                    <a:pt x="21430" y="10891"/>
                  </a:cubicBezTo>
                  <a:lnTo>
                    <a:pt x="21430" y="10861"/>
                  </a:lnTo>
                  <a:cubicBezTo>
                    <a:pt x="21794" y="10040"/>
                    <a:pt x="21855" y="9158"/>
                    <a:pt x="21612" y="8307"/>
                  </a:cubicBezTo>
                  <a:cubicBezTo>
                    <a:pt x="21490" y="7791"/>
                    <a:pt x="21217" y="7335"/>
                    <a:pt x="20822" y="6970"/>
                  </a:cubicBezTo>
                  <a:cubicBezTo>
                    <a:pt x="20282" y="6520"/>
                    <a:pt x="19561" y="6390"/>
                    <a:pt x="18906" y="6390"/>
                  </a:cubicBezTo>
                  <a:cubicBezTo>
                    <a:pt x="18453" y="6390"/>
                    <a:pt x="18031" y="6452"/>
                    <a:pt x="17721" y="6514"/>
                  </a:cubicBezTo>
                  <a:cubicBezTo>
                    <a:pt x="16511" y="6776"/>
                    <a:pt x="15328" y="7305"/>
                    <a:pt x="14214" y="8059"/>
                  </a:cubicBezTo>
                  <a:lnTo>
                    <a:pt x="14214" y="8059"/>
                  </a:lnTo>
                  <a:cubicBezTo>
                    <a:pt x="14239" y="8000"/>
                    <a:pt x="14263" y="7941"/>
                    <a:pt x="14287" y="7882"/>
                  </a:cubicBezTo>
                  <a:lnTo>
                    <a:pt x="14317" y="7882"/>
                  </a:lnTo>
                  <a:cubicBezTo>
                    <a:pt x="14347" y="7821"/>
                    <a:pt x="14378" y="7730"/>
                    <a:pt x="14408" y="7639"/>
                  </a:cubicBezTo>
                  <a:cubicBezTo>
                    <a:pt x="15290" y="5359"/>
                    <a:pt x="15229" y="3140"/>
                    <a:pt x="14256" y="1681"/>
                  </a:cubicBezTo>
                  <a:cubicBezTo>
                    <a:pt x="13739" y="952"/>
                    <a:pt x="13010" y="404"/>
                    <a:pt x="12159" y="131"/>
                  </a:cubicBezTo>
                  <a:cubicBezTo>
                    <a:pt x="11892" y="47"/>
                    <a:pt x="11606" y="1"/>
                    <a:pt x="11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37"/>
            <p:cNvSpPr/>
            <p:nvPr/>
          </p:nvSpPr>
          <p:spPr>
            <a:xfrm>
              <a:off x="123800" y="-3514462"/>
              <a:ext cx="474425" cy="488775"/>
            </a:xfrm>
            <a:custGeom>
              <a:avLst/>
              <a:gdLst/>
              <a:ahLst/>
              <a:cxnLst/>
              <a:rect l="l" t="t" r="r" b="b"/>
              <a:pathLst>
                <a:path w="18977" h="19551" extrusionOk="0">
                  <a:moveTo>
                    <a:pt x="11090" y="11067"/>
                  </a:moveTo>
                  <a:lnTo>
                    <a:pt x="11181" y="11159"/>
                  </a:lnTo>
                  <a:lnTo>
                    <a:pt x="11120" y="11159"/>
                  </a:lnTo>
                  <a:cubicBezTo>
                    <a:pt x="11120" y="11128"/>
                    <a:pt x="11120" y="11098"/>
                    <a:pt x="11090" y="11067"/>
                  </a:cubicBezTo>
                  <a:close/>
                  <a:moveTo>
                    <a:pt x="5793" y="0"/>
                  </a:moveTo>
                  <a:cubicBezTo>
                    <a:pt x="5736" y="0"/>
                    <a:pt x="5678" y="11"/>
                    <a:pt x="5618" y="34"/>
                  </a:cubicBezTo>
                  <a:cubicBezTo>
                    <a:pt x="5223" y="216"/>
                    <a:pt x="5223" y="733"/>
                    <a:pt x="5618" y="915"/>
                  </a:cubicBezTo>
                  <a:cubicBezTo>
                    <a:pt x="5664" y="930"/>
                    <a:pt x="5717" y="938"/>
                    <a:pt x="5774" y="938"/>
                  </a:cubicBezTo>
                  <a:cubicBezTo>
                    <a:pt x="5831" y="938"/>
                    <a:pt x="5892" y="930"/>
                    <a:pt x="5953" y="915"/>
                  </a:cubicBezTo>
                  <a:cubicBezTo>
                    <a:pt x="6773" y="4563"/>
                    <a:pt x="8476" y="7967"/>
                    <a:pt x="10877" y="10824"/>
                  </a:cubicBezTo>
                  <a:cubicBezTo>
                    <a:pt x="10907" y="10915"/>
                    <a:pt x="10938" y="11007"/>
                    <a:pt x="10968" y="11098"/>
                  </a:cubicBezTo>
                  <a:cubicBezTo>
                    <a:pt x="8172" y="10216"/>
                    <a:pt x="5558" y="8879"/>
                    <a:pt x="3217" y="7146"/>
                  </a:cubicBezTo>
                  <a:cubicBezTo>
                    <a:pt x="3247" y="7116"/>
                    <a:pt x="3247" y="7086"/>
                    <a:pt x="3278" y="7055"/>
                  </a:cubicBezTo>
                  <a:cubicBezTo>
                    <a:pt x="3407" y="6719"/>
                    <a:pt x="3141" y="6384"/>
                    <a:pt x="2834" y="6384"/>
                  </a:cubicBezTo>
                  <a:cubicBezTo>
                    <a:pt x="2780" y="6384"/>
                    <a:pt x="2725" y="6394"/>
                    <a:pt x="2670" y="6417"/>
                  </a:cubicBezTo>
                  <a:cubicBezTo>
                    <a:pt x="2275" y="6599"/>
                    <a:pt x="2275" y="7146"/>
                    <a:pt x="2670" y="7298"/>
                  </a:cubicBezTo>
                  <a:cubicBezTo>
                    <a:pt x="2721" y="7319"/>
                    <a:pt x="2775" y="7329"/>
                    <a:pt x="2829" y="7329"/>
                  </a:cubicBezTo>
                  <a:cubicBezTo>
                    <a:pt x="2937" y="7329"/>
                    <a:pt x="3045" y="7288"/>
                    <a:pt x="3126" y="7207"/>
                  </a:cubicBezTo>
                  <a:cubicBezTo>
                    <a:pt x="5497" y="9000"/>
                    <a:pt x="8172" y="10338"/>
                    <a:pt x="10998" y="11219"/>
                  </a:cubicBezTo>
                  <a:cubicBezTo>
                    <a:pt x="11059" y="11402"/>
                    <a:pt x="11120" y="11584"/>
                    <a:pt x="11150" y="11736"/>
                  </a:cubicBezTo>
                  <a:lnTo>
                    <a:pt x="10694" y="11858"/>
                  </a:lnTo>
                  <a:cubicBezTo>
                    <a:pt x="10786" y="11736"/>
                    <a:pt x="10846" y="11614"/>
                    <a:pt x="10877" y="11462"/>
                  </a:cubicBezTo>
                  <a:cubicBezTo>
                    <a:pt x="10907" y="11432"/>
                    <a:pt x="10877" y="11402"/>
                    <a:pt x="10846" y="11402"/>
                  </a:cubicBezTo>
                  <a:cubicBezTo>
                    <a:pt x="10846" y="11402"/>
                    <a:pt x="10816" y="11402"/>
                    <a:pt x="10786" y="11432"/>
                  </a:cubicBezTo>
                  <a:cubicBezTo>
                    <a:pt x="10725" y="11584"/>
                    <a:pt x="10634" y="11736"/>
                    <a:pt x="10573" y="11888"/>
                  </a:cubicBezTo>
                  <a:cubicBezTo>
                    <a:pt x="9274" y="12175"/>
                    <a:pt x="7951" y="12319"/>
                    <a:pt x="6626" y="12319"/>
                  </a:cubicBezTo>
                  <a:cubicBezTo>
                    <a:pt x="4726" y="12319"/>
                    <a:pt x="2825" y="12023"/>
                    <a:pt x="998" y="11432"/>
                  </a:cubicBezTo>
                  <a:cubicBezTo>
                    <a:pt x="1069" y="11094"/>
                    <a:pt x="807" y="10891"/>
                    <a:pt x="547" y="10891"/>
                  </a:cubicBezTo>
                  <a:cubicBezTo>
                    <a:pt x="363" y="10891"/>
                    <a:pt x="180" y="10993"/>
                    <a:pt x="117" y="11219"/>
                  </a:cubicBezTo>
                  <a:cubicBezTo>
                    <a:pt x="0" y="11569"/>
                    <a:pt x="281" y="11820"/>
                    <a:pt x="563" y="11820"/>
                  </a:cubicBezTo>
                  <a:cubicBezTo>
                    <a:pt x="721" y="11820"/>
                    <a:pt x="880" y="11740"/>
                    <a:pt x="968" y="11554"/>
                  </a:cubicBezTo>
                  <a:cubicBezTo>
                    <a:pt x="2787" y="12130"/>
                    <a:pt x="4681" y="12418"/>
                    <a:pt x="6580" y="12418"/>
                  </a:cubicBezTo>
                  <a:cubicBezTo>
                    <a:pt x="7886" y="12418"/>
                    <a:pt x="9194" y="12282"/>
                    <a:pt x="10482" y="12010"/>
                  </a:cubicBezTo>
                  <a:lnTo>
                    <a:pt x="10482" y="12010"/>
                  </a:lnTo>
                  <a:cubicBezTo>
                    <a:pt x="9874" y="13013"/>
                    <a:pt x="9053" y="13894"/>
                    <a:pt x="8111" y="14624"/>
                  </a:cubicBezTo>
                  <a:cubicBezTo>
                    <a:pt x="7108" y="15384"/>
                    <a:pt x="6044" y="16052"/>
                    <a:pt x="4919" y="16660"/>
                  </a:cubicBezTo>
                  <a:cubicBezTo>
                    <a:pt x="4858" y="16599"/>
                    <a:pt x="4798" y="16539"/>
                    <a:pt x="4706" y="16508"/>
                  </a:cubicBezTo>
                  <a:cubicBezTo>
                    <a:pt x="4638" y="16477"/>
                    <a:pt x="4571" y="16462"/>
                    <a:pt x="4507" y="16462"/>
                  </a:cubicBezTo>
                  <a:cubicBezTo>
                    <a:pt x="4201" y="16462"/>
                    <a:pt x="3973" y="16789"/>
                    <a:pt x="4099" y="17116"/>
                  </a:cubicBezTo>
                  <a:cubicBezTo>
                    <a:pt x="4176" y="17302"/>
                    <a:pt x="4356" y="17401"/>
                    <a:pt x="4535" y="17401"/>
                  </a:cubicBezTo>
                  <a:cubicBezTo>
                    <a:pt x="4706" y="17401"/>
                    <a:pt x="4875" y="17310"/>
                    <a:pt x="4950" y="17116"/>
                  </a:cubicBezTo>
                  <a:cubicBezTo>
                    <a:pt x="5010" y="16994"/>
                    <a:pt x="5010" y="16873"/>
                    <a:pt x="4950" y="16751"/>
                  </a:cubicBezTo>
                  <a:cubicBezTo>
                    <a:pt x="6074" y="16174"/>
                    <a:pt x="7168" y="15475"/>
                    <a:pt x="8172" y="14715"/>
                  </a:cubicBezTo>
                  <a:cubicBezTo>
                    <a:pt x="9175" y="13955"/>
                    <a:pt x="9995" y="13043"/>
                    <a:pt x="10603" y="11979"/>
                  </a:cubicBezTo>
                  <a:lnTo>
                    <a:pt x="11181" y="11827"/>
                  </a:lnTo>
                  <a:cubicBezTo>
                    <a:pt x="11272" y="12131"/>
                    <a:pt x="11363" y="12435"/>
                    <a:pt x="11485" y="12709"/>
                  </a:cubicBezTo>
                  <a:cubicBezTo>
                    <a:pt x="11500" y="12739"/>
                    <a:pt x="11523" y="12754"/>
                    <a:pt x="11545" y="12754"/>
                  </a:cubicBezTo>
                  <a:cubicBezTo>
                    <a:pt x="11568" y="12754"/>
                    <a:pt x="11591" y="12739"/>
                    <a:pt x="11606" y="12709"/>
                  </a:cubicBezTo>
                  <a:cubicBezTo>
                    <a:pt x="11606" y="12709"/>
                    <a:pt x="11606" y="12678"/>
                    <a:pt x="11606" y="12678"/>
                  </a:cubicBezTo>
                  <a:cubicBezTo>
                    <a:pt x="11485" y="12374"/>
                    <a:pt x="11393" y="12101"/>
                    <a:pt x="11272" y="11797"/>
                  </a:cubicBezTo>
                  <a:lnTo>
                    <a:pt x="11302" y="11797"/>
                  </a:lnTo>
                  <a:cubicBezTo>
                    <a:pt x="12214" y="13955"/>
                    <a:pt x="12518" y="16295"/>
                    <a:pt x="12184" y="18605"/>
                  </a:cubicBezTo>
                  <a:cubicBezTo>
                    <a:pt x="12032" y="18636"/>
                    <a:pt x="11880" y="18727"/>
                    <a:pt x="11819" y="18879"/>
                  </a:cubicBezTo>
                  <a:cubicBezTo>
                    <a:pt x="11664" y="19215"/>
                    <a:pt x="11926" y="19551"/>
                    <a:pt x="12251" y="19551"/>
                  </a:cubicBezTo>
                  <a:cubicBezTo>
                    <a:pt x="12308" y="19551"/>
                    <a:pt x="12368" y="19540"/>
                    <a:pt x="12427" y="19517"/>
                  </a:cubicBezTo>
                  <a:cubicBezTo>
                    <a:pt x="12792" y="19335"/>
                    <a:pt x="12792" y="18788"/>
                    <a:pt x="12427" y="18636"/>
                  </a:cubicBezTo>
                  <a:cubicBezTo>
                    <a:pt x="12397" y="18636"/>
                    <a:pt x="12366" y="18605"/>
                    <a:pt x="12305" y="18605"/>
                  </a:cubicBezTo>
                  <a:cubicBezTo>
                    <a:pt x="12640" y="16295"/>
                    <a:pt x="12336" y="13925"/>
                    <a:pt x="11424" y="11766"/>
                  </a:cubicBezTo>
                  <a:lnTo>
                    <a:pt x="11637" y="11706"/>
                  </a:lnTo>
                  <a:cubicBezTo>
                    <a:pt x="11667" y="11706"/>
                    <a:pt x="11667" y="11706"/>
                    <a:pt x="11667" y="11675"/>
                  </a:cubicBezTo>
                  <a:cubicBezTo>
                    <a:pt x="11667" y="11675"/>
                    <a:pt x="11667" y="11645"/>
                    <a:pt x="11667" y="11645"/>
                  </a:cubicBezTo>
                  <a:cubicBezTo>
                    <a:pt x="11667" y="11623"/>
                    <a:pt x="11652" y="11602"/>
                    <a:pt x="11632" y="11602"/>
                  </a:cubicBezTo>
                  <a:cubicBezTo>
                    <a:pt x="11624" y="11602"/>
                    <a:pt x="11615" y="11606"/>
                    <a:pt x="11606" y="11614"/>
                  </a:cubicBezTo>
                  <a:lnTo>
                    <a:pt x="11393" y="11675"/>
                  </a:lnTo>
                  <a:cubicBezTo>
                    <a:pt x="11393" y="11645"/>
                    <a:pt x="11363" y="11614"/>
                    <a:pt x="11363" y="11584"/>
                  </a:cubicBezTo>
                  <a:cubicBezTo>
                    <a:pt x="11352" y="11551"/>
                    <a:pt x="11328" y="11538"/>
                    <a:pt x="11305" y="11538"/>
                  </a:cubicBezTo>
                  <a:cubicBezTo>
                    <a:pt x="11282" y="11538"/>
                    <a:pt x="11260" y="11549"/>
                    <a:pt x="11247" y="11566"/>
                  </a:cubicBezTo>
                  <a:lnTo>
                    <a:pt x="11247" y="11566"/>
                  </a:lnTo>
                  <a:cubicBezTo>
                    <a:pt x="11207" y="11460"/>
                    <a:pt x="11171" y="11355"/>
                    <a:pt x="11150" y="11250"/>
                  </a:cubicBezTo>
                  <a:cubicBezTo>
                    <a:pt x="11181" y="11250"/>
                    <a:pt x="11181" y="11219"/>
                    <a:pt x="11181" y="11219"/>
                  </a:cubicBezTo>
                  <a:lnTo>
                    <a:pt x="11242" y="11219"/>
                  </a:lnTo>
                  <a:lnTo>
                    <a:pt x="11333" y="11311"/>
                  </a:lnTo>
                  <a:cubicBezTo>
                    <a:pt x="11348" y="11326"/>
                    <a:pt x="11363" y="11333"/>
                    <a:pt x="11378" y="11333"/>
                  </a:cubicBezTo>
                  <a:cubicBezTo>
                    <a:pt x="11393" y="11333"/>
                    <a:pt x="11409" y="11326"/>
                    <a:pt x="11424" y="11311"/>
                  </a:cubicBezTo>
                  <a:cubicBezTo>
                    <a:pt x="11424" y="11280"/>
                    <a:pt x="11424" y="11250"/>
                    <a:pt x="11424" y="11250"/>
                  </a:cubicBezTo>
                  <a:lnTo>
                    <a:pt x="11545" y="11250"/>
                  </a:lnTo>
                  <a:cubicBezTo>
                    <a:pt x="11545" y="11311"/>
                    <a:pt x="11515" y="11371"/>
                    <a:pt x="11515" y="11432"/>
                  </a:cubicBezTo>
                  <a:cubicBezTo>
                    <a:pt x="11496" y="11470"/>
                    <a:pt x="11524" y="11496"/>
                    <a:pt x="11555" y="11496"/>
                  </a:cubicBezTo>
                  <a:cubicBezTo>
                    <a:pt x="11574" y="11496"/>
                    <a:pt x="11595" y="11486"/>
                    <a:pt x="11606" y="11462"/>
                  </a:cubicBezTo>
                  <a:cubicBezTo>
                    <a:pt x="11606" y="11402"/>
                    <a:pt x="11637" y="11341"/>
                    <a:pt x="11637" y="11250"/>
                  </a:cubicBezTo>
                  <a:cubicBezTo>
                    <a:pt x="11870" y="11266"/>
                    <a:pt x="12103" y="11274"/>
                    <a:pt x="12336" y="11274"/>
                  </a:cubicBezTo>
                  <a:cubicBezTo>
                    <a:pt x="14318" y="11274"/>
                    <a:pt x="16269" y="10700"/>
                    <a:pt x="17929" y="9639"/>
                  </a:cubicBezTo>
                  <a:cubicBezTo>
                    <a:pt x="17989" y="9700"/>
                    <a:pt x="18050" y="9730"/>
                    <a:pt x="18111" y="9760"/>
                  </a:cubicBezTo>
                  <a:cubicBezTo>
                    <a:pt x="18187" y="9796"/>
                    <a:pt x="18260" y="9812"/>
                    <a:pt x="18327" y="9812"/>
                  </a:cubicBezTo>
                  <a:cubicBezTo>
                    <a:pt x="18768" y="9812"/>
                    <a:pt x="18977" y="9120"/>
                    <a:pt x="18476" y="8909"/>
                  </a:cubicBezTo>
                  <a:cubicBezTo>
                    <a:pt x="18411" y="8879"/>
                    <a:pt x="18346" y="8866"/>
                    <a:pt x="18284" y="8866"/>
                  </a:cubicBezTo>
                  <a:cubicBezTo>
                    <a:pt x="17967" y="8866"/>
                    <a:pt x="17720" y="9217"/>
                    <a:pt x="17898" y="9548"/>
                  </a:cubicBezTo>
                  <a:cubicBezTo>
                    <a:pt x="16213" y="10625"/>
                    <a:pt x="14252" y="11175"/>
                    <a:pt x="12265" y="11175"/>
                  </a:cubicBezTo>
                  <a:cubicBezTo>
                    <a:pt x="12066" y="11175"/>
                    <a:pt x="11866" y="11170"/>
                    <a:pt x="11667" y="11159"/>
                  </a:cubicBezTo>
                  <a:cubicBezTo>
                    <a:pt x="12062" y="8818"/>
                    <a:pt x="12761" y="6569"/>
                    <a:pt x="13764" y="4441"/>
                  </a:cubicBezTo>
                  <a:cubicBezTo>
                    <a:pt x="13828" y="4464"/>
                    <a:pt x="13888" y="4475"/>
                    <a:pt x="13944" y="4475"/>
                  </a:cubicBezTo>
                  <a:cubicBezTo>
                    <a:pt x="14404" y="4475"/>
                    <a:pt x="14613" y="3776"/>
                    <a:pt x="14099" y="3560"/>
                  </a:cubicBezTo>
                  <a:cubicBezTo>
                    <a:pt x="14029" y="3527"/>
                    <a:pt x="13962" y="3512"/>
                    <a:pt x="13899" y="3512"/>
                  </a:cubicBezTo>
                  <a:cubicBezTo>
                    <a:pt x="13492" y="3512"/>
                    <a:pt x="13252" y="4117"/>
                    <a:pt x="13673" y="4380"/>
                  </a:cubicBezTo>
                  <a:cubicBezTo>
                    <a:pt x="12640" y="6508"/>
                    <a:pt x="11941" y="8788"/>
                    <a:pt x="11576" y="11128"/>
                  </a:cubicBezTo>
                  <a:lnTo>
                    <a:pt x="11333" y="11128"/>
                  </a:lnTo>
                  <a:cubicBezTo>
                    <a:pt x="11242" y="11007"/>
                    <a:pt x="11120" y="10885"/>
                    <a:pt x="11029" y="10763"/>
                  </a:cubicBezTo>
                  <a:cubicBezTo>
                    <a:pt x="10299" y="8089"/>
                    <a:pt x="10178" y="5292"/>
                    <a:pt x="10664" y="2557"/>
                  </a:cubicBezTo>
                  <a:cubicBezTo>
                    <a:pt x="10998" y="2526"/>
                    <a:pt x="11181" y="2101"/>
                    <a:pt x="10968" y="1827"/>
                  </a:cubicBezTo>
                  <a:cubicBezTo>
                    <a:pt x="10874" y="1693"/>
                    <a:pt x="10733" y="1630"/>
                    <a:pt x="10594" y="1630"/>
                  </a:cubicBezTo>
                  <a:cubicBezTo>
                    <a:pt x="10418" y="1630"/>
                    <a:pt x="10246" y="1731"/>
                    <a:pt x="10178" y="1918"/>
                  </a:cubicBezTo>
                  <a:lnTo>
                    <a:pt x="10147" y="1949"/>
                  </a:lnTo>
                  <a:cubicBezTo>
                    <a:pt x="10056" y="2192"/>
                    <a:pt x="10147" y="2465"/>
                    <a:pt x="10390" y="2557"/>
                  </a:cubicBezTo>
                  <a:cubicBezTo>
                    <a:pt x="10451" y="2557"/>
                    <a:pt x="10482" y="2587"/>
                    <a:pt x="10512" y="2587"/>
                  </a:cubicBezTo>
                  <a:cubicBezTo>
                    <a:pt x="10056" y="5231"/>
                    <a:pt x="10178" y="7967"/>
                    <a:pt x="10846" y="10581"/>
                  </a:cubicBezTo>
                  <a:cubicBezTo>
                    <a:pt x="8506" y="7754"/>
                    <a:pt x="6865" y="4441"/>
                    <a:pt x="6044" y="854"/>
                  </a:cubicBezTo>
                  <a:cubicBezTo>
                    <a:pt x="6135" y="824"/>
                    <a:pt x="6196" y="733"/>
                    <a:pt x="6226" y="672"/>
                  </a:cubicBezTo>
                  <a:cubicBezTo>
                    <a:pt x="6355" y="336"/>
                    <a:pt x="6111" y="0"/>
                    <a:pt x="57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37"/>
            <p:cNvSpPr/>
            <p:nvPr/>
          </p:nvSpPr>
          <p:spPr>
            <a:xfrm>
              <a:off x="322400" y="-3310487"/>
              <a:ext cx="164525" cy="168750"/>
            </a:xfrm>
            <a:custGeom>
              <a:avLst/>
              <a:gdLst/>
              <a:ahLst/>
              <a:cxnLst/>
              <a:rect l="l" t="t" r="r" b="b"/>
              <a:pathLst>
                <a:path w="6581" h="6750" extrusionOk="0">
                  <a:moveTo>
                    <a:pt x="2204" y="1"/>
                  </a:moveTo>
                  <a:cubicBezTo>
                    <a:pt x="2125" y="1"/>
                    <a:pt x="2044" y="17"/>
                    <a:pt x="1960" y="51"/>
                  </a:cubicBezTo>
                  <a:cubicBezTo>
                    <a:pt x="1018" y="446"/>
                    <a:pt x="2690" y="2696"/>
                    <a:pt x="2690" y="2696"/>
                  </a:cubicBezTo>
                  <a:cubicBezTo>
                    <a:pt x="2187" y="2303"/>
                    <a:pt x="1482" y="2057"/>
                    <a:pt x="922" y="2057"/>
                  </a:cubicBezTo>
                  <a:cubicBezTo>
                    <a:pt x="397" y="2057"/>
                    <a:pt x="0" y="2272"/>
                    <a:pt x="15" y="2787"/>
                  </a:cubicBezTo>
                  <a:cubicBezTo>
                    <a:pt x="33" y="3393"/>
                    <a:pt x="907" y="3518"/>
                    <a:pt x="1627" y="3518"/>
                  </a:cubicBezTo>
                  <a:cubicBezTo>
                    <a:pt x="2136" y="3518"/>
                    <a:pt x="2568" y="3455"/>
                    <a:pt x="2568" y="3455"/>
                  </a:cubicBezTo>
                  <a:lnTo>
                    <a:pt x="2568" y="3455"/>
                  </a:lnTo>
                  <a:cubicBezTo>
                    <a:pt x="440" y="4398"/>
                    <a:pt x="76" y="5857"/>
                    <a:pt x="957" y="6373"/>
                  </a:cubicBezTo>
                  <a:cubicBezTo>
                    <a:pt x="1029" y="6415"/>
                    <a:pt x="1103" y="6435"/>
                    <a:pt x="1178" y="6435"/>
                  </a:cubicBezTo>
                  <a:cubicBezTo>
                    <a:pt x="2028" y="6435"/>
                    <a:pt x="3054" y="3973"/>
                    <a:pt x="3054" y="3972"/>
                  </a:cubicBezTo>
                  <a:lnTo>
                    <a:pt x="3054" y="3972"/>
                  </a:lnTo>
                  <a:cubicBezTo>
                    <a:pt x="3054" y="3973"/>
                    <a:pt x="2906" y="6749"/>
                    <a:pt x="3750" y="6749"/>
                  </a:cubicBezTo>
                  <a:cubicBezTo>
                    <a:pt x="3841" y="6749"/>
                    <a:pt x="3943" y="6718"/>
                    <a:pt x="4057" y="6647"/>
                  </a:cubicBezTo>
                  <a:cubicBezTo>
                    <a:pt x="5243" y="5918"/>
                    <a:pt x="3724" y="3882"/>
                    <a:pt x="3723" y="3881"/>
                  </a:cubicBezTo>
                  <a:lnTo>
                    <a:pt x="3723" y="3881"/>
                  </a:lnTo>
                  <a:cubicBezTo>
                    <a:pt x="4288" y="4524"/>
                    <a:pt x="5053" y="5029"/>
                    <a:pt x="5609" y="5029"/>
                  </a:cubicBezTo>
                  <a:cubicBezTo>
                    <a:pt x="5921" y="5029"/>
                    <a:pt x="6167" y="4871"/>
                    <a:pt x="6276" y="4489"/>
                  </a:cubicBezTo>
                  <a:cubicBezTo>
                    <a:pt x="6580" y="3425"/>
                    <a:pt x="3936" y="3273"/>
                    <a:pt x="3936" y="3273"/>
                  </a:cubicBezTo>
                  <a:cubicBezTo>
                    <a:pt x="3936" y="3273"/>
                    <a:pt x="6398" y="2209"/>
                    <a:pt x="5425" y="1358"/>
                  </a:cubicBezTo>
                  <a:cubicBezTo>
                    <a:pt x="5272" y="1229"/>
                    <a:pt x="5116" y="1174"/>
                    <a:pt x="4962" y="1174"/>
                  </a:cubicBezTo>
                  <a:cubicBezTo>
                    <a:pt x="4143" y="1174"/>
                    <a:pt x="3389" y="2726"/>
                    <a:pt x="3389" y="2726"/>
                  </a:cubicBezTo>
                  <a:cubicBezTo>
                    <a:pt x="3500" y="1782"/>
                    <a:pt x="3027" y="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37"/>
            <p:cNvSpPr/>
            <p:nvPr/>
          </p:nvSpPr>
          <p:spPr>
            <a:xfrm>
              <a:off x="319725" y="-3318337"/>
              <a:ext cx="167950" cy="191525"/>
            </a:xfrm>
            <a:custGeom>
              <a:avLst/>
              <a:gdLst/>
              <a:ahLst/>
              <a:cxnLst/>
              <a:rect l="l" t="t" r="r" b="b"/>
              <a:pathLst>
                <a:path w="6718" h="7661" fill="none" extrusionOk="0">
                  <a:moveTo>
                    <a:pt x="2705" y="3739"/>
                  </a:moveTo>
                  <a:cubicBezTo>
                    <a:pt x="2705" y="3739"/>
                    <a:pt x="152" y="3921"/>
                    <a:pt x="213" y="2888"/>
                  </a:cubicBezTo>
                  <a:cubicBezTo>
                    <a:pt x="274" y="1855"/>
                    <a:pt x="1976" y="2158"/>
                    <a:pt x="2857" y="2979"/>
                  </a:cubicBezTo>
                  <a:cubicBezTo>
                    <a:pt x="2857" y="2979"/>
                    <a:pt x="1368" y="639"/>
                    <a:pt x="2371" y="304"/>
                  </a:cubicBezTo>
                  <a:cubicBezTo>
                    <a:pt x="3344" y="0"/>
                    <a:pt x="3769" y="2067"/>
                    <a:pt x="3556" y="3070"/>
                  </a:cubicBezTo>
                  <a:cubicBezTo>
                    <a:pt x="3556" y="3070"/>
                    <a:pt x="4803" y="943"/>
                    <a:pt x="5715" y="1855"/>
                  </a:cubicBezTo>
                  <a:cubicBezTo>
                    <a:pt x="6626" y="2766"/>
                    <a:pt x="4073" y="3648"/>
                    <a:pt x="4073" y="3648"/>
                  </a:cubicBezTo>
                  <a:cubicBezTo>
                    <a:pt x="4073" y="3648"/>
                    <a:pt x="6718" y="4013"/>
                    <a:pt x="6323" y="5046"/>
                  </a:cubicBezTo>
                  <a:cubicBezTo>
                    <a:pt x="5958" y="6080"/>
                    <a:pt x="4620" y="5320"/>
                    <a:pt x="3800" y="4256"/>
                  </a:cubicBezTo>
                  <a:cubicBezTo>
                    <a:pt x="3800" y="4256"/>
                    <a:pt x="5198" y="6383"/>
                    <a:pt x="3952" y="7022"/>
                  </a:cubicBezTo>
                  <a:cubicBezTo>
                    <a:pt x="2705" y="7660"/>
                    <a:pt x="3161" y="4286"/>
                    <a:pt x="3161" y="4286"/>
                  </a:cubicBezTo>
                  <a:cubicBezTo>
                    <a:pt x="3161" y="4286"/>
                    <a:pt x="1733" y="7083"/>
                    <a:pt x="882" y="6535"/>
                  </a:cubicBezTo>
                  <a:cubicBezTo>
                    <a:pt x="0" y="5958"/>
                    <a:pt x="487" y="4529"/>
                    <a:pt x="2705" y="3739"/>
                  </a:cubicBezTo>
                  <a:close/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4" name="Google Shape;1834;p37"/>
          <p:cNvGrpSpPr/>
          <p:nvPr/>
        </p:nvGrpSpPr>
        <p:grpSpPr>
          <a:xfrm rot="1711799">
            <a:off x="241245" y="4425948"/>
            <a:ext cx="474575" cy="511718"/>
            <a:chOff x="-579675" y="-3408112"/>
            <a:chExt cx="572100" cy="616875"/>
          </a:xfrm>
        </p:grpSpPr>
        <p:sp>
          <p:nvSpPr>
            <p:cNvPr id="1835" name="Google Shape;1835;p37"/>
            <p:cNvSpPr/>
            <p:nvPr/>
          </p:nvSpPr>
          <p:spPr>
            <a:xfrm>
              <a:off x="-558525" y="-3302987"/>
              <a:ext cx="284225" cy="222125"/>
            </a:xfrm>
            <a:custGeom>
              <a:avLst/>
              <a:gdLst/>
              <a:ahLst/>
              <a:cxnLst/>
              <a:rect l="l" t="t" r="r" b="b"/>
              <a:pathLst>
                <a:path w="11369" h="8885" extrusionOk="0">
                  <a:moveTo>
                    <a:pt x="2741" y="1"/>
                  </a:moveTo>
                  <a:cubicBezTo>
                    <a:pt x="2265" y="1"/>
                    <a:pt x="1804" y="100"/>
                    <a:pt x="1398" y="343"/>
                  </a:cubicBezTo>
                  <a:cubicBezTo>
                    <a:pt x="973" y="647"/>
                    <a:pt x="638" y="1043"/>
                    <a:pt x="426" y="1529"/>
                  </a:cubicBezTo>
                  <a:cubicBezTo>
                    <a:pt x="61" y="2319"/>
                    <a:pt x="0" y="3231"/>
                    <a:pt x="213" y="4082"/>
                  </a:cubicBezTo>
                  <a:cubicBezTo>
                    <a:pt x="699" y="6027"/>
                    <a:pt x="2614" y="7426"/>
                    <a:pt x="4560" y="8125"/>
                  </a:cubicBezTo>
                  <a:cubicBezTo>
                    <a:pt x="5902" y="8631"/>
                    <a:pt x="7350" y="8885"/>
                    <a:pt x="8798" y="8885"/>
                  </a:cubicBezTo>
                  <a:cubicBezTo>
                    <a:pt x="9088" y="8885"/>
                    <a:pt x="9377" y="8874"/>
                    <a:pt x="9666" y="8854"/>
                  </a:cubicBezTo>
                  <a:cubicBezTo>
                    <a:pt x="11368" y="8733"/>
                    <a:pt x="11155" y="7334"/>
                    <a:pt x="10517" y="6119"/>
                  </a:cubicBezTo>
                  <a:cubicBezTo>
                    <a:pt x="9210" y="3657"/>
                    <a:pt x="7174" y="1407"/>
                    <a:pt x="4529" y="374"/>
                  </a:cubicBezTo>
                  <a:cubicBezTo>
                    <a:pt x="3956" y="155"/>
                    <a:pt x="3336" y="1"/>
                    <a:pt x="27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37"/>
            <p:cNvSpPr/>
            <p:nvPr/>
          </p:nvSpPr>
          <p:spPr>
            <a:xfrm>
              <a:off x="-547900" y="-3115087"/>
              <a:ext cx="303225" cy="206725"/>
            </a:xfrm>
            <a:custGeom>
              <a:avLst/>
              <a:gdLst/>
              <a:ahLst/>
              <a:cxnLst/>
              <a:rect l="l" t="t" r="r" b="b"/>
              <a:pathLst>
                <a:path w="12129" h="8269" extrusionOk="0">
                  <a:moveTo>
                    <a:pt x="9454" y="1"/>
                  </a:moveTo>
                  <a:cubicBezTo>
                    <a:pt x="6657" y="1"/>
                    <a:pt x="3709" y="730"/>
                    <a:pt x="1551" y="2584"/>
                  </a:cubicBezTo>
                  <a:cubicBezTo>
                    <a:pt x="730" y="3284"/>
                    <a:pt x="1" y="4256"/>
                    <a:pt x="62" y="5320"/>
                  </a:cubicBezTo>
                  <a:cubicBezTo>
                    <a:pt x="92" y="5837"/>
                    <a:pt x="305" y="6323"/>
                    <a:pt x="639" y="6718"/>
                  </a:cubicBezTo>
                  <a:cubicBezTo>
                    <a:pt x="1156" y="7417"/>
                    <a:pt x="1916" y="7934"/>
                    <a:pt x="2767" y="8147"/>
                  </a:cubicBezTo>
                  <a:cubicBezTo>
                    <a:pt x="3105" y="8230"/>
                    <a:pt x="3447" y="8269"/>
                    <a:pt x="3791" y="8269"/>
                  </a:cubicBezTo>
                  <a:cubicBezTo>
                    <a:pt x="5453" y="8269"/>
                    <a:pt x="7130" y="7360"/>
                    <a:pt x="8390" y="6202"/>
                  </a:cubicBezTo>
                  <a:cubicBezTo>
                    <a:pt x="9697" y="5046"/>
                    <a:pt x="10730" y="3648"/>
                    <a:pt x="11430" y="2068"/>
                  </a:cubicBezTo>
                  <a:cubicBezTo>
                    <a:pt x="12129" y="487"/>
                    <a:pt x="10822" y="1"/>
                    <a:pt x="94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37"/>
            <p:cNvSpPr/>
            <p:nvPr/>
          </p:nvSpPr>
          <p:spPr>
            <a:xfrm>
              <a:off x="-376150" y="-3103187"/>
              <a:ext cx="186950" cy="310475"/>
            </a:xfrm>
            <a:custGeom>
              <a:avLst/>
              <a:gdLst/>
              <a:ahLst/>
              <a:cxnLst/>
              <a:rect l="l" t="t" r="r" b="b"/>
              <a:pathLst>
                <a:path w="7478" h="12419" extrusionOk="0">
                  <a:moveTo>
                    <a:pt x="4163" y="0"/>
                  </a:moveTo>
                  <a:cubicBezTo>
                    <a:pt x="3540" y="0"/>
                    <a:pt x="2936" y="609"/>
                    <a:pt x="2462" y="1349"/>
                  </a:cubicBezTo>
                  <a:cubicBezTo>
                    <a:pt x="942" y="3689"/>
                    <a:pt x="0" y="6577"/>
                    <a:pt x="395" y="9403"/>
                  </a:cubicBezTo>
                  <a:cubicBezTo>
                    <a:pt x="547" y="10467"/>
                    <a:pt x="973" y="11622"/>
                    <a:pt x="1885" y="12109"/>
                  </a:cubicBezTo>
                  <a:cubicBezTo>
                    <a:pt x="2284" y="12322"/>
                    <a:pt x="2754" y="12418"/>
                    <a:pt x="3212" y="12418"/>
                  </a:cubicBezTo>
                  <a:cubicBezTo>
                    <a:pt x="3277" y="12418"/>
                    <a:pt x="3341" y="12416"/>
                    <a:pt x="3404" y="12413"/>
                  </a:cubicBezTo>
                  <a:cubicBezTo>
                    <a:pt x="4256" y="12321"/>
                    <a:pt x="5107" y="11957"/>
                    <a:pt x="5745" y="11349"/>
                  </a:cubicBezTo>
                  <a:cubicBezTo>
                    <a:pt x="7204" y="9950"/>
                    <a:pt x="7477" y="7610"/>
                    <a:pt x="7143" y="5574"/>
                  </a:cubicBezTo>
                  <a:cubicBezTo>
                    <a:pt x="6870" y="3841"/>
                    <a:pt x="6231" y="2230"/>
                    <a:pt x="5289" y="771"/>
                  </a:cubicBezTo>
                  <a:cubicBezTo>
                    <a:pt x="4923" y="222"/>
                    <a:pt x="4540" y="0"/>
                    <a:pt x="41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37"/>
            <p:cNvSpPr/>
            <p:nvPr/>
          </p:nvSpPr>
          <p:spPr>
            <a:xfrm>
              <a:off x="-310800" y="-3256762"/>
              <a:ext cx="298650" cy="206025"/>
            </a:xfrm>
            <a:custGeom>
              <a:avLst/>
              <a:gdLst/>
              <a:ahLst/>
              <a:cxnLst/>
              <a:rect l="l" t="t" r="r" b="b"/>
              <a:pathLst>
                <a:path w="11946" h="8241" extrusionOk="0">
                  <a:moveTo>
                    <a:pt x="9136" y="0"/>
                  </a:moveTo>
                  <a:cubicBezTo>
                    <a:pt x="8665" y="0"/>
                    <a:pt x="8179" y="79"/>
                    <a:pt x="7721" y="197"/>
                  </a:cubicBezTo>
                  <a:cubicBezTo>
                    <a:pt x="4985" y="926"/>
                    <a:pt x="2705" y="2932"/>
                    <a:pt x="1125" y="5242"/>
                  </a:cubicBezTo>
                  <a:cubicBezTo>
                    <a:pt x="365" y="6367"/>
                    <a:pt x="0" y="7735"/>
                    <a:pt x="1702" y="8039"/>
                  </a:cubicBezTo>
                  <a:cubicBezTo>
                    <a:pt x="2446" y="8172"/>
                    <a:pt x="3196" y="8241"/>
                    <a:pt x="3947" y="8241"/>
                  </a:cubicBezTo>
                  <a:cubicBezTo>
                    <a:pt x="4914" y="8241"/>
                    <a:pt x="5881" y="8126"/>
                    <a:pt x="6839" y="7887"/>
                  </a:cubicBezTo>
                  <a:cubicBezTo>
                    <a:pt x="8845" y="7400"/>
                    <a:pt x="10912" y="6245"/>
                    <a:pt x="11611" y="4361"/>
                  </a:cubicBezTo>
                  <a:cubicBezTo>
                    <a:pt x="11915" y="3540"/>
                    <a:pt x="11946" y="2628"/>
                    <a:pt x="11672" y="1777"/>
                  </a:cubicBezTo>
                  <a:cubicBezTo>
                    <a:pt x="11520" y="1291"/>
                    <a:pt x="11216" y="835"/>
                    <a:pt x="10821" y="501"/>
                  </a:cubicBezTo>
                  <a:cubicBezTo>
                    <a:pt x="10354" y="137"/>
                    <a:pt x="9759" y="0"/>
                    <a:pt x="91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37"/>
            <p:cNvSpPr/>
            <p:nvPr/>
          </p:nvSpPr>
          <p:spPr>
            <a:xfrm>
              <a:off x="-370075" y="-3408112"/>
              <a:ext cx="191525" cy="311450"/>
            </a:xfrm>
            <a:custGeom>
              <a:avLst/>
              <a:gdLst/>
              <a:ahLst/>
              <a:cxnLst/>
              <a:rect l="l" t="t" r="r" b="b"/>
              <a:pathLst>
                <a:path w="7661" h="12458" extrusionOk="0">
                  <a:moveTo>
                    <a:pt x="3592" y="0"/>
                  </a:moveTo>
                  <a:cubicBezTo>
                    <a:pt x="3322" y="0"/>
                    <a:pt x="3051" y="46"/>
                    <a:pt x="2797" y="141"/>
                  </a:cubicBezTo>
                  <a:cubicBezTo>
                    <a:pt x="1824" y="475"/>
                    <a:pt x="1216" y="1539"/>
                    <a:pt x="882" y="2573"/>
                  </a:cubicBezTo>
                  <a:cubicBezTo>
                    <a:pt x="0" y="5278"/>
                    <a:pt x="456" y="8257"/>
                    <a:pt x="1551" y="10840"/>
                  </a:cubicBezTo>
                  <a:cubicBezTo>
                    <a:pt x="1921" y="11705"/>
                    <a:pt x="2472" y="12457"/>
                    <a:pt x="3158" y="12457"/>
                  </a:cubicBezTo>
                  <a:cubicBezTo>
                    <a:pt x="3485" y="12457"/>
                    <a:pt x="3842" y="12286"/>
                    <a:pt x="4225" y="11874"/>
                  </a:cubicBezTo>
                  <a:cubicBezTo>
                    <a:pt x="5411" y="10597"/>
                    <a:pt x="6292" y="9108"/>
                    <a:pt x="6870" y="7466"/>
                  </a:cubicBezTo>
                  <a:cubicBezTo>
                    <a:pt x="7538" y="5491"/>
                    <a:pt x="7660" y="3150"/>
                    <a:pt x="6444" y="1539"/>
                  </a:cubicBezTo>
                  <a:cubicBezTo>
                    <a:pt x="5927" y="840"/>
                    <a:pt x="5168" y="323"/>
                    <a:pt x="4317" y="111"/>
                  </a:cubicBezTo>
                  <a:cubicBezTo>
                    <a:pt x="4084" y="38"/>
                    <a:pt x="3838" y="0"/>
                    <a:pt x="35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37"/>
            <p:cNvSpPr/>
            <p:nvPr/>
          </p:nvSpPr>
          <p:spPr>
            <a:xfrm>
              <a:off x="-508375" y="-3332412"/>
              <a:ext cx="434675" cy="472100"/>
            </a:xfrm>
            <a:custGeom>
              <a:avLst/>
              <a:gdLst/>
              <a:ahLst/>
              <a:cxnLst/>
              <a:rect l="l" t="t" r="r" b="b"/>
              <a:pathLst>
                <a:path w="17387" h="18884" extrusionOk="0">
                  <a:moveTo>
                    <a:pt x="1974" y="2891"/>
                  </a:moveTo>
                  <a:cubicBezTo>
                    <a:pt x="1634" y="2891"/>
                    <a:pt x="1311" y="2960"/>
                    <a:pt x="1034" y="3131"/>
                  </a:cubicBezTo>
                  <a:cubicBezTo>
                    <a:pt x="699" y="3344"/>
                    <a:pt x="456" y="3648"/>
                    <a:pt x="304" y="4013"/>
                  </a:cubicBezTo>
                  <a:cubicBezTo>
                    <a:pt x="61" y="4590"/>
                    <a:pt x="0" y="5259"/>
                    <a:pt x="152" y="5867"/>
                  </a:cubicBezTo>
                  <a:cubicBezTo>
                    <a:pt x="517" y="7326"/>
                    <a:pt x="1915" y="8329"/>
                    <a:pt x="3344" y="8846"/>
                  </a:cubicBezTo>
                  <a:cubicBezTo>
                    <a:pt x="3799" y="9009"/>
                    <a:pt x="4267" y="9137"/>
                    <a:pt x="4744" y="9227"/>
                  </a:cubicBezTo>
                  <a:lnTo>
                    <a:pt x="4744" y="9227"/>
                  </a:lnTo>
                  <a:cubicBezTo>
                    <a:pt x="5769" y="8904"/>
                    <a:pt x="6850" y="8750"/>
                    <a:pt x="7905" y="8727"/>
                  </a:cubicBezTo>
                  <a:lnTo>
                    <a:pt x="7905" y="8727"/>
                  </a:lnTo>
                  <a:cubicBezTo>
                    <a:pt x="7788" y="8552"/>
                    <a:pt x="7686" y="8353"/>
                    <a:pt x="7599" y="8147"/>
                  </a:cubicBezTo>
                  <a:cubicBezTo>
                    <a:pt x="7323" y="7503"/>
                    <a:pt x="7099" y="6822"/>
                    <a:pt x="6948" y="6124"/>
                  </a:cubicBezTo>
                  <a:lnTo>
                    <a:pt x="6948" y="6124"/>
                  </a:lnTo>
                  <a:cubicBezTo>
                    <a:pt x="6021" y="4839"/>
                    <a:pt x="4801" y="3743"/>
                    <a:pt x="3313" y="3162"/>
                  </a:cubicBezTo>
                  <a:cubicBezTo>
                    <a:pt x="2884" y="3007"/>
                    <a:pt x="2415" y="2891"/>
                    <a:pt x="1974" y="2891"/>
                  </a:cubicBezTo>
                  <a:close/>
                  <a:moveTo>
                    <a:pt x="9104" y="1"/>
                  </a:moveTo>
                  <a:cubicBezTo>
                    <a:pt x="8914" y="1"/>
                    <a:pt x="8724" y="31"/>
                    <a:pt x="8541" y="92"/>
                  </a:cubicBezTo>
                  <a:cubicBezTo>
                    <a:pt x="7782" y="365"/>
                    <a:pt x="7326" y="1156"/>
                    <a:pt x="7083" y="1946"/>
                  </a:cubicBezTo>
                  <a:cubicBezTo>
                    <a:pt x="6638" y="3298"/>
                    <a:pt x="6650" y="4744"/>
                    <a:pt x="6948" y="6124"/>
                  </a:cubicBezTo>
                  <a:lnTo>
                    <a:pt x="6948" y="6124"/>
                  </a:lnTo>
                  <a:cubicBezTo>
                    <a:pt x="7234" y="6520"/>
                    <a:pt x="7492" y="6934"/>
                    <a:pt x="7721" y="7356"/>
                  </a:cubicBezTo>
                  <a:cubicBezTo>
                    <a:pt x="7977" y="7836"/>
                    <a:pt x="8140" y="8341"/>
                    <a:pt x="8052" y="8725"/>
                  </a:cubicBezTo>
                  <a:lnTo>
                    <a:pt x="8052" y="8725"/>
                  </a:lnTo>
                  <a:cubicBezTo>
                    <a:pt x="8003" y="8725"/>
                    <a:pt x="7954" y="8726"/>
                    <a:pt x="7905" y="8727"/>
                  </a:cubicBezTo>
                  <a:lnTo>
                    <a:pt x="7905" y="8727"/>
                  </a:lnTo>
                  <a:cubicBezTo>
                    <a:pt x="7937" y="8775"/>
                    <a:pt x="7970" y="8822"/>
                    <a:pt x="8005" y="8866"/>
                  </a:cubicBezTo>
                  <a:lnTo>
                    <a:pt x="8005" y="8866"/>
                  </a:lnTo>
                  <a:cubicBezTo>
                    <a:pt x="7884" y="9138"/>
                    <a:pt x="7602" y="9325"/>
                    <a:pt x="7083" y="9363"/>
                  </a:cubicBezTo>
                  <a:cubicBezTo>
                    <a:pt x="6868" y="9378"/>
                    <a:pt x="6653" y="9385"/>
                    <a:pt x="6439" y="9385"/>
                  </a:cubicBezTo>
                  <a:cubicBezTo>
                    <a:pt x="5868" y="9385"/>
                    <a:pt x="5301" y="9332"/>
                    <a:pt x="4744" y="9227"/>
                  </a:cubicBezTo>
                  <a:lnTo>
                    <a:pt x="4744" y="9227"/>
                  </a:lnTo>
                  <a:cubicBezTo>
                    <a:pt x="3691" y="9558"/>
                    <a:pt x="2697" y="10067"/>
                    <a:pt x="1854" y="10791"/>
                  </a:cubicBezTo>
                  <a:cubicBezTo>
                    <a:pt x="1216" y="11338"/>
                    <a:pt x="608" y="12129"/>
                    <a:pt x="669" y="12980"/>
                  </a:cubicBezTo>
                  <a:cubicBezTo>
                    <a:pt x="699" y="13375"/>
                    <a:pt x="851" y="13770"/>
                    <a:pt x="1125" y="14104"/>
                  </a:cubicBezTo>
                  <a:cubicBezTo>
                    <a:pt x="1550" y="14651"/>
                    <a:pt x="2158" y="15046"/>
                    <a:pt x="2858" y="15229"/>
                  </a:cubicBezTo>
                  <a:cubicBezTo>
                    <a:pt x="3118" y="15290"/>
                    <a:pt x="3382" y="15319"/>
                    <a:pt x="3648" y="15319"/>
                  </a:cubicBezTo>
                  <a:cubicBezTo>
                    <a:pt x="4568" y="15319"/>
                    <a:pt x="5505" y="14976"/>
                    <a:pt x="6340" y="14450"/>
                  </a:cubicBezTo>
                  <a:lnTo>
                    <a:pt x="6340" y="14450"/>
                  </a:lnTo>
                  <a:cubicBezTo>
                    <a:pt x="6251" y="15131"/>
                    <a:pt x="6248" y="15821"/>
                    <a:pt x="6353" y="16505"/>
                  </a:cubicBezTo>
                  <a:cubicBezTo>
                    <a:pt x="6444" y="17357"/>
                    <a:pt x="6809" y="18238"/>
                    <a:pt x="7508" y="18633"/>
                  </a:cubicBezTo>
                  <a:cubicBezTo>
                    <a:pt x="7815" y="18812"/>
                    <a:pt x="8144" y="18884"/>
                    <a:pt x="8494" y="18884"/>
                  </a:cubicBezTo>
                  <a:cubicBezTo>
                    <a:pt x="8560" y="18884"/>
                    <a:pt x="8626" y="18881"/>
                    <a:pt x="8693" y="18876"/>
                  </a:cubicBezTo>
                  <a:cubicBezTo>
                    <a:pt x="9362" y="18816"/>
                    <a:pt x="10000" y="18512"/>
                    <a:pt x="10517" y="18056"/>
                  </a:cubicBezTo>
                  <a:cubicBezTo>
                    <a:pt x="11642" y="16961"/>
                    <a:pt x="11885" y="15138"/>
                    <a:pt x="11611" y="13527"/>
                  </a:cubicBezTo>
                  <a:cubicBezTo>
                    <a:pt x="11468" y="12627"/>
                    <a:pt x="11188" y="11756"/>
                    <a:pt x="10798" y="10939"/>
                  </a:cubicBezTo>
                  <a:lnTo>
                    <a:pt x="10798" y="10939"/>
                  </a:lnTo>
                  <a:cubicBezTo>
                    <a:pt x="10864" y="10940"/>
                    <a:pt x="10931" y="10941"/>
                    <a:pt x="10997" y="10941"/>
                  </a:cubicBezTo>
                  <a:cubicBezTo>
                    <a:pt x="11790" y="10941"/>
                    <a:pt x="12583" y="10847"/>
                    <a:pt x="13344" y="10670"/>
                  </a:cubicBezTo>
                  <a:cubicBezTo>
                    <a:pt x="14955" y="10274"/>
                    <a:pt x="16566" y="9363"/>
                    <a:pt x="17113" y="7873"/>
                  </a:cubicBezTo>
                  <a:cubicBezTo>
                    <a:pt x="17356" y="7204"/>
                    <a:pt x="17387" y="6505"/>
                    <a:pt x="17174" y="5837"/>
                  </a:cubicBezTo>
                  <a:cubicBezTo>
                    <a:pt x="17052" y="5441"/>
                    <a:pt x="16809" y="5107"/>
                    <a:pt x="16505" y="4834"/>
                  </a:cubicBezTo>
                  <a:cubicBezTo>
                    <a:pt x="16145" y="4542"/>
                    <a:pt x="15677" y="4434"/>
                    <a:pt x="15191" y="4434"/>
                  </a:cubicBezTo>
                  <a:cubicBezTo>
                    <a:pt x="14816" y="4434"/>
                    <a:pt x="14431" y="4498"/>
                    <a:pt x="14074" y="4590"/>
                  </a:cubicBezTo>
                  <a:cubicBezTo>
                    <a:pt x="13146" y="4835"/>
                    <a:pt x="12289" y="5260"/>
                    <a:pt x="11515" y="5808"/>
                  </a:cubicBezTo>
                  <a:lnTo>
                    <a:pt x="11515" y="5808"/>
                  </a:lnTo>
                  <a:cubicBezTo>
                    <a:pt x="11537" y="5747"/>
                    <a:pt x="11560" y="5685"/>
                    <a:pt x="11581" y="5624"/>
                  </a:cubicBezTo>
                  <a:cubicBezTo>
                    <a:pt x="12098" y="4134"/>
                    <a:pt x="12189" y="2372"/>
                    <a:pt x="11277" y="1156"/>
                  </a:cubicBezTo>
                  <a:cubicBezTo>
                    <a:pt x="10882" y="639"/>
                    <a:pt x="10304" y="244"/>
                    <a:pt x="9666" y="92"/>
                  </a:cubicBezTo>
                  <a:cubicBezTo>
                    <a:pt x="9484" y="31"/>
                    <a:pt x="9294" y="1"/>
                    <a:pt x="91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37"/>
            <p:cNvSpPr/>
            <p:nvPr/>
          </p:nvSpPr>
          <p:spPr>
            <a:xfrm>
              <a:off x="-553975" y="-3406337"/>
              <a:ext cx="546400" cy="615100"/>
            </a:xfrm>
            <a:custGeom>
              <a:avLst/>
              <a:gdLst/>
              <a:ahLst/>
              <a:cxnLst/>
              <a:rect l="l" t="t" r="r" b="b"/>
              <a:pathLst>
                <a:path w="21856" h="24604" extrusionOk="0">
                  <a:moveTo>
                    <a:pt x="11321" y="46"/>
                  </a:moveTo>
                  <a:cubicBezTo>
                    <a:pt x="11605" y="46"/>
                    <a:pt x="11891" y="91"/>
                    <a:pt x="12159" y="192"/>
                  </a:cubicBezTo>
                  <a:cubicBezTo>
                    <a:pt x="12980" y="435"/>
                    <a:pt x="13709" y="982"/>
                    <a:pt x="14195" y="1711"/>
                  </a:cubicBezTo>
                  <a:cubicBezTo>
                    <a:pt x="15168" y="3140"/>
                    <a:pt x="15229" y="5359"/>
                    <a:pt x="14347" y="7608"/>
                  </a:cubicBezTo>
                  <a:cubicBezTo>
                    <a:pt x="14280" y="7778"/>
                    <a:pt x="14209" y="7947"/>
                    <a:pt x="14134" y="8114"/>
                  </a:cubicBezTo>
                  <a:lnTo>
                    <a:pt x="14134" y="8114"/>
                  </a:lnTo>
                  <a:cubicBezTo>
                    <a:pt x="12956" y="8924"/>
                    <a:pt x="11856" y="9988"/>
                    <a:pt x="10882" y="11256"/>
                  </a:cubicBezTo>
                  <a:cubicBezTo>
                    <a:pt x="10861" y="11284"/>
                    <a:pt x="10840" y="11313"/>
                    <a:pt x="10817" y="11344"/>
                  </a:cubicBezTo>
                  <a:lnTo>
                    <a:pt x="10817" y="11344"/>
                  </a:lnTo>
                  <a:cubicBezTo>
                    <a:pt x="10742" y="10953"/>
                    <a:pt x="10586" y="10573"/>
                    <a:pt x="10457" y="10313"/>
                  </a:cubicBezTo>
                  <a:cubicBezTo>
                    <a:pt x="9796" y="8934"/>
                    <a:pt x="8980" y="7724"/>
                    <a:pt x="8045" y="6726"/>
                  </a:cubicBezTo>
                  <a:lnTo>
                    <a:pt x="8045" y="6726"/>
                  </a:lnTo>
                  <a:cubicBezTo>
                    <a:pt x="7945" y="5207"/>
                    <a:pt x="8129" y="3760"/>
                    <a:pt x="8603" y="2471"/>
                  </a:cubicBezTo>
                  <a:cubicBezTo>
                    <a:pt x="8876" y="1742"/>
                    <a:pt x="9484" y="496"/>
                    <a:pt x="10639" y="131"/>
                  </a:cubicBezTo>
                  <a:cubicBezTo>
                    <a:pt x="10858" y="76"/>
                    <a:pt x="11089" y="46"/>
                    <a:pt x="11321" y="46"/>
                  </a:cubicBezTo>
                  <a:close/>
                  <a:moveTo>
                    <a:pt x="8052" y="6824"/>
                  </a:moveTo>
                  <a:lnTo>
                    <a:pt x="8052" y="6824"/>
                  </a:lnTo>
                  <a:cubicBezTo>
                    <a:pt x="8964" y="7810"/>
                    <a:pt x="9759" y="8998"/>
                    <a:pt x="10396" y="10344"/>
                  </a:cubicBezTo>
                  <a:cubicBezTo>
                    <a:pt x="10524" y="10617"/>
                    <a:pt x="10687" y="11018"/>
                    <a:pt x="10758" y="11429"/>
                  </a:cubicBezTo>
                  <a:lnTo>
                    <a:pt x="10758" y="11429"/>
                  </a:lnTo>
                  <a:cubicBezTo>
                    <a:pt x="10690" y="11528"/>
                    <a:pt x="10619" y="11638"/>
                    <a:pt x="10552" y="11756"/>
                  </a:cubicBezTo>
                  <a:lnTo>
                    <a:pt x="10552" y="11756"/>
                  </a:lnTo>
                  <a:cubicBezTo>
                    <a:pt x="10243" y="11689"/>
                    <a:pt x="9935" y="11663"/>
                    <a:pt x="9697" y="11651"/>
                  </a:cubicBezTo>
                  <a:cubicBezTo>
                    <a:pt x="9581" y="11645"/>
                    <a:pt x="9466" y="11641"/>
                    <a:pt x="9352" y="11638"/>
                  </a:cubicBezTo>
                  <a:lnTo>
                    <a:pt x="9352" y="11638"/>
                  </a:lnTo>
                  <a:cubicBezTo>
                    <a:pt x="9159" y="11341"/>
                    <a:pt x="9020" y="11018"/>
                    <a:pt x="8937" y="10769"/>
                  </a:cubicBezTo>
                  <a:cubicBezTo>
                    <a:pt x="8443" y="9437"/>
                    <a:pt x="8147" y="8105"/>
                    <a:pt x="8052" y="6824"/>
                  </a:cubicBezTo>
                  <a:close/>
                  <a:moveTo>
                    <a:pt x="10777" y="11556"/>
                  </a:moveTo>
                  <a:lnTo>
                    <a:pt x="10777" y="11556"/>
                  </a:lnTo>
                  <a:cubicBezTo>
                    <a:pt x="10787" y="11644"/>
                    <a:pt x="10793" y="11731"/>
                    <a:pt x="10793" y="11818"/>
                  </a:cubicBezTo>
                  <a:lnTo>
                    <a:pt x="10793" y="11818"/>
                  </a:lnTo>
                  <a:cubicBezTo>
                    <a:pt x="10742" y="11803"/>
                    <a:pt x="10691" y="11789"/>
                    <a:pt x="10640" y="11776"/>
                  </a:cubicBezTo>
                  <a:lnTo>
                    <a:pt x="10640" y="11776"/>
                  </a:lnTo>
                  <a:cubicBezTo>
                    <a:pt x="10685" y="11699"/>
                    <a:pt x="10731" y="11625"/>
                    <a:pt x="10777" y="11556"/>
                  </a:cubicBezTo>
                  <a:close/>
                  <a:moveTo>
                    <a:pt x="14091" y="8209"/>
                  </a:moveTo>
                  <a:cubicBezTo>
                    <a:pt x="13460" y="9582"/>
                    <a:pt x="12583" y="10831"/>
                    <a:pt x="11521" y="11894"/>
                  </a:cubicBezTo>
                  <a:lnTo>
                    <a:pt x="11521" y="11924"/>
                  </a:lnTo>
                  <a:cubicBezTo>
                    <a:pt x="11473" y="11981"/>
                    <a:pt x="11423" y="12033"/>
                    <a:pt x="11369" y="12080"/>
                  </a:cubicBezTo>
                  <a:lnTo>
                    <a:pt x="11369" y="12080"/>
                  </a:lnTo>
                  <a:cubicBezTo>
                    <a:pt x="11219" y="11977"/>
                    <a:pt x="11045" y="11899"/>
                    <a:pt x="10862" y="11839"/>
                  </a:cubicBezTo>
                  <a:lnTo>
                    <a:pt x="10862" y="11839"/>
                  </a:lnTo>
                  <a:cubicBezTo>
                    <a:pt x="10866" y="11717"/>
                    <a:pt x="10857" y="11591"/>
                    <a:pt x="10838" y="11464"/>
                  </a:cubicBezTo>
                  <a:lnTo>
                    <a:pt x="10838" y="11464"/>
                  </a:lnTo>
                  <a:cubicBezTo>
                    <a:pt x="10874" y="11411"/>
                    <a:pt x="10910" y="11362"/>
                    <a:pt x="10943" y="11316"/>
                  </a:cubicBezTo>
                  <a:cubicBezTo>
                    <a:pt x="11869" y="10057"/>
                    <a:pt x="12938" y="9010"/>
                    <a:pt x="14091" y="8209"/>
                  </a:cubicBezTo>
                  <a:close/>
                  <a:moveTo>
                    <a:pt x="11340" y="12146"/>
                  </a:moveTo>
                  <a:cubicBezTo>
                    <a:pt x="11368" y="12166"/>
                    <a:pt x="11396" y="12188"/>
                    <a:pt x="11423" y="12210"/>
                  </a:cubicBezTo>
                  <a:lnTo>
                    <a:pt x="11423" y="12210"/>
                  </a:lnTo>
                  <a:cubicBezTo>
                    <a:pt x="11376" y="12202"/>
                    <a:pt x="11327" y="12198"/>
                    <a:pt x="11277" y="12198"/>
                  </a:cubicBezTo>
                  <a:cubicBezTo>
                    <a:pt x="11276" y="12198"/>
                    <a:pt x="11274" y="12198"/>
                    <a:pt x="11273" y="12198"/>
                  </a:cubicBezTo>
                  <a:lnTo>
                    <a:pt x="11273" y="12198"/>
                  </a:lnTo>
                  <a:cubicBezTo>
                    <a:pt x="11295" y="12181"/>
                    <a:pt x="11317" y="12164"/>
                    <a:pt x="11340" y="12146"/>
                  </a:cubicBezTo>
                  <a:close/>
                  <a:moveTo>
                    <a:pt x="2744" y="3896"/>
                  </a:moveTo>
                  <a:cubicBezTo>
                    <a:pt x="3489" y="3896"/>
                    <a:pt x="4227" y="4158"/>
                    <a:pt x="4682" y="4356"/>
                  </a:cubicBezTo>
                  <a:cubicBezTo>
                    <a:pt x="5882" y="4886"/>
                    <a:pt x="7002" y="5704"/>
                    <a:pt x="7990" y="6756"/>
                  </a:cubicBezTo>
                  <a:lnTo>
                    <a:pt x="7990" y="6756"/>
                  </a:lnTo>
                  <a:cubicBezTo>
                    <a:pt x="8076" y="8059"/>
                    <a:pt x="8373" y="9414"/>
                    <a:pt x="8876" y="10769"/>
                  </a:cubicBezTo>
                  <a:cubicBezTo>
                    <a:pt x="8969" y="11020"/>
                    <a:pt x="9107" y="11340"/>
                    <a:pt x="9294" y="11636"/>
                  </a:cubicBezTo>
                  <a:lnTo>
                    <a:pt x="9294" y="11636"/>
                  </a:lnTo>
                  <a:cubicBezTo>
                    <a:pt x="9175" y="11634"/>
                    <a:pt x="9057" y="11632"/>
                    <a:pt x="8940" y="11632"/>
                  </a:cubicBezTo>
                  <a:cubicBezTo>
                    <a:pt x="7489" y="11632"/>
                    <a:pt x="6109" y="11838"/>
                    <a:pt x="4861" y="12235"/>
                  </a:cubicBezTo>
                  <a:lnTo>
                    <a:pt x="4861" y="12235"/>
                  </a:lnTo>
                  <a:cubicBezTo>
                    <a:pt x="4699" y="12175"/>
                    <a:pt x="4538" y="12112"/>
                    <a:pt x="4378" y="12046"/>
                  </a:cubicBezTo>
                  <a:cubicBezTo>
                    <a:pt x="2128" y="11104"/>
                    <a:pt x="578" y="9523"/>
                    <a:pt x="244" y="7821"/>
                  </a:cubicBezTo>
                  <a:cubicBezTo>
                    <a:pt x="92" y="7061"/>
                    <a:pt x="153" y="6271"/>
                    <a:pt x="456" y="5541"/>
                  </a:cubicBezTo>
                  <a:cubicBezTo>
                    <a:pt x="487" y="5450"/>
                    <a:pt x="548" y="5359"/>
                    <a:pt x="578" y="5298"/>
                  </a:cubicBezTo>
                  <a:cubicBezTo>
                    <a:pt x="791" y="4842"/>
                    <a:pt x="1156" y="4447"/>
                    <a:pt x="1581" y="4173"/>
                  </a:cubicBezTo>
                  <a:cubicBezTo>
                    <a:pt x="1942" y="3972"/>
                    <a:pt x="2344" y="3896"/>
                    <a:pt x="2744" y="3896"/>
                  </a:cubicBezTo>
                  <a:close/>
                  <a:moveTo>
                    <a:pt x="10859" y="11909"/>
                  </a:moveTo>
                  <a:cubicBezTo>
                    <a:pt x="11021" y="11965"/>
                    <a:pt x="11177" y="12036"/>
                    <a:pt x="11313" y="12127"/>
                  </a:cubicBezTo>
                  <a:lnTo>
                    <a:pt x="11313" y="12127"/>
                  </a:lnTo>
                  <a:cubicBezTo>
                    <a:pt x="11281" y="12152"/>
                    <a:pt x="11249" y="12176"/>
                    <a:pt x="11216" y="12197"/>
                  </a:cubicBezTo>
                  <a:lnTo>
                    <a:pt x="11216" y="12197"/>
                  </a:lnTo>
                  <a:cubicBezTo>
                    <a:pt x="11063" y="12200"/>
                    <a:pt x="10914" y="12237"/>
                    <a:pt x="10770" y="12298"/>
                  </a:cubicBezTo>
                  <a:lnTo>
                    <a:pt x="10770" y="12298"/>
                  </a:lnTo>
                  <a:cubicBezTo>
                    <a:pt x="10821" y="12178"/>
                    <a:pt x="10849" y="12046"/>
                    <a:pt x="10859" y="11909"/>
                  </a:cubicBezTo>
                  <a:close/>
                  <a:moveTo>
                    <a:pt x="11097" y="12268"/>
                  </a:moveTo>
                  <a:cubicBezTo>
                    <a:pt x="10979" y="12329"/>
                    <a:pt x="10852" y="12373"/>
                    <a:pt x="10720" y="12398"/>
                  </a:cubicBezTo>
                  <a:lnTo>
                    <a:pt x="10720" y="12398"/>
                  </a:lnTo>
                  <a:cubicBezTo>
                    <a:pt x="10723" y="12392"/>
                    <a:pt x="10727" y="12386"/>
                    <a:pt x="10730" y="12380"/>
                  </a:cubicBezTo>
                  <a:lnTo>
                    <a:pt x="10730" y="12380"/>
                  </a:lnTo>
                  <a:cubicBezTo>
                    <a:pt x="10849" y="12324"/>
                    <a:pt x="10971" y="12285"/>
                    <a:pt x="11097" y="12268"/>
                  </a:cubicBezTo>
                  <a:close/>
                  <a:moveTo>
                    <a:pt x="9393" y="11700"/>
                  </a:moveTo>
                  <a:cubicBezTo>
                    <a:pt x="9494" y="11703"/>
                    <a:pt x="9595" y="11707"/>
                    <a:pt x="9697" y="11712"/>
                  </a:cubicBezTo>
                  <a:cubicBezTo>
                    <a:pt x="9923" y="11724"/>
                    <a:pt x="10220" y="11749"/>
                    <a:pt x="10518" y="11815"/>
                  </a:cubicBezTo>
                  <a:lnTo>
                    <a:pt x="10518" y="11815"/>
                  </a:lnTo>
                  <a:cubicBezTo>
                    <a:pt x="10416" y="12000"/>
                    <a:pt x="10323" y="12201"/>
                    <a:pt x="10259" y="12407"/>
                  </a:cubicBezTo>
                  <a:lnTo>
                    <a:pt x="10259" y="12407"/>
                  </a:lnTo>
                  <a:cubicBezTo>
                    <a:pt x="9907" y="12309"/>
                    <a:pt x="9617" y="12026"/>
                    <a:pt x="9393" y="11700"/>
                  </a:cubicBezTo>
                  <a:close/>
                  <a:moveTo>
                    <a:pt x="10606" y="11835"/>
                  </a:moveTo>
                  <a:lnTo>
                    <a:pt x="10606" y="11835"/>
                  </a:lnTo>
                  <a:cubicBezTo>
                    <a:pt x="10668" y="11851"/>
                    <a:pt x="10731" y="11868"/>
                    <a:pt x="10792" y="11887"/>
                  </a:cubicBezTo>
                  <a:lnTo>
                    <a:pt x="10792" y="11887"/>
                  </a:lnTo>
                  <a:cubicBezTo>
                    <a:pt x="10786" y="12040"/>
                    <a:pt x="10761" y="12188"/>
                    <a:pt x="10708" y="12325"/>
                  </a:cubicBezTo>
                  <a:lnTo>
                    <a:pt x="10708" y="12325"/>
                  </a:lnTo>
                  <a:cubicBezTo>
                    <a:pt x="10649" y="12353"/>
                    <a:pt x="10591" y="12385"/>
                    <a:pt x="10535" y="12420"/>
                  </a:cubicBezTo>
                  <a:lnTo>
                    <a:pt x="10535" y="12420"/>
                  </a:lnTo>
                  <a:cubicBezTo>
                    <a:pt x="10509" y="12422"/>
                    <a:pt x="10484" y="12422"/>
                    <a:pt x="10458" y="12422"/>
                  </a:cubicBezTo>
                  <a:cubicBezTo>
                    <a:pt x="10419" y="12422"/>
                    <a:pt x="10380" y="12421"/>
                    <a:pt x="10341" y="12418"/>
                  </a:cubicBezTo>
                  <a:lnTo>
                    <a:pt x="10341" y="12418"/>
                  </a:lnTo>
                  <a:cubicBezTo>
                    <a:pt x="10408" y="12215"/>
                    <a:pt x="10503" y="12016"/>
                    <a:pt x="10606" y="11835"/>
                  </a:cubicBezTo>
                  <a:close/>
                  <a:moveTo>
                    <a:pt x="10321" y="12480"/>
                  </a:moveTo>
                  <a:lnTo>
                    <a:pt x="10321" y="12480"/>
                  </a:lnTo>
                  <a:cubicBezTo>
                    <a:pt x="10356" y="12486"/>
                    <a:pt x="10391" y="12490"/>
                    <a:pt x="10425" y="12492"/>
                  </a:cubicBezTo>
                  <a:lnTo>
                    <a:pt x="10425" y="12492"/>
                  </a:lnTo>
                  <a:cubicBezTo>
                    <a:pt x="10380" y="12525"/>
                    <a:pt x="10335" y="12559"/>
                    <a:pt x="10291" y="12594"/>
                  </a:cubicBezTo>
                  <a:lnTo>
                    <a:pt x="10291" y="12594"/>
                  </a:lnTo>
                  <a:cubicBezTo>
                    <a:pt x="10300" y="12556"/>
                    <a:pt x="10310" y="12518"/>
                    <a:pt x="10321" y="12480"/>
                  </a:cubicBezTo>
                  <a:close/>
                  <a:moveTo>
                    <a:pt x="10629" y="12485"/>
                  </a:moveTo>
                  <a:lnTo>
                    <a:pt x="10629" y="12485"/>
                  </a:lnTo>
                  <a:cubicBezTo>
                    <a:pt x="10526" y="12618"/>
                    <a:pt x="10398" y="12727"/>
                    <a:pt x="10253" y="12809"/>
                  </a:cubicBezTo>
                  <a:lnTo>
                    <a:pt x="10253" y="12809"/>
                  </a:lnTo>
                  <a:cubicBezTo>
                    <a:pt x="10257" y="12766"/>
                    <a:pt x="10264" y="12723"/>
                    <a:pt x="10272" y="12680"/>
                  </a:cubicBezTo>
                  <a:lnTo>
                    <a:pt x="10272" y="12680"/>
                  </a:lnTo>
                  <a:cubicBezTo>
                    <a:pt x="10353" y="12612"/>
                    <a:pt x="10437" y="12549"/>
                    <a:pt x="10524" y="12494"/>
                  </a:cubicBezTo>
                  <a:lnTo>
                    <a:pt x="10524" y="12494"/>
                  </a:lnTo>
                  <a:cubicBezTo>
                    <a:pt x="10559" y="12493"/>
                    <a:pt x="10594" y="12490"/>
                    <a:pt x="10629" y="12485"/>
                  </a:cubicBezTo>
                  <a:close/>
                  <a:moveTo>
                    <a:pt x="10181" y="12760"/>
                  </a:moveTo>
                  <a:lnTo>
                    <a:pt x="10181" y="12760"/>
                  </a:lnTo>
                  <a:cubicBezTo>
                    <a:pt x="10178" y="12790"/>
                    <a:pt x="10175" y="12820"/>
                    <a:pt x="10173" y="12850"/>
                  </a:cubicBezTo>
                  <a:lnTo>
                    <a:pt x="10173" y="12850"/>
                  </a:lnTo>
                  <a:cubicBezTo>
                    <a:pt x="10126" y="12873"/>
                    <a:pt x="10077" y="12893"/>
                    <a:pt x="10027" y="12910"/>
                  </a:cubicBezTo>
                  <a:lnTo>
                    <a:pt x="10027" y="12910"/>
                  </a:lnTo>
                  <a:cubicBezTo>
                    <a:pt x="10077" y="12859"/>
                    <a:pt x="10128" y="12809"/>
                    <a:pt x="10181" y="12760"/>
                  </a:cubicBezTo>
                  <a:close/>
                  <a:moveTo>
                    <a:pt x="8941" y="11693"/>
                  </a:moveTo>
                  <a:cubicBezTo>
                    <a:pt x="9071" y="11693"/>
                    <a:pt x="9202" y="11695"/>
                    <a:pt x="9333" y="11698"/>
                  </a:cubicBezTo>
                  <a:lnTo>
                    <a:pt x="9333" y="11698"/>
                  </a:lnTo>
                  <a:cubicBezTo>
                    <a:pt x="9565" y="12049"/>
                    <a:pt x="9867" y="12357"/>
                    <a:pt x="10242" y="12463"/>
                  </a:cubicBezTo>
                  <a:lnTo>
                    <a:pt x="10242" y="12463"/>
                  </a:lnTo>
                  <a:cubicBezTo>
                    <a:pt x="10222" y="12534"/>
                    <a:pt x="10206" y="12605"/>
                    <a:pt x="10193" y="12676"/>
                  </a:cubicBezTo>
                  <a:lnTo>
                    <a:pt x="10193" y="12676"/>
                  </a:lnTo>
                  <a:cubicBezTo>
                    <a:pt x="10098" y="12760"/>
                    <a:pt x="10007" y="12850"/>
                    <a:pt x="9923" y="12942"/>
                  </a:cubicBezTo>
                  <a:lnTo>
                    <a:pt x="9923" y="12942"/>
                  </a:lnTo>
                  <a:cubicBezTo>
                    <a:pt x="9797" y="12975"/>
                    <a:pt x="9664" y="12991"/>
                    <a:pt x="9527" y="12991"/>
                  </a:cubicBezTo>
                  <a:cubicBezTo>
                    <a:pt x="9493" y="12991"/>
                    <a:pt x="9458" y="12990"/>
                    <a:pt x="9423" y="12988"/>
                  </a:cubicBezTo>
                  <a:cubicBezTo>
                    <a:pt x="9345" y="12990"/>
                    <a:pt x="9266" y="12990"/>
                    <a:pt x="9188" y="12990"/>
                  </a:cubicBezTo>
                  <a:cubicBezTo>
                    <a:pt x="7743" y="12990"/>
                    <a:pt x="6322" y="12756"/>
                    <a:pt x="4959" y="12270"/>
                  </a:cubicBezTo>
                  <a:lnTo>
                    <a:pt x="4959" y="12270"/>
                  </a:lnTo>
                  <a:cubicBezTo>
                    <a:pt x="6179" y="11890"/>
                    <a:pt x="7523" y="11693"/>
                    <a:pt x="8941" y="11693"/>
                  </a:cubicBezTo>
                  <a:close/>
                  <a:moveTo>
                    <a:pt x="11236" y="12258"/>
                  </a:moveTo>
                  <a:cubicBezTo>
                    <a:pt x="11250" y="12258"/>
                    <a:pt x="11264" y="12258"/>
                    <a:pt x="11277" y="12259"/>
                  </a:cubicBezTo>
                  <a:cubicBezTo>
                    <a:pt x="11368" y="12271"/>
                    <a:pt x="11457" y="12293"/>
                    <a:pt x="11542" y="12323"/>
                  </a:cubicBezTo>
                  <a:lnTo>
                    <a:pt x="11542" y="12323"/>
                  </a:lnTo>
                  <a:cubicBezTo>
                    <a:pt x="11592" y="12378"/>
                    <a:pt x="11636" y="12437"/>
                    <a:pt x="11673" y="12502"/>
                  </a:cubicBezTo>
                  <a:cubicBezTo>
                    <a:pt x="11885" y="12927"/>
                    <a:pt x="11855" y="13414"/>
                    <a:pt x="11581" y="13809"/>
                  </a:cubicBezTo>
                  <a:cubicBezTo>
                    <a:pt x="11531" y="13908"/>
                    <a:pt x="11479" y="14006"/>
                    <a:pt x="11427" y="14103"/>
                  </a:cubicBezTo>
                  <a:lnTo>
                    <a:pt x="11427" y="14103"/>
                  </a:lnTo>
                  <a:cubicBezTo>
                    <a:pt x="11397" y="14096"/>
                    <a:pt x="11368" y="14089"/>
                    <a:pt x="11338" y="14082"/>
                  </a:cubicBezTo>
                  <a:lnTo>
                    <a:pt x="11369" y="14082"/>
                  </a:lnTo>
                  <a:cubicBezTo>
                    <a:pt x="10791" y="13961"/>
                    <a:pt x="10426" y="13718"/>
                    <a:pt x="10305" y="13323"/>
                  </a:cubicBezTo>
                  <a:cubicBezTo>
                    <a:pt x="10252" y="13177"/>
                    <a:pt x="10236" y="13021"/>
                    <a:pt x="10248" y="12862"/>
                  </a:cubicBezTo>
                  <a:lnTo>
                    <a:pt x="10248" y="12862"/>
                  </a:lnTo>
                  <a:cubicBezTo>
                    <a:pt x="10429" y="12773"/>
                    <a:pt x="10566" y="12645"/>
                    <a:pt x="10665" y="12479"/>
                  </a:cubicBezTo>
                  <a:lnTo>
                    <a:pt x="10665" y="12479"/>
                  </a:lnTo>
                  <a:cubicBezTo>
                    <a:pt x="10839" y="12449"/>
                    <a:pt x="11013" y="12375"/>
                    <a:pt x="11186" y="12259"/>
                  </a:cubicBezTo>
                  <a:lnTo>
                    <a:pt x="11186" y="12259"/>
                  </a:lnTo>
                  <a:cubicBezTo>
                    <a:pt x="11203" y="12258"/>
                    <a:pt x="11220" y="12258"/>
                    <a:pt x="11236" y="12258"/>
                  </a:cubicBezTo>
                  <a:close/>
                  <a:moveTo>
                    <a:pt x="11677" y="12380"/>
                  </a:moveTo>
                  <a:cubicBezTo>
                    <a:pt x="11959" y="12518"/>
                    <a:pt x="12194" y="12754"/>
                    <a:pt x="12341" y="13049"/>
                  </a:cubicBezTo>
                  <a:cubicBezTo>
                    <a:pt x="12583" y="13472"/>
                    <a:pt x="12802" y="13907"/>
                    <a:pt x="12997" y="14353"/>
                  </a:cubicBezTo>
                  <a:lnTo>
                    <a:pt x="12997" y="14353"/>
                  </a:lnTo>
                  <a:cubicBezTo>
                    <a:pt x="12492" y="14306"/>
                    <a:pt x="11990" y="14228"/>
                    <a:pt x="11495" y="14118"/>
                  </a:cubicBezTo>
                  <a:lnTo>
                    <a:pt x="11495" y="14118"/>
                  </a:lnTo>
                  <a:cubicBezTo>
                    <a:pt x="11545" y="14026"/>
                    <a:pt x="11594" y="13933"/>
                    <a:pt x="11642" y="13839"/>
                  </a:cubicBezTo>
                  <a:cubicBezTo>
                    <a:pt x="11673" y="13778"/>
                    <a:pt x="11703" y="13718"/>
                    <a:pt x="11703" y="13657"/>
                  </a:cubicBezTo>
                  <a:cubicBezTo>
                    <a:pt x="11916" y="13292"/>
                    <a:pt x="11916" y="12836"/>
                    <a:pt x="11733" y="12471"/>
                  </a:cubicBezTo>
                  <a:cubicBezTo>
                    <a:pt x="11716" y="12440"/>
                    <a:pt x="11697" y="12409"/>
                    <a:pt x="11677" y="12380"/>
                  </a:cubicBezTo>
                  <a:close/>
                  <a:moveTo>
                    <a:pt x="18914" y="6451"/>
                  </a:moveTo>
                  <a:cubicBezTo>
                    <a:pt x="19552" y="6451"/>
                    <a:pt x="20252" y="6581"/>
                    <a:pt x="20791" y="7031"/>
                  </a:cubicBezTo>
                  <a:cubicBezTo>
                    <a:pt x="21156" y="7365"/>
                    <a:pt x="21430" y="7821"/>
                    <a:pt x="21551" y="8338"/>
                  </a:cubicBezTo>
                  <a:cubicBezTo>
                    <a:pt x="21794" y="9158"/>
                    <a:pt x="21733" y="10070"/>
                    <a:pt x="21369" y="10861"/>
                  </a:cubicBezTo>
                  <a:cubicBezTo>
                    <a:pt x="20700" y="12471"/>
                    <a:pt x="18846" y="13687"/>
                    <a:pt x="16475" y="14174"/>
                  </a:cubicBezTo>
                  <a:cubicBezTo>
                    <a:pt x="15695" y="14327"/>
                    <a:pt x="14902" y="14403"/>
                    <a:pt x="14111" y="14403"/>
                  </a:cubicBezTo>
                  <a:cubicBezTo>
                    <a:pt x="13760" y="14403"/>
                    <a:pt x="13409" y="14388"/>
                    <a:pt x="13060" y="14358"/>
                  </a:cubicBezTo>
                  <a:lnTo>
                    <a:pt x="13060" y="14358"/>
                  </a:lnTo>
                  <a:cubicBezTo>
                    <a:pt x="12858" y="13898"/>
                    <a:pt x="12627" y="13451"/>
                    <a:pt x="12372" y="13019"/>
                  </a:cubicBezTo>
                  <a:cubicBezTo>
                    <a:pt x="12139" y="12623"/>
                    <a:pt x="11871" y="12353"/>
                    <a:pt x="11568" y="12247"/>
                  </a:cubicBezTo>
                  <a:lnTo>
                    <a:pt x="11568" y="12247"/>
                  </a:lnTo>
                  <a:cubicBezTo>
                    <a:pt x="11516" y="12193"/>
                    <a:pt x="11458" y="12144"/>
                    <a:pt x="11396" y="12099"/>
                  </a:cubicBezTo>
                  <a:lnTo>
                    <a:pt x="11396" y="12099"/>
                  </a:lnTo>
                  <a:cubicBezTo>
                    <a:pt x="11447" y="12055"/>
                    <a:pt x="11499" y="12007"/>
                    <a:pt x="11551" y="11955"/>
                  </a:cubicBezTo>
                  <a:cubicBezTo>
                    <a:pt x="12666" y="10840"/>
                    <a:pt x="13566" y="9563"/>
                    <a:pt x="14175" y="8151"/>
                  </a:cubicBezTo>
                  <a:lnTo>
                    <a:pt x="14175" y="8151"/>
                  </a:lnTo>
                  <a:cubicBezTo>
                    <a:pt x="15307" y="7378"/>
                    <a:pt x="16519" y="6842"/>
                    <a:pt x="17752" y="6575"/>
                  </a:cubicBezTo>
                  <a:cubicBezTo>
                    <a:pt x="18062" y="6513"/>
                    <a:pt x="18473" y="6451"/>
                    <a:pt x="18914" y="6451"/>
                  </a:cubicBezTo>
                  <a:close/>
                  <a:moveTo>
                    <a:pt x="10171" y="12897"/>
                  </a:moveTo>
                  <a:cubicBezTo>
                    <a:pt x="10166" y="13054"/>
                    <a:pt x="10187" y="13208"/>
                    <a:pt x="10244" y="13353"/>
                  </a:cubicBezTo>
                  <a:cubicBezTo>
                    <a:pt x="10426" y="13778"/>
                    <a:pt x="10852" y="14082"/>
                    <a:pt x="11338" y="14143"/>
                  </a:cubicBezTo>
                  <a:cubicBezTo>
                    <a:pt x="11358" y="14148"/>
                    <a:pt x="11378" y="14152"/>
                    <a:pt x="11397" y="14157"/>
                  </a:cubicBezTo>
                  <a:lnTo>
                    <a:pt x="11397" y="14157"/>
                  </a:lnTo>
                  <a:cubicBezTo>
                    <a:pt x="10624" y="15564"/>
                    <a:pt x="9596" y="16809"/>
                    <a:pt x="8359" y="17821"/>
                  </a:cubicBezTo>
                  <a:cubicBezTo>
                    <a:pt x="8006" y="18111"/>
                    <a:pt x="7642" y="18369"/>
                    <a:pt x="7273" y="18593"/>
                  </a:cubicBezTo>
                  <a:lnTo>
                    <a:pt x="7273" y="18593"/>
                  </a:lnTo>
                  <a:cubicBezTo>
                    <a:pt x="7422" y="17809"/>
                    <a:pt x="7661" y="17039"/>
                    <a:pt x="7995" y="16301"/>
                  </a:cubicBezTo>
                  <a:cubicBezTo>
                    <a:pt x="8390" y="15298"/>
                    <a:pt x="8907" y="14356"/>
                    <a:pt x="9545" y="13505"/>
                  </a:cubicBezTo>
                  <a:cubicBezTo>
                    <a:pt x="9656" y="13343"/>
                    <a:pt x="9805" y="13146"/>
                    <a:pt x="9981" y="12958"/>
                  </a:cubicBezTo>
                  <a:lnTo>
                    <a:pt x="9981" y="12958"/>
                  </a:lnTo>
                  <a:cubicBezTo>
                    <a:pt x="10049" y="12941"/>
                    <a:pt x="10112" y="12921"/>
                    <a:pt x="10171" y="12897"/>
                  </a:cubicBezTo>
                  <a:close/>
                  <a:moveTo>
                    <a:pt x="4896" y="12290"/>
                  </a:moveTo>
                  <a:lnTo>
                    <a:pt x="4896" y="12290"/>
                  </a:lnTo>
                  <a:cubicBezTo>
                    <a:pt x="6222" y="12770"/>
                    <a:pt x="7618" y="13026"/>
                    <a:pt x="9021" y="13026"/>
                  </a:cubicBezTo>
                  <a:cubicBezTo>
                    <a:pt x="9155" y="13026"/>
                    <a:pt x="9289" y="13023"/>
                    <a:pt x="9423" y="13019"/>
                  </a:cubicBezTo>
                  <a:cubicBezTo>
                    <a:pt x="9596" y="13019"/>
                    <a:pt x="9750" y="13005"/>
                    <a:pt x="9889" y="12979"/>
                  </a:cubicBezTo>
                  <a:lnTo>
                    <a:pt x="9889" y="12979"/>
                  </a:lnTo>
                  <a:cubicBezTo>
                    <a:pt x="9730" y="13153"/>
                    <a:pt x="9593" y="13329"/>
                    <a:pt x="9484" y="13475"/>
                  </a:cubicBezTo>
                  <a:cubicBezTo>
                    <a:pt x="8322" y="15129"/>
                    <a:pt x="7543" y="16899"/>
                    <a:pt x="7204" y="18634"/>
                  </a:cubicBezTo>
                  <a:lnTo>
                    <a:pt x="7204" y="18634"/>
                  </a:lnTo>
                  <a:cubicBezTo>
                    <a:pt x="6106" y="19287"/>
                    <a:pt x="4968" y="19639"/>
                    <a:pt x="3922" y="19639"/>
                  </a:cubicBezTo>
                  <a:cubicBezTo>
                    <a:pt x="3499" y="19639"/>
                    <a:pt x="3090" y="19581"/>
                    <a:pt x="2706" y="19462"/>
                  </a:cubicBezTo>
                  <a:cubicBezTo>
                    <a:pt x="1855" y="19219"/>
                    <a:pt x="1125" y="18703"/>
                    <a:pt x="639" y="18003"/>
                  </a:cubicBezTo>
                  <a:cubicBezTo>
                    <a:pt x="305" y="17578"/>
                    <a:pt x="153" y="17092"/>
                    <a:pt x="122" y="16575"/>
                  </a:cubicBezTo>
                  <a:cubicBezTo>
                    <a:pt x="92" y="15389"/>
                    <a:pt x="1125" y="14417"/>
                    <a:pt x="1733" y="13930"/>
                  </a:cubicBezTo>
                  <a:cubicBezTo>
                    <a:pt x="2637" y="13219"/>
                    <a:pt x="3707" y="12667"/>
                    <a:pt x="4896" y="12290"/>
                  </a:cubicBezTo>
                  <a:close/>
                  <a:moveTo>
                    <a:pt x="11466" y="14172"/>
                  </a:moveTo>
                  <a:cubicBezTo>
                    <a:pt x="11981" y="14286"/>
                    <a:pt x="12501" y="14367"/>
                    <a:pt x="13024" y="14414"/>
                  </a:cubicBezTo>
                  <a:lnTo>
                    <a:pt x="13024" y="14414"/>
                  </a:lnTo>
                  <a:cubicBezTo>
                    <a:pt x="13500" y="15521"/>
                    <a:pt x="13824" y="16694"/>
                    <a:pt x="13952" y="17912"/>
                  </a:cubicBezTo>
                  <a:cubicBezTo>
                    <a:pt x="14256" y="20344"/>
                    <a:pt x="13618" y="22441"/>
                    <a:pt x="12311" y="23596"/>
                  </a:cubicBezTo>
                  <a:cubicBezTo>
                    <a:pt x="11642" y="24174"/>
                    <a:pt x="10821" y="24508"/>
                    <a:pt x="9940" y="24539"/>
                  </a:cubicBezTo>
                  <a:cubicBezTo>
                    <a:pt x="9888" y="24542"/>
                    <a:pt x="9836" y="24543"/>
                    <a:pt x="9783" y="24543"/>
                  </a:cubicBezTo>
                  <a:cubicBezTo>
                    <a:pt x="9320" y="24543"/>
                    <a:pt x="8864" y="24423"/>
                    <a:pt x="8481" y="24204"/>
                  </a:cubicBezTo>
                  <a:cubicBezTo>
                    <a:pt x="7478" y="23566"/>
                    <a:pt x="7204" y="22168"/>
                    <a:pt x="7113" y="21408"/>
                  </a:cubicBezTo>
                  <a:cubicBezTo>
                    <a:pt x="7049" y="20489"/>
                    <a:pt x="7095" y="19562"/>
                    <a:pt x="7262" y="18654"/>
                  </a:cubicBezTo>
                  <a:lnTo>
                    <a:pt x="7262" y="18654"/>
                  </a:lnTo>
                  <a:cubicBezTo>
                    <a:pt x="7644" y="18423"/>
                    <a:pt x="8021" y="18154"/>
                    <a:pt x="8390" y="17852"/>
                  </a:cubicBezTo>
                  <a:cubicBezTo>
                    <a:pt x="9659" y="16836"/>
                    <a:pt x="10692" y="15586"/>
                    <a:pt x="11466" y="14172"/>
                  </a:cubicBezTo>
                  <a:close/>
                  <a:moveTo>
                    <a:pt x="11322" y="1"/>
                  </a:moveTo>
                  <a:cubicBezTo>
                    <a:pt x="11090" y="1"/>
                    <a:pt x="10858" y="32"/>
                    <a:pt x="10639" y="100"/>
                  </a:cubicBezTo>
                  <a:cubicBezTo>
                    <a:pt x="9484" y="435"/>
                    <a:pt x="8846" y="1711"/>
                    <a:pt x="8572" y="2471"/>
                  </a:cubicBezTo>
                  <a:cubicBezTo>
                    <a:pt x="8090" y="3742"/>
                    <a:pt x="7897" y="5165"/>
                    <a:pt x="7984" y="6661"/>
                  </a:cubicBezTo>
                  <a:lnTo>
                    <a:pt x="7984" y="6661"/>
                  </a:lnTo>
                  <a:cubicBezTo>
                    <a:pt x="6998" y="5623"/>
                    <a:pt x="5882" y="4819"/>
                    <a:pt x="4682" y="4295"/>
                  </a:cubicBezTo>
                  <a:cubicBezTo>
                    <a:pt x="4232" y="4080"/>
                    <a:pt x="3507" y="3828"/>
                    <a:pt x="2764" y="3828"/>
                  </a:cubicBezTo>
                  <a:cubicBezTo>
                    <a:pt x="2351" y="3828"/>
                    <a:pt x="1931" y="3906"/>
                    <a:pt x="1551" y="4113"/>
                  </a:cubicBezTo>
                  <a:cubicBezTo>
                    <a:pt x="1125" y="4386"/>
                    <a:pt x="760" y="4781"/>
                    <a:pt x="517" y="5268"/>
                  </a:cubicBezTo>
                  <a:cubicBezTo>
                    <a:pt x="122" y="6058"/>
                    <a:pt x="1" y="6939"/>
                    <a:pt x="183" y="7821"/>
                  </a:cubicBezTo>
                  <a:cubicBezTo>
                    <a:pt x="548" y="9554"/>
                    <a:pt x="2067" y="11134"/>
                    <a:pt x="4347" y="12076"/>
                  </a:cubicBezTo>
                  <a:cubicBezTo>
                    <a:pt x="4497" y="12139"/>
                    <a:pt x="4648" y="12198"/>
                    <a:pt x="4799" y="12254"/>
                  </a:cubicBezTo>
                  <a:lnTo>
                    <a:pt x="4799" y="12254"/>
                  </a:lnTo>
                  <a:cubicBezTo>
                    <a:pt x="3635" y="12631"/>
                    <a:pt x="2586" y="13174"/>
                    <a:pt x="1703" y="13870"/>
                  </a:cubicBezTo>
                  <a:cubicBezTo>
                    <a:pt x="1064" y="14356"/>
                    <a:pt x="61" y="15359"/>
                    <a:pt x="61" y="16544"/>
                  </a:cubicBezTo>
                  <a:cubicBezTo>
                    <a:pt x="92" y="17092"/>
                    <a:pt x="274" y="17578"/>
                    <a:pt x="578" y="18003"/>
                  </a:cubicBezTo>
                  <a:cubicBezTo>
                    <a:pt x="1095" y="18733"/>
                    <a:pt x="1824" y="19280"/>
                    <a:pt x="2675" y="19523"/>
                  </a:cubicBezTo>
                  <a:cubicBezTo>
                    <a:pt x="3066" y="19642"/>
                    <a:pt x="3478" y="19699"/>
                    <a:pt x="3905" y="19699"/>
                  </a:cubicBezTo>
                  <a:cubicBezTo>
                    <a:pt x="4954" y="19699"/>
                    <a:pt x="6090" y="19350"/>
                    <a:pt x="7192" y="18696"/>
                  </a:cubicBezTo>
                  <a:lnTo>
                    <a:pt x="7192" y="18696"/>
                  </a:lnTo>
                  <a:cubicBezTo>
                    <a:pt x="7018" y="19617"/>
                    <a:pt x="6969" y="20529"/>
                    <a:pt x="7052" y="21408"/>
                  </a:cubicBezTo>
                  <a:cubicBezTo>
                    <a:pt x="7144" y="22198"/>
                    <a:pt x="7417" y="23596"/>
                    <a:pt x="8451" y="24235"/>
                  </a:cubicBezTo>
                  <a:cubicBezTo>
                    <a:pt x="8861" y="24481"/>
                    <a:pt x="9320" y="24604"/>
                    <a:pt x="9785" y="24604"/>
                  </a:cubicBezTo>
                  <a:cubicBezTo>
                    <a:pt x="9837" y="24604"/>
                    <a:pt x="9888" y="24602"/>
                    <a:pt x="9940" y="24599"/>
                  </a:cubicBezTo>
                  <a:cubicBezTo>
                    <a:pt x="10821" y="24539"/>
                    <a:pt x="11673" y="24204"/>
                    <a:pt x="12341" y="23627"/>
                  </a:cubicBezTo>
                  <a:cubicBezTo>
                    <a:pt x="12888" y="23171"/>
                    <a:pt x="13283" y="22563"/>
                    <a:pt x="13557" y="21894"/>
                  </a:cubicBezTo>
                  <a:cubicBezTo>
                    <a:pt x="14043" y="20617"/>
                    <a:pt x="14195" y="19250"/>
                    <a:pt x="14013" y="17912"/>
                  </a:cubicBezTo>
                  <a:cubicBezTo>
                    <a:pt x="13886" y="16705"/>
                    <a:pt x="13567" y="15527"/>
                    <a:pt x="13087" y="14419"/>
                  </a:cubicBezTo>
                  <a:lnTo>
                    <a:pt x="13087" y="14419"/>
                  </a:lnTo>
                  <a:cubicBezTo>
                    <a:pt x="13437" y="14449"/>
                    <a:pt x="13788" y="14464"/>
                    <a:pt x="14138" y="14464"/>
                  </a:cubicBezTo>
                  <a:cubicBezTo>
                    <a:pt x="14932" y="14464"/>
                    <a:pt x="15725" y="14388"/>
                    <a:pt x="16505" y="14234"/>
                  </a:cubicBezTo>
                  <a:cubicBezTo>
                    <a:pt x="18907" y="13748"/>
                    <a:pt x="20761" y="12502"/>
                    <a:pt x="21430" y="10891"/>
                  </a:cubicBezTo>
                  <a:lnTo>
                    <a:pt x="21430" y="10861"/>
                  </a:lnTo>
                  <a:cubicBezTo>
                    <a:pt x="21794" y="10040"/>
                    <a:pt x="21855" y="9158"/>
                    <a:pt x="21612" y="8307"/>
                  </a:cubicBezTo>
                  <a:cubicBezTo>
                    <a:pt x="21490" y="7791"/>
                    <a:pt x="21217" y="7335"/>
                    <a:pt x="20822" y="6970"/>
                  </a:cubicBezTo>
                  <a:cubicBezTo>
                    <a:pt x="20282" y="6520"/>
                    <a:pt x="19561" y="6390"/>
                    <a:pt x="18906" y="6390"/>
                  </a:cubicBezTo>
                  <a:cubicBezTo>
                    <a:pt x="18453" y="6390"/>
                    <a:pt x="18031" y="6452"/>
                    <a:pt x="17721" y="6514"/>
                  </a:cubicBezTo>
                  <a:cubicBezTo>
                    <a:pt x="16511" y="6776"/>
                    <a:pt x="15328" y="7305"/>
                    <a:pt x="14214" y="8059"/>
                  </a:cubicBezTo>
                  <a:lnTo>
                    <a:pt x="14214" y="8059"/>
                  </a:lnTo>
                  <a:cubicBezTo>
                    <a:pt x="14239" y="8000"/>
                    <a:pt x="14263" y="7941"/>
                    <a:pt x="14287" y="7882"/>
                  </a:cubicBezTo>
                  <a:lnTo>
                    <a:pt x="14317" y="7882"/>
                  </a:lnTo>
                  <a:cubicBezTo>
                    <a:pt x="14347" y="7821"/>
                    <a:pt x="14378" y="7730"/>
                    <a:pt x="14408" y="7639"/>
                  </a:cubicBezTo>
                  <a:cubicBezTo>
                    <a:pt x="15290" y="5359"/>
                    <a:pt x="15229" y="3140"/>
                    <a:pt x="14256" y="1681"/>
                  </a:cubicBezTo>
                  <a:cubicBezTo>
                    <a:pt x="13739" y="952"/>
                    <a:pt x="13010" y="404"/>
                    <a:pt x="12159" y="131"/>
                  </a:cubicBezTo>
                  <a:cubicBezTo>
                    <a:pt x="11892" y="47"/>
                    <a:pt x="11606" y="1"/>
                    <a:pt x="11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37"/>
            <p:cNvSpPr/>
            <p:nvPr/>
          </p:nvSpPr>
          <p:spPr>
            <a:xfrm>
              <a:off x="-579675" y="-3381112"/>
              <a:ext cx="474425" cy="488775"/>
            </a:xfrm>
            <a:custGeom>
              <a:avLst/>
              <a:gdLst/>
              <a:ahLst/>
              <a:cxnLst/>
              <a:rect l="l" t="t" r="r" b="b"/>
              <a:pathLst>
                <a:path w="18977" h="19551" extrusionOk="0">
                  <a:moveTo>
                    <a:pt x="11090" y="11067"/>
                  </a:moveTo>
                  <a:lnTo>
                    <a:pt x="11181" y="11159"/>
                  </a:lnTo>
                  <a:lnTo>
                    <a:pt x="11120" y="11159"/>
                  </a:lnTo>
                  <a:cubicBezTo>
                    <a:pt x="11120" y="11128"/>
                    <a:pt x="11120" y="11098"/>
                    <a:pt x="11090" y="11067"/>
                  </a:cubicBezTo>
                  <a:close/>
                  <a:moveTo>
                    <a:pt x="5793" y="0"/>
                  </a:moveTo>
                  <a:cubicBezTo>
                    <a:pt x="5736" y="0"/>
                    <a:pt x="5678" y="11"/>
                    <a:pt x="5618" y="34"/>
                  </a:cubicBezTo>
                  <a:cubicBezTo>
                    <a:pt x="5223" y="216"/>
                    <a:pt x="5223" y="733"/>
                    <a:pt x="5618" y="915"/>
                  </a:cubicBezTo>
                  <a:cubicBezTo>
                    <a:pt x="5664" y="930"/>
                    <a:pt x="5717" y="938"/>
                    <a:pt x="5774" y="938"/>
                  </a:cubicBezTo>
                  <a:cubicBezTo>
                    <a:pt x="5831" y="938"/>
                    <a:pt x="5892" y="930"/>
                    <a:pt x="5953" y="915"/>
                  </a:cubicBezTo>
                  <a:cubicBezTo>
                    <a:pt x="6773" y="4563"/>
                    <a:pt x="8476" y="7967"/>
                    <a:pt x="10877" y="10824"/>
                  </a:cubicBezTo>
                  <a:cubicBezTo>
                    <a:pt x="10907" y="10915"/>
                    <a:pt x="10938" y="11007"/>
                    <a:pt x="10968" y="11098"/>
                  </a:cubicBezTo>
                  <a:cubicBezTo>
                    <a:pt x="8172" y="10216"/>
                    <a:pt x="5558" y="8879"/>
                    <a:pt x="3217" y="7146"/>
                  </a:cubicBezTo>
                  <a:cubicBezTo>
                    <a:pt x="3247" y="7116"/>
                    <a:pt x="3247" y="7086"/>
                    <a:pt x="3278" y="7055"/>
                  </a:cubicBezTo>
                  <a:cubicBezTo>
                    <a:pt x="3407" y="6719"/>
                    <a:pt x="3141" y="6384"/>
                    <a:pt x="2834" y="6384"/>
                  </a:cubicBezTo>
                  <a:cubicBezTo>
                    <a:pt x="2780" y="6384"/>
                    <a:pt x="2725" y="6394"/>
                    <a:pt x="2670" y="6417"/>
                  </a:cubicBezTo>
                  <a:cubicBezTo>
                    <a:pt x="2275" y="6599"/>
                    <a:pt x="2275" y="7146"/>
                    <a:pt x="2670" y="7298"/>
                  </a:cubicBezTo>
                  <a:cubicBezTo>
                    <a:pt x="2721" y="7319"/>
                    <a:pt x="2775" y="7329"/>
                    <a:pt x="2829" y="7329"/>
                  </a:cubicBezTo>
                  <a:cubicBezTo>
                    <a:pt x="2937" y="7329"/>
                    <a:pt x="3045" y="7288"/>
                    <a:pt x="3126" y="7207"/>
                  </a:cubicBezTo>
                  <a:cubicBezTo>
                    <a:pt x="5497" y="9000"/>
                    <a:pt x="8172" y="10338"/>
                    <a:pt x="10998" y="11219"/>
                  </a:cubicBezTo>
                  <a:cubicBezTo>
                    <a:pt x="11059" y="11402"/>
                    <a:pt x="11120" y="11584"/>
                    <a:pt x="11150" y="11736"/>
                  </a:cubicBezTo>
                  <a:lnTo>
                    <a:pt x="10694" y="11858"/>
                  </a:lnTo>
                  <a:cubicBezTo>
                    <a:pt x="10786" y="11736"/>
                    <a:pt x="10846" y="11614"/>
                    <a:pt x="10877" y="11462"/>
                  </a:cubicBezTo>
                  <a:cubicBezTo>
                    <a:pt x="10907" y="11432"/>
                    <a:pt x="10877" y="11402"/>
                    <a:pt x="10846" y="11402"/>
                  </a:cubicBezTo>
                  <a:cubicBezTo>
                    <a:pt x="10846" y="11402"/>
                    <a:pt x="10816" y="11402"/>
                    <a:pt x="10786" y="11432"/>
                  </a:cubicBezTo>
                  <a:cubicBezTo>
                    <a:pt x="10725" y="11584"/>
                    <a:pt x="10634" y="11736"/>
                    <a:pt x="10573" y="11888"/>
                  </a:cubicBezTo>
                  <a:cubicBezTo>
                    <a:pt x="9274" y="12175"/>
                    <a:pt x="7951" y="12319"/>
                    <a:pt x="6626" y="12319"/>
                  </a:cubicBezTo>
                  <a:cubicBezTo>
                    <a:pt x="4726" y="12319"/>
                    <a:pt x="2825" y="12023"/>
                    <a:pt x="998" y="11432"/>
                  </a:cubicBezTo>
                  <a:cubicBezTo>
                    <a:pt x="1069" y="11094"/>
                    <a:pt x="807" y="10891"/>
                    <a:pt x="547" y="10891"/>
                  </a:cubicBezTo>
                  <a:cubicBezTo>
                    <a:pt x="363" y="10891"/>
                    <a:pt x="180" y="10993"/>
                    <a:pt x="117" y="11219"/>
                  </a:cubicBezTo>
                  <a:cubicBezTo>
                    <a:pt x="0" y="11569"/>
                    <a:pt x="281" y="11820"/>
                    <a:pt x="563" y="11820"/>
                  </a:cubicBezTo>
                  <a:cubicBezTo>
                    <a:pt x="721" y="11820"/>
                    <a:pt x="880" y="11740"/>
                    <a:pt x="968" y="11554"/>
                  </a:cubicBezTo>
                  <a:cubicBezTo>
                    <a:pt x="2787" y="12130"/>
                    <a:pt x="4681" y="12418"/>
                    <a:pt x="6580" y="12418"/>
                  </a:cubicBezTo>
                  <a:cubicBezTo>
                    <a:pt x="7886" y="12418"/>
                    <a:pt x="9194" y="12282"/>
                    <a:pt x="10482" y="12010"/>
                  </a:cubicBezTo>
                  <a:lnTo>
                    <a:pt x="10482" y="12010"/>
                  </a:lnTo>
                  <a:cubicBezTo>
                    <a:pt x="9874" y="13013"/>
                    <a:pt x="9053" y="13894"/>
                    <a:pt x="8111" y="14624"/>
                  </a:cubicBezTo>
                  <a:cubicBezTo>
                    <a:pt x="7108" y="15384"/>
                    <a:pt x="6044" y="16052"/>
                    <a:pt x="4919" y="16660"/>
                  </a:cubicBezTo>
                  <a:cubicBezTo>
                    <a:pt x="4858" y="16599"/>
                    <a:pt x="4798" y="16539"/>
                    <a:pt x="4706" y="16508"/>
                  </a:cubicBezTo>
                  <a:cubicBezTo>
                    <a:pt x="4638" y="16477"/>
                    <a:pt x="4571" y="16462"/>
                    <a:pt x="4507" y="16462"/>
                  </a:cubicBezTo>
                  <a:cubicBezTo>
                    <a:pt x="4201" y="16462"/>
                    <a:pt x="3973" y="16789"/>
                    <a:pt x="4099" y="17116"/>
                  </a:cubicBezTo>
                  <a:cubicBezTo>
                    <a:pt x="4176" y="17302"/>
                    <a:pt x="4356" y="17401"/>
                    <a:pt x="4535" y="17401"/>
                  </a:cubicBezTo>
                  <a:cubicBezTo>
                    <a:pt x="4706" y="17401"/>
                    <a:pt x="4875" y="17310"/>
                    <a:pt x="4950" y="17116"/>
                  </a:cubicBezTo>
                  <a:cubicBezTo>
                    <a:pt x="5010" y="16994"/>
                    <a:pt x="5010" y="16873"/>
                    <a:pt x="4950" y="16751"/>
                  </a:cubicBezTo>
                  <a:cubicBezTo>
                    <a:pt x="6074" y="16174"/>
                    <a:pt x="7168" y="15475"/>
                    <a:pt x="8172" y="14715"/>
                  </a:cubicBezTo>
                  <a:cubicBezTo>
                    <a:pt x="9175" y="13955"/>
                    <a:pt x="9995" y="13043"/>
                    <a:pt x="10603" y="11979"/>
                  </a:cubicBezTo>
                  <a:lnTo>
                    <a:pt x="11181" y="11827"/>
                  </a:lnTo>
                  <a:cubicBezTo>
                    <a:pt x="11272" y="12131"/>
                    <a:pt x="11363" y="12435"/>
                    <a:pt x="11485" y="12709"/>
                  </a:cubicBezTo>
                  <a:cubicBezTo>
                    <a:pt x="11500" y="12739"/>
                    <a:pt x="11523" y="12754"/>
                    <a:pt x="11545" y="12754"/>
                  </a:cubicBezTo>
                  <a:cubicBezTo>
                    <a:pt x="11568" y="12754"/>
                    <a:pt x="11591" y="12739"/>
                    <a:pt x="11606" y="12709"/>
                  </a:cubicBezTo>
                  <a:cubicBezTo>
                    <a:pt x="11606" y="12709"/>
                    <a:pt x="11606" y="12678"/>
                    <a:pt x="11606" y="12678"/>
                  </a:cubicBezTo>
                  <a:cubicBezTo>
                    <a:pt x="11485" y="12374"/>
                    <a:pt x="11393" y="12101"/>
                    <a:pt x="11272" y="11797"/>
                  </a:cubicBezTo>
                  <a:lnTo>
                    <a:pt x="11302" y="11797"/>
                  </a:lnTo>
                  <a:cubicBezTo>
                    <a:pt x="12214" y="13955"/>
                    <a:pt x="12518" y="16295"/>
                    <a:pt x="12184" y="18605"/>
                  </a:cubicBezTo>
                  <a:cubicBezTo>
                    <a:pt x="12032" y="18636"/>
                    <a:pt x="11880" y="18727"/>
                    <a:pt x="11819" y="18879"/>
                  </a:cubicBezTo>
                  <a:cubicBezTo>
                    <a:pt x="11664" y="19215"/>
                    <a:pt x="11926" y="19551"/>
                    <a:pt x="12251" y="19551"/>
                  </a:cubicBezTo>
                  <a:cubicBezTo>
                    <a:pt x="12308" y="19551"/>
                    <a:pt x="12368" y="19540"/>
                    <a:pt x="12427" y="19517"/>
                  </a:cubicBezTo>
                  <a:cubicBezTo>
                    <a:pt x="12792" y="19335"/>
                    <a:pt x="12792" y="18788"/>
                    <a:pt x="12427" y="18636"/>
                  </a:cubicBezTo>
                  <a:cubicBezTo>
                    <a:pt x="12397" y="18636"/>
                    <a:pt x="12366" y="18605"/>
                    <a:pt x="12305" y="18605"/>
                  </a:cubicBezTo>
                  <a:cubicBezTo>
                    <a:pt x="12640" y="16295"/>
                    <a:pt x="12336" y="13925"/>
                    <a:pt x="11424" y="11766"/>
                  </a:cubicBezTo>
                  <a:lnTo>
                    <a:pt x="11637" y="11706"/>
                  </a:lnTo>
                  <a:cubicBezTo>
                    <a:pt x="11667" y="11706"/>
                    <a:pt x="11667" y="11706"/>
                    <a:pt x="11667" y="11675"/>
                  </a:cubicBezTo>
                  <a:cubicBezTo>
                    <a:pt x="11667" y="11675"/>
                    <a:pt x="11667" y="11645"/>
                    <a:pt x="11667" y="11645"/>
                  </a:cubicBezTo>
                  <a:cubicBezTo>
                    <a:pt x="11667" y="11623"/>
                    <a:pt x="11652" y="11602"/>
                    <a:pt x="11632" y="11602"/>
                  </a:cubicBezTo>
                  <a:cubicBezTo>
                    <a:pt x="11624" y="11602"/>
                    <a:pt x="11615" y="11606"/>
                    <a:pt x="11606" y="11614"/>
                  </a:cubicBezTo>
                  <a:lnTo>
                    <a:pt x="11393" y="11675"/>
                  </a:lnTo>
                  <a:cubicBezTo>
                    <a:pt x="11393" y="11645"/>
                    <a:pt x="11363" y="11614"/>
                    <a:pt x="11363" y="11584"/>
                  </a:cubicBezTo>
                  <a:cubicBezTo>
                    <a:pt x="11352" y="11551"/>
                    <a:pt x="11328" y="11538"/>
                    <a:pt x="11305" y="11538"/>
                  </a:cubicBezTo>
                  <a:cubicBezTo>
                    <a:pt x="11282" y="11538"/>
                    <a:pt x="11260" y="11549"/>
                    <a:pt x="11247" y="11566"/>
                  </a:cubicBezTo>
                  <a:lnTo>
                    <a:pt x="11247" y="11566"/>
                  </a:lnTo>
                  <a:cubicBezTo>
                    <a:pt x="11207" y="11460"/>
                    <a:pt x="11171" y="11355"/>
                    <a:pt x="11150" y="11250"/>
                  </a:cubicBezTo>
                  <a:cubicBezTo>
                    <a:pt x="11181" y="11250"/>
                    <a:pt x="11181" y="11219"/>
                    <a:pt x="11181" y="11219"/>
                  </a:cubicBezTo>
                  <a:lnTo>
                    <a:pt x="11242" y="11219"/>
                  </a:lnTo>
                  <a:lnTo>
                    <a:pt x="11333" y="11311"/>
                  </a:lnTo>
                  <a:cubicBezTo>
                    <a:pt x="11348" y="11326"/>
                    <a:pt x="11363" y="11333"/>
                    <a:pt x="11378" y="11333"/>
                  </a:cubicBezTo>
                  <a:cubicBezTo>
                    <a:pt x="11393" y="11333"/>
                    <a:pt x="11409" y="11326"/>
                    <a:pt x="11424" y="11311"/>
                  </a:cubicBezTo>
                  <a:cubicBezTo>
                    <a:pt x="11424" y="11280"/>
                    <a:pt x="11424" y="11250"/>
                    <a:pt x="11424" y="11250"/>
                  </a:cubicBezTo>
                  <a:lnTo>
                    <a:pt x="11545" y="11250"/>
                  </a:lnTo>
                  <a:cubicBezTo>
                    <a:pt x="11545" y="11311"/>
                    <a:pt x="11515" y="11371"/>
                    <a:pt x="11515" y="11432"/>
                  </a:cubicBezTo>
                  <a:cubicBezTo>
                    <a:pt x="11496" y="11470"/>
                    <a:pt x="11524" y="11496"/>
                    <a:pt x="11555" y="11496"/>
                  </a:cubicBezTo>
                  <a:cubicBezTo>
                    <a:pt x="11574" y="11496"/>
                    <a:pt x="11595" y="11486"/>
                    <a:pt x="11606" y="11462"/>
                  </a:cubicBezTo>
                  <a:cubicBezTo>
                    <a:pt x="11606" y="11402"/>
                    <a:pt x="11637" y="11341"/>
                    <a:pt x="11637" y="11250"/>
                  </a:cubicBezTo>
                  <a:cubicBezTo>
                    <a:pt x="11870" y="11266"/>
                    <a:pt x="12103" y="11274"/>
                    <a:pt x="12336" y="11274"/>
                  </a:cubicBezTo>
                  <a:cubicBezTo>
                    <a:pt x="14318" y="11274"/>
                    <a:pt x="16269" y="10700"/>
                    <a:pt x="17929" y="9639"/>
                  </a:cubicBezTo>
                  <a:cubicBezTo>
                    <a:pt x="17989" y="9700"/>
                    <a:pt x="18050" y="9730"/>
                    <a:pt x="18111" y="9760"/>
                  </a:cubicBezTo>
                  <a:cubicBezTo>
                    <a:pt x="18187" y="9796"/>
                    <a:pt x="18260" y="9812"/>
                    <a:pt x="18327" y="9812"/>
                  </a:cubicBezTo>
                  <a:cubicBezTo>
                    <a:pt x="18768" y="9812"/>
                    <a:pt x="18977" y="9120"/>
                    <a:pt x="18476" y="8909"/>
                  </a:cubicBezTo>
                  <a:cubicBezTo>
                    <a:pt x="18411" y="8879"/>
                    <a:pt x="18346" y="8866"/>
                    <a:pt x="18284" y="8866"/>
                  </a:cubicBezTo>
                  <a:cubicBezTo>
                    <a:pt x="17967" y="8866"/>
                    <a:pt x="17720" y="9217"/>
                    <a:pt x="17898" y="9548"/>
                  </a:cubicBezTo>
                  <a:cubicBezTo>
                    <a:pt x="16213" y="10625"/>
                    <a:pt x="14252" y="11175"/>
                    <a:pt x="12265" y="11175"/>
                  </a:cubicBezTo>
                  <a:cubicBezTo>
                    <a:pt x="12066" y="11175"/>
                    <a:pt x="11866" y="11170"/>
                    <a:pt x="11667" y="11159"/>
                  </a:cubicBezTo>
                  <a:cubicBezTo>
                    <a:pt x="12062" y="8818"/>
                    <a:pt x="12761" y="6569"/>
                    <a:pt x="13764" y="4441"/>
                  </a:cubicBezTo>
                  <a:cubicBezTo>
                    <a:pt x="13828" y="4464"/>
                    <a:pt x="13888" y="4475"/>
                    <a:pt x="13944" y="4475"/>
                  </a:cubicBezTo>
                  <a:cubicBezTo>
                    <a:pt x="14404" y="4475"/>
                    <a:pt x="14613" y="3776"/>
                    <a:pt x="14099" y="3560"/>
                  </a:cubicBezTo>
                  <a:cubicBezTo>
                    <a:pt x="14029" y="3527"/>
                    <a:pt x="13962" y="3512"/>
                    <a:pt x="13899" y="3512"/>
                  </a:cubicBezTo>
                  <a:cubicBezTo>
                    <a:pt x="13492" y="3512"/>
                    <a:pt x="13252" y="4117"/>
                    <a:pt x="13673" y="4380"/>
                  </a:cubicBezTo>
                  <a:cubicBezTo>
                    <a:pt x="12640" y="6508"/>
                    <a:pt x="11941" y="8788"/>
                    <a:pt x="11576" y="11128"/>
                  </a:cubicBezTo>
                  <a:lnTo>
                    <a:pt x="11333" y="11128"/>
                  </a:lnTo>
                  <a:cubicBezTo>
                    <a:pt x="11242" y="11007"/>
                    <a:pt x="11120" y="10885"/>
                    <a:pt x="11029" y="10763"/>
                  </a:cubicBezTo>
                  <a:cubicBezTo>
                    <a:pt x="10299" y="8089"/>
                    <a:pt x="10178" y="5292"/>
                    <a:pt x="10664" y="2557"/>
                  </a:cubicBezTo>
                  <a:cubicBezTo>
                    <a:pt x="10998" y="2526"/>
                    <a:pt x="11181" y="2101"/>
                    <a:pt x="10968" y="1827"/>
                  </a:cubicBezTo>
                  <a:cubicBezTo>
                    <a:pt x="10874" y="1693"/>
                    <a:pt x="10733" y="1630"/>
                    <a:pt x="10594" y="1630"/>
                  </a:cubicBezTo>
                  <a:cubicBezTo>
                    <a:pt x="10418" y="1630"/>
                    <a:pt x="10246" y="1731"/>
                    <a:pt x="10178" y="1918"/>
                  </a:cubicBezTo>
                  <a:lnTo>
                    <a:pt x="10147" y="1949"/>
                  </a:lnTo>
                  <a:cubicBezTo>
                    <a:pt x="10056" y="2192"/>
                    <a:pt x="10147" y="2465"/>
                    <a:pt x="10390" y="2557"/>
                  </a:cubicBezTo>
                  <a:cubicBezTo>
                    <a:pt x="10451" y="2557"/>
                    <a:pt x="10482" y="2587"/>
                    <a:pt x="10512" y="2587"/>
                  </a:cubicBezTo>
                  <a:cubicBezTo>
                    <a:pt x="10056" y="5231"/>
                    <a:pt x="10178" y="7967"/>
                    <a:pt x="10846" y="10581"/>
                  </a:cubicBezTo>
                  <a:cubicBezTo>
                    <a:pt x="8506" y="7754"/>
                    <a:pt x="6865" y="4441"/>
                    <a:pt x="6044" y="854"/>
                  </a:cubicBezTo>
                  <a:cubicBezTo>
                    <a:pt x="6135" y="824"/>
                    <a:pt x="6196" y="733"/>
                    <a:pt x="6226" y="672"/>
                  </a:cubicBezTo>
                  <a:cubicBezTo>
                    <a:pt x="6355" y="336"/>
                    <a:pt x="6111" y="0"/>
                    <a:pt x="57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37"/>
            <p:cNvSpPr/>
            <p:nvPr/>
          </p:nvSpPr>
          <p:spPr>
            <a:xfrm>
              <a:off x="-381075" y="-3177137"/>
              <a:ext cx="164525" cy="168750"/>
            </a:xfrm>
            <a:custGeom>
              <a:avLst/>
              <a:gdLst/>
              <a:ahLst/>
              <a:cxnLst/>
              <a:rect l="l" t="t" r="r" b="b"/>
              <a:pathLst>
                <a:path w="6581" h="6750" extrusionOk="0">
                  <a:moveTo>
                    <a:pt x="2204" y="1"/>
                  </a:moveTo>
                  <a:cubicBezTo>
                    <a:pt x="2125" y="1"/>
                    <a:pt x="2044" y="17"/>
                    <a:pt x="1960" y="51"/>
                  </a:cubicBezTo>
                  <a:cubicBezTo>
                    <a:pt x="1018" y="446"/>
                    <a:pt x="2690" y="2696"/>
                    <a:pt x="2690" y="2696"/>
                  </a:cubicBezTo>
                  <a:cubicBezTo>
                    <a:pt x="2187" y="2303"/>
                    <a:pt x="1482" y="2057"/>
                    <a:pt x="922" y="2057"/>
                  </a:cubicBezTo>
                  <a:cubicBezTo>
                    <a:pt x="397" y="2057"/>
                    <a:pt x="0" y="2272"/>
                    <a:pt x="15" y="2787"/>
                  </a:cubicBezTo>
                  <a:cubicBezTo>
                    <a:pt x="33" y="3393"/>
                    <a:pt x="907" y="3518"/>
                    <a:pt x="1627" y="3518"/>
                  </a:cubicBezTo>
                  <a:cubicBezTo>
                    <a:pt x="2136" y="3518"/>
                    <a:pt x="2568" y="3455"/>
                    <a:pt x="2568" y="3455"/>
                  </a:cubicBezTo>
                  <a:lnTo>
                    <a:pt x="2568" y="3455"/>
                  </a:lnTo>
                  <a:cubicBezTo>
                    <a:pt x="440" y="4398"/>
                    <a:pt x="76" y="5857"/>
                    <a:pt x="957" y="6373"/>
                  </a:cubicBezTo>
                  <a:cubicBezTo>
                    <a:pt x="1029" y="6415"/>
                    <a:pt x="1103" y="6435"/>
                    <a:pt x="1178" y="6435"/>
                  </a:cubicBezTo>
                  <a:cubicBezTo>
                    <a:pt x="2028" y="6435"/>
                    <a:pt x="3054" y="3973"/>
                    <a:pt x="3054" y="3972"/>
                  </a:cubicBezTo>
                  <a:lnTo>
                    <a:pt x="3054" y="3972"/>
                  </a:lnTo>
                  <a:cubicBezTo>
                    <a:pt x="3054" y="3973"/>
                    <a:pt x="2906" y="6749"/>
                    <a:pt x="3750" y="6749"/>
                  </a:cubicBezTo>
                  <a:cubicBezTo>
                    <a:pt x="3841" y="6749"/>
                    <a:pt x="3943" y="6718"/>
                    <a:pt x="4057" y="6647"/>
                  </a:cubicBezTo>
                  <a:cubicBezTo>
                    <a:pt x="5243" y="5918"/>
                    <a:pt x="3724" y="3882"/>
                    <a:pt x="3723" y="3881"/>
                  </a:cubicBezTo>
                  <a:lnTo>
                    <a:pt x="3723" y="3881"/>
                  </a:lnTo>
                  <a:cubicBezTo>
                    <a:pt x="4288" y="4524"/>
                    <a:pt x="5053" y="5029"/>
                    <a:pt x="5609" y="5029"/>
                  </a:cubicBezTo>
                  <a:cubicBezTo>
                    <a:pt x="5921" y="5029"/>
                    <a:pt x="6167" y="4871"/>
                    <a:pt x="6276" y="4489"/>
                  </a:cubicBezTo>
                  <a:cubicBezTo>
                    <a:pt x="6580" y="3425"/>
                    <a:pt x="3936" y="3273"/>
                    <a:pt x="3936" y="3273"/>
                  </a:cubicBezTo>
                  <a:cubicBezTo>
                    <a:pt x="3936" y="3273"/>
                    <a:pt x="6398" y="2209"/>
                    <a:pt x="5425" y="1358"/>
                  </a:cubicBezTo>
                  <a:cubicBezTo>
                    <a:pt x="5272" y="1229"/>
                    <a:pt x="5116" y="1174"/>
                    <a:pt x="4962" y="1174"/>
                  </a:cubicBezTo>
                  <a:cubicBezTo>
                    <a:pt x="4143" y="1174"/>
                    <a:pt x="3389" y="2726"/>
                    <a:pt x="3389" y="2726"/>
                  </a:cubicBezTo>
                  <a:cubicBezTo>
                    <a:pt x="3500" y="1782"/>
                    <a:pt x="3027" y="1"/>
                    <a:pt x="22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37"/>
            <p:cNvSpPr/>
            <p:nvPr/>
          </p:nvSpPr>
          <p:spPr>
            <a:xfrm>
              <a:off x="-383750" y="-3184987"/>
              <a:ext cx="167950" cy="191525"/>
            </a:xfrm>
            <a:custGeom>
              <a:avLst/>
              <a:gdLst/>
              <a:ahLst/>
              <a:cxnLst/>
              <a:rect l="l" t="t" r="r" b="b"/>
              <a:pathLst>
                <a:path w="6718" h="7661" fill="none" extrusionOk="0">
                  <a:moveTo>
                    <a:pt x="2705" y="3739"/>
                  </a:moveTo>
                  <a:cubicBezTo>
                    <a:pt x="2705" y="3739"/>
                    <a:pt x="152" y="3921"/>
                    <a:pt x="213" y="2888"/>
                  </a:cubicBezTo>
                  <a:cubicBezTo>
                    <a:pt x="274" y="1855"/>
                    <a:pt x="1976" y="2158"/>
                    <a:pt x="2857" y="2979"/>
                  </a:cubicBezTo>
                  <a:cubicBezTo>
                    <a:pt x="2857" y="2979"/>
                    <a:pt x="1368" y="639"/>
                    <a:pt x="2371" y="304"/>
                  </a:cubicBezTo>
                  <a:cubicBezTo>
                    <a:pt x="3344" y="0"/>
                    <a:pt x="3769" y="2067"/>
                    <a:pt x="3556" y="3070"/>
                  </a:cubicBezTo>
                  <a:cubicBezTo>
                    <a:pt x="3556" y="3070"/>
                    <a:pt x="4803" y="943"/>
                    <a:pt x="5715" y="1855"/>
                  </a:cubicBezTo>
                  <a:cubicBezTo>
                    <a:pt x="6626" y="2766"/>
                    <a:pt x="4073" y="3648"/>
                    <a:pt x="4073" y="3648"/>
                  </a:cubicBezTo>
                  <a:cubicBezTo>
                    <a:pt x="4073" y="3648"/>
                    <a:pt x="6718" y="4013"/>
                    <a:pt x="6323" y="5046"/>
                  </a:cubicBezTo>
                  <a:cubicBezTo>
                    <a:pt x="5958" y="6080"/>
                    <a:pt x="4620" y="5320"/>
                    <a:pt x="3800" y="4256"/>
                  </a:cubicBezTo>
                  <a:cubicBezTo>
                    <a:pt x="3800" y="4256"/>
                    <a:pt x="5198" y="6383"/>
                    <a:pt x="3952" y="7022"/>
                  </a:cubicBezTo>
                  <a:cubicBezTo>
                    <a:pt x="2705" y="7660"/>
                    <a:pt x="3161" y="4286"/>
                    <a:pt x="3161" y="4286"/>
                  </a:cubicBezTo>
                  <a:cubicBezTo>
                    <a:pt x="3161" y="4286"/>
                    <a:pt x="1733" y="7083"/>
                    <a:pt x="882" y="6535"/>
                  </a:cubicBezTo>
                  <a:cubicBezTo>
                    <a:pt x="0" y="5958"/>
                    <a:pt x="487" y="4529"/>
                    <a:pt x="2705" y="3739"/>
                  </a:cubicBezTo>
                  <a:close/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0250" y="539475"/>
            <a:ext cx="7723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EB Garamond SemiBold"/>
              <a:buNone/>
              <a:defRPr sz="3300">
                <a:solidFill>
                  <a:schemeClr val="dk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EB Garamond SemiBold"/>
              <a:buNone/>
              <a:defRPr sz="3300">
                <a:solidFill>
                  <a:schemeClr val="dk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EB Garamond SemiBold"/>
              <a:buNone/>
              <a:defRPr sz="3300">
                <a:solidFill>
                  <a:schemeClr val="dk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EB Garamond SemiBold"/>
              <a:buNone/>
              <a:defRPr sz="3300">
                <a:solidFill>
                  <a:schemeClr val="dk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EB Garamond SemiBold"/>
              <a:buNone/>
              <a:defRPr sz="3300">
                <a:solidFill>
                  <a:schemeClr val="dk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EB Garamond SemiBold"/>
              <a:buNone/>
              <a:defRPr sz="3300">
                <a:solidFill>
                  <a:schemeClr val="dk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EB Garamond SemiBold"/>
              <a:buNone/>
              <a:defRPr sz="3300">
                <a:solidFill>
                  <a:schemeClr val="dk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EB Garamond SemiBold"/>
              <a:buNone/>
              <a:defRPr sz="3300">
                <a:solidFill>
                  <a:schemeClr val="dk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EB Garamond SemiBold"/>
              <a:buNone/>
              <a:defRPr sz="3300">
                <a:solidFill>
                  <a:schemeClr val="dk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0250" y="1361525"/>
            <a:ext cx="7723500" cy="3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5" r:id="rId3"/>
    <p:sldLayoutId id="2147483658" r:id="rId4"/>
    <p:sldLayoutId id="2147483661" r:id="rId5"/>
    <p:sldLayoutId id="2147483673" r:id="rId6"/>
    <p:sldLayoutId id="2147483681" r:id="rId7"/>
    <p:sldLayoutId id="2147483682" r:id="rId8"/>
    <p:sldLayoutId id="2147483683" r:id="rId9"/>
    <p:sldLayoutId id="2147483684" r:id="rId10"/>
    <p:sldLayoutId id="214748368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" Target="slide2.xml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youtu.be/Ml6f8NB9qCs" TargetMode="External"/><Relationship Id="rId5" Type="http://schemas.openxmlformats.org/officeDocument/2006/relationships/image" Target="../media/image20.png"/><Relationship Id="rId4" Type="http://schemas.openxmlformats.org/officeDocument/2006/relationships/hyperlink" Target="https://youtu.be/Mi_DV_DWN8M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youtu.be/ieGg89lQL_o" TargetMode="External"/><Relationship Id="rId5" Type="http://schemas.openxmlformats.org/officeDocument/2006/relationships/image" Target="../media/image22.png"/><Relationship Id="rId4" Type="http://schemas.openxmlformats.org/officeDocument/2006/relationships/hyperlink" Target="https://youtu.be/wE750PR9kdk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4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hyperlink" Target="https://youtu.be/88nuzjqKE9o" TargetMode="External"/><Relationship Id="rId5" Type="http://schemas.openxmlformats.org/officeDocument/2006/relationships/image" Target="../media/image4.png"/><Relationship Id="rId4" Type="http://schemas.openxmlformats.org/officeDocument/2006/relationships/slide" Target="slide2.xml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hyperlink" Target="https://youtu.be/X2fxuOyTfOo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youtu.be/g00os7q8NqQ" TargetMode="External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2.png"/><Relationship Id="rId3" Type="http://schemas.openxmlformats.org/officeDocument/2006/relationships/slide" Target="slide28.xml"/><Relationship Id="rId7" Type="http://schemas.openxmlformats.org/officeDocument/2006/relationships/slide" Target="slide33.xml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6.xml"/><Relationship Id="rId11" Type="http://schemas.openxmlformats.org/officeDocument/2006/relationships/slide" Target="slide3.xml"/><Relationship Id="rId5" Type="http://schemas.openxmlformats.org/officeDocument/2006/relationships/slide" Target="slide13.xml"/><Relationship Id="rId10" Type="http://schemas.openxmlformats.org/officeDocument/2006/relationships/slide" Target="slide25.xml"/><Relationship Id="rId4" Type="http://schemas.openxmlformats.org/officeDocument/2006/relationships/slide" Target="slide6.xml"/><Relationship Id="rId9" Type="http://schemas.openxmlformats.org/officeDocument/2006/relationships/slide" Target="slide23.xml"/><Relationship Id="rId1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.png"/><Relationship Id="rId7" Type="http://schemas.openxmlformats.org/officeDocument/2006/relationships/hyperlink" Target="https://drive.google.com/drive/folders/1eIwH4w1BxRhTG8qaHSNIUbn1bhV9TMnH?usp=sharing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jpg"/><Relationship Id="rId5" Type="http://schemas.openxmlformats.org/officeDocument/2006/relationships/hyperlink" Target="https://youtu.be/rhbdSv8YIko" TargetMode="Externa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hyperlink" Target="https://youtu.be/g_w-a6Zv5lU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youtu.be/_XvA8ccVN-Q" TargetMode="External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youtu.be/YlPExNPyPwQ" TargetMode="External"/><Relationship Id="rId5" Type="http://schemas.openxmlformats.org/officeDocument/2006/relationships/image" Target="../media/image36.png"/><Relationship Id="rId4" Type="http://schemas.openxmlformats.org/officeDocument/2006/relationships/hyperlink" Target="https://youtu.be/D96WwnKm4Y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hyperlink" Target="https://quizlet.com/600117856/match" TargetMode="External"/><Relationship Id="rId3" Type="http://schemas.openxmlformats.org/officeDocument/2006/relationships/image" Target="../media/image39.png"/><Relationship Id="rId7" Type="http://schemas.openxmlformats.org/officeDocument/2006/relationships/image" Target="../media/image40.png"/><Relationship Id="rId12" Type="http://schemas.openxmlformats.org/officeDocument/2006/relationships/image" Target="../media/image43.png"/><Relationship Id="rId2" Type="http://schemas.openxmlformats.org/officeDocument/2006/relationships/hyperlink" Target="https://create.kahoot.it/share/dragon-boat-festival/92f9d7a8-3cac-45d8-8663-b2c73d6325fa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drive.google.com/file/d/1tK_-dls8VdYvm3PYzaeuuFVNm3jkkRHV/view?usp=sharing" TargetMode="External"/><Relationship Id="rId11" Type="http://schemas.openxmlformats.org/officeDocument/2006/relationships/hyperlink" Target="https://wordwall.net/resource/31890008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45.png"/><Relationship Id="rId10" Type="http://schemas.microsoft.com/office/2007/relationships/hdphoto" Target="../media/hdphoto4.wdp"/><Relationship Id="rId4" Type="http://schemas.openxmlformats.org/officeDocument/2006/relationships/slide" Target="slide2.xml"/><Relationship Id="rId9" Type="http://schemas.openxmlformats.org/officeDocument/2006/relationships/image" Target="../media/image42.png"/><Relationship Id="rId1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www.fortunecookiemom.com/origami-paper-rice-dumplings/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png"/><Relationship Id="rId4" Type="http://schemas.openxmlformats.org/officeDocument/2006/relationships/hyperlink" Target="https://youtu.be/j3OL_GizgPA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youtu.be/i_iyZd8NkmA" TargetMode="External"/><Relationship Id="rId5" Type="http://schemas.openxmlformats.org/officeDocument/2006/relationships/image" Target="../media/image49.png"/><Relationship Id="rId4" Type="http://schemas.openxmlformats.org/officeDocument/2006/relationships/hyperlink" Target="https://www.youtube.com/watch?v=e91dVUW3Ezs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slide" Target="slide2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" Target="slide2.xml"/><Relationship Id="rId7" Type="http://schemas.openxmlformats.org/officeDocument/2006/relationships/hyperlink" Target="https://youtu.be/TYglN5RFkEI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png"/><Relationship Id="rId5" Type="http://schemas.openxmlformats.org/officeDocument/2006/relationships/hyperlink" Target="https://www.creatrip.com/blog/7580" TargetMode="Externa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e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3" name="Google Shape;1903;p41"/>
          <p:cNvGrpSpPr/>
          <p:nvPr/>
        </p:nvGrpSpPr>
        <p:grpSpPr>
          <a:xfrm>
            <a:off x="7385066" y="2421098"/>
            <a:ext cx="2322582" cy="1843539"/>
            <a:chOff x="5987700" y="2748113"/>
            <a:chExt cx="1430125" cy="1103075"/>
          </a:xfrm>
        </p:grpSpPr>
        <p:sp>
          <p:nvSpPr>
            <p:cNvPr id="1904" name="Google Shape;1904;p41"/>
            <p:cNvSpPr/>
            <p:nvPr/>
          </p:nvSpPr>
          <p:spPr>
            <a:xfrm>
              <a:off x="5987700" y="2748113"/>
              <a:ext cx="1430125" cy="1101325"/>
            </a:xfrm>
            <a:custGeom>
              <a:avLst/>
              <a:gdLst/>
              <a:ahLst/>
              <a:cxnLst/>
              <a:rect l="l" t="t" r="r" b="b"/>
              <a:pathLst>
                <a:path w="57205" h="44053" extrusionOk="0">
                  <a:moveTo>
                    <a:pt x="30048" y="0"/>
                  </a:moveTo>
                  <a:cubicBezTo>
                    <a:pt x="26994" y="0"/>
                    <a:pt x="2931" y="37924"/>
                    <a:pt x="1490" y="40566"/>
                  </a:cubicBezTo>
                  <a:cubicBezTo>
                    <a:pt x="0" y="43241"/>
                    <a:pt x="4286" y="43332"/>
                    <a:pt x="4286" y="43332"/>
                  </a:cubicBezTo>
                  <a:cubicBezTo>
                    <a:pt x="13987" y="43781"/>
                    <a:pt x="27587" y="44052"/>
                    <a:pt x="38429" y="44052"/>
                  </a:cubicBezTo>
                  <a:cubicBezTo>
                    <a:pt x="48140" y="44052"/>
                    <a:pt x="55638" y="43835"/>
                    <a:pt x="56141" y="43332"/>
                  </a:cubicBezTo>
                  <a:cubicBezTo>
                    <a:pt x="57205" y="42268"/>
                    <a:pt x="32736" y="991"/>
                    <a:pt x="30153" y="18"/>
                  </a:cubicBezTo>
                  <a:cubicBezTo>
                    <a:pt x="30121" y="6"/>
                    <a:pt x="30086" y="0"/>
                    <a:pt x="300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41"/>
            <p:cNvSpPr/>
            <p:nvPr/>
          </p:nvSpPr>
          <p:spPr>
            <a:xfrm>
              <a:off x="6018850" y="2759963"/>
              <a:ext cx="1367825" cy="1077550"/>
            </a:xfrm>
            <a:custGeom>
              <a:avLst/>
              <a:gdLst/>
              <a:ahLst/>
              <a:cxnLst/>
              <a:rect l="l" t="t" r="r" b="b"/>
              <a:pathLst>
                <a:path w="54713" h="43102" extrusionOk="0">
                  <a:moveTo>
                    <a:pt x="27873" y="0"/>
                  </a:moveTo>
                  <a:cubicBezTo>
                    <a:pt x="27843" y="0"/>
                    <a:pt x="27812" y="31"/>
                    <a:pt x="27812" y="61"/>
                  </a:cubicBezTo>
                  <a:cubicBezTo>
                    <a:pt x="27812" y="122"/>
                    <a:pt x="27843" y="152"/>
                    <a:pt x="27873" y="152"/>
                  </a:cubicBezTo>
                  <a:lnTo>
                    <a:pt x="29515" y="182"/>
                  </a:lnTo>
                  <a:cubicBezTo>
                    <a:pt x="29575" y="182"/>
                    <a:pt x="29636" y="122"/>
                    <a:pt x="29606" y="61"/>
                  </a:cubicBezTo>
                  <a:lnTo>
                    <a:pt x="29606" y="61"/>
                  </a:lnTo>
                  <a:lnTo>
                    <a:pt x="29606" y="91"/>
                  </a:lnTo>
                  <a:cubicBezTo>
                    <a:pt x="29606" y="67"/>
                    <a:pt x="29586" y="22"/>
                    <a:pt x="29562" y="22"/>
                  </a:cubicBezTo>
                  <a:cubicBezTo>
                    <a:pt x="29557" y="22"/>
                    <a:pt x="29551" y="25"/>
                    <a:pt x="29545" y="31"/>
                  </a:cubicBezTo>
                  <a:lnTo>
                    <a:pt x="27873" y="0"/>
                  </a:lnTo>
                  <a:close/>
                  <a:moveTo>
                    <a:pt x="27235" y="760"/>
                  </a:moveTo>
                  <a:cubicBezTo>
                    <a:pt x="27205" y="760"/>
                    <a:pt x="27144" y="790"/>
                    <a:pt x="27144" y="851"/>
                  </a:cubicBezTo>
                  <a:cubicBezTo>
                    <a:pt x="27144" y="882"/>
                    <a:pt x="27174" y="912"/>
                    <a:pt x="27235" y="912"/>
                  </a:cubicBezTo>
                  <a:lnTo>
                    <a:pt x="29575" y="942"/>
                  </a:lnTo>
                  <a:cubicBezTo>
                    <a:pt x="29606" y="942"/>
                    <a:pt x="29667" y="912"/>
                    <a:pt x="29636" y="851"/>
                  </a:cubicBezTo>
                  <a:lnTo>
                    <a:pt x="29636" y="851"/>
                  </a:lnTo>
                  <a:lnTo>
                    <a:pt x="29636" y="882"/>
                  </a:lnTo>
                  <a:cubicBezTo>
                    <a:pt x="29636" y="821"/>
                    <a:pt x="29606" y="790"/>
                    <a:pt x="29575" y="790"/>
                  </a:cubicBezTo>
                  <a:lnTo>
                    <a:pt x="27235" y="760"/>
                  </a:lnTo>
                  <a:close/>
                  <a:moveTo>
                    <a:pt x="27235" y="1550"/>
                  </a:moveTo>
                  <a:cubicBezTo>
                    <a:pt x="27205" y="1550"/>
                    <a:pt x="27174" y="1581"/>
                    <a:pt x="27174" y="1611"/>
                  </a:cubicBezTo>
                  <a:cubicBezTo>
                    <a:pt x="27174" y="1672"/>
                    <a:pt x="27205" y="1702"/>
                    <a:pt x="27235" y="1702"/>
                  </a:cubicBezTo>
                  <a:lnTo>
                    <a:pt x="29788" y="1733"/>
                  </a:lnTo>
                  <a:cubicBezTo>
                    <a:pt x="29849" y="1733"/>
                    <a:pt x="29879" y="1672"/>
                    <a:pt x="29879" y="1641"/>
                  </a:cubicBezTo>
                  <a:cubicBezTo>
                    <a:pt x="29879" y="1611"/>
                    <a:pt x="29819" y="1581"/>
                    <a:pt x="29788" y="1581"/>
                  </a:cubicBezTo>
                  <a:lnTo>
                    <a:pt x="27235" y="1550"/>
                  </a:lnTo>
                  <a:close/>
                  <a:moveTo>
                    <a:pt x="27205" y="2310"/>
                  </a:moveTo>
                  <a:cubicBezTo>
                    <a:pt x="27113" y="2310"/>
                    <a:pt x="27113" y="2462"/>
                    <a:pt x="27205" y="2462"/>
                  </a:cubicBezTo>
                  <a:lnTo>
                    <a:pt x="29758" y="2493"/>
                  </a:lnTo>
                  <a:cubicBezTo>
                    <a:pt x="29785" y="2493"/>
                    <a:pt x="29812" y="2469"/>
                    <a:pt x="29817" y="2421"/>
                  </a:cubicBezTo>
                  <a:lnTo>
                    <a:pt x="29817" y="2421"/>
                  </a:lnTo>
                  <a:cubicBezTo>
                    <a:pt x="29818" y="2425"/>
                    <a:pt x="29819" y="2428"/>
                    <a:pt x="29819" y="2432"/>
                  </a:cubicBezTo>
                  <a:lnTo>
                    <a:pt x="29819" y="2401"/>
                  </a:lnTo>
                  <a:cubicBezTo>
                    <a:pt x="29819" y="2408"/>
                    <a:pt x="29818" y="2415"/>
                    <a:pt x="29817" y="2421"/>
                  </a:cubicBezTo>
                  <a:lnTo>
                    <a:pt x="29817" y="2421"/>
                  </a:lnTo>
                  <a:cubicBezTo>
                    <a:pt x="29812" y="2395"/>
                    <a:pt x="29785" y="2371"/>
                    <a:pt x="29758" y="2371"/>
                  </a:cubicBezTo>
                  <a:lnTo>
                    <a:pt x="27205" y="2310"/>
                  </a:lnTo>
                  <a:close/>
                  <a:moveTo>
                    <a:pt x="27083" y="3100"/>
                  </a:moveTo>
                  <a:cubicBezTo>
                    <a:pt x="26992" y="3100"/>
                    <a:pt x="26992" y="3252"/>
                    <a:pt x="27083" y="3252"/>
                  </a:cubicBezTo>
                  <a:lnTo>
                    <a:pt x="28846" y="3252"/>
                  </a:lnTo>
                  <a:cubicBezTo>
                    <a:pt x="28876" y="3252"/>
                    <a:pt x="28937" y="3222"/>
                    <a:pt x="28907" y="3192"/>
                  </a:cubicBezTo>
                  <a:cubicBezTo>
                    <a:pt x="28907" y="3167"/>
                    <a:pt x="28887" y="3123"/>
                    <a:pt x="28863" y="3123"/>
                  </a:cubicBezTo>
                  <a:cubicBezTo>
                    <a:pt x="28858" y="3123"/>
                    <a:pt x="28852" y="3125"/>
                    <a:pt x="28846" y="3131"/>
                  </a:cubicBezTo>
                  <a:lnTo>
                    <a:pt x="27083" y="3100"/>
                  </a:lnTo>
                  <a:close/>
                  <a:moveTo>
                    <a:pt x="26840" y="3860"/>
                  </a:moveTo>
                  <a:cubicBezTo>
                    <a:pt x="26809" y="3860"/>
                    <a:pt x="26779" y="3891"/>
                    <a:pt x="26779" y="3921"/>
                  </a:cubicBezTo>
                  <a:cubicBezTo>
                    <a:pt x="26779" y="3982"/>
                    <a:pt x="26809" y="4012"/>
                    <a:pt x="26840" y="4012"/>
                  </a:cubicBezTo>
                  <a:lnTo>
                    <a:pt x="28360" y="4043"/>
                  </a:lnTo>
                  <a:cubicBezTo>
                    <a:pt x="28390" y="4043"/>
                    <a:pt x="28451" y="3982"/>
                    <a:pt x="28451" y="3952"/>
                  </a:cubicBezTo>
                  <a:cubicBezTo>
                    <a:pt x="28451" y="3927"/>
                    <a:pt x="28411" y="3882"/>
                    <a:pt x="28380" y="3882"/>
                  </a:cubicBezTo>
                  <a:cubicBezTo>
                    <a:pt x="28372" y="3882"/>
                    <a:pt x="28365" y="3885"/>
                    <a:pt x="28360" y="3891"/>
                  </a:cubicBezTo>
                  <a:lnTo>
                    <a:pt x="26840" y="3860"/>
                  </a:lnTo>
                  <a:close/>
                  <a:moveTo>
                    <a:pt x="41187" y="18754"/>
                  </a:moveTo>
                  <a:cubicBezTo>
                    <a:pt x="41156" y="18754"/>
                    <a:pt x="41126" y="18785"/>
                    <a:pt x="41126" y="18845"/>
                  </a:cubicBezTo>
                  <a:cubicBezTo>
                    <a:pt x="41126" y="18876"/>
                    <a:pt x="41156" y="18906"/>
                    <a:pt x="41187" y="18906"/>
                  </a:cubicBezTo>
                  <a:lnTo>
                    <a:pt x="41855" y="18906"/>
                  </a:lnTo>
                  <a:cubicBezTo>
                    <a:pt x="41886" y="18906"/>
                    <a:pt x="41916" y="18876"/>
                    <a:pt x="41916" y="18815"/>
                  </a:cubicBezTo>
                  <a:cubicBezTo>
                    <a:pt x="41916" y="18785"/>
                    <a:pt x="41886" y="18754"/>
                    <a:pt x="41855" y="18754"/>
                  </a:cubicBezTo>
                  <a:close/>
                  <a:moveTo>
                    <a:pt x="42331" y="19541"/>
                  </a:moveTo>
                  <a:cubicBezTo>
                    <a:pt x="42325" y="19541"/>
                    <a:pt x="42318" y="19542"/>
                    <a:pt x="42311" y="19544"/>
                  </a:cubicBezTo>
                  <a:lnTo>
                    <a:pt x="40670" y="19544"/>
                  </a:lnTo>
                  <a:cubicBezTo>
                    <a:pt x="40639" y="19544"/>
                    <a:pt x="40609" y="19575"/>
                    <a:pt x="40609" y="19605"/>
                  </a:cubicBezTo>
                  <a:cubicBezTo>
                    <a:pt x="40609" y="19666"/>
                    <a:pt x="40639" y="19696"/>
                    <a:pt x="40670" y="19696"/>
                  </a:cubicBezTo>
                  <a:lnTo>
                    <a:pt x="42311" y="19696"/>
                  </a:lnTo>
                  <a:cubicBezTo>
                    <a:pt x="42395" y="19696"/>
                    <a:pt x="42402" y="19541"/>
                    <a:pt x="42331" y="19541"/>
                  </a:cubicBezTo>
                  <a:close/>
                  <a:moveTo>
                    <a:pt x="40194" y="20331"/>
                  </a:moveTo>
                  <a:cubicBezTo>
                    <a:pt x="40129" y="20331"/>
                    <a:pt x="40129" y="20460"/>
                    <a:pt x="40194" y="20460"/>
                  </a:cubicBezTo>
                  <a:cubicBezTo>
                    <a:pt x="40200" y="20460"/>
                    <a:pt x="40207" y="20459"/>
                    <a:pt x="40214" y="20456"/>
                  </a:cubicBezTo>
                  <a:lnTo>
                    <a:pt x="42798" y="20456"/>
                  </a:lnTo>
                  <a:cubicBezTo>
                    <a:pt x="42805" y="20459"/>
                    <a:pt x="42811" y="20460"/>
                    <a:pt x="42817" y="20460"/>
                  </a:cubicBezTo>
                  <a:cubicBezTo>
                    <a:pt x="42882" y="20460"/>
                    <a:pt x="42882" y="20331"/>
                    <a:pt x="42817" y="20331"/>
                  </a:cubicBezTo>
                  <a:cubicBezTo>
                    <a:pt x="42811" y="20331"/>
                    <a:pt x="42805" y="20332"/>
                    <a:pt x="42798" y="20335"/>
                  </a:cubicBezTo>
                  <a:lnTo>
                    <a:pt x="40214" y="20335"/>
                  </a:lnTo>
                  <a:cubicBezTo>
                    <a:pt x="40207" y="20332"/>
                    <a:pt x="40200" y="20331"/>
                    <a:pt x="40194" y="20331"/>
                  </a:cubicBezTo>
                  <a:close/>
                  <a:moveTo>
                    <a:pt x="43253" y="21064"/>
                  </a:moveTo>
                  <a:cubicBezTo>
                    <a:pt x="42159" y="21064"/>
                    <a:pt x="40974" y="21064"/>
                    <a:pt x="39788" y="21095"/>
                  </a:cubicBezTo>
                  <a:cubicBezTo>
                    <a:pt x="39697" y="21095"/>
                    <a:pt x="39697" y="21247"/>
                    <a:pt x="39788" y="21247"/>
                  </a:cubicBezTo>
                  <a:cubicBezTo>
                    <a:pt x="40974" y="21247"/>
                    <a:pt x="42159" y="21247"/>
                    <a:pt x="43253" y="21216"/>
                  </a:cubicBezTo>
                  <a:cubicBezTo>
                    <a:pt x="43284" y="21216"/>
                    <a:pt x="43345" y="21186"/>
                    <a:pt x="43345" y="21155"/>
                  </a:cubicBezTo>
                  <a:cubicBezTo>
                    <a:pt x="43345" y="21095"/>
                    <a:pt x="43284" y="21064"/>
                    <a:pt x="43253" y="21064"/>
                  </a:cubicBezTo>
                  <a:close/>
                  <a:moveTo>
                    <a:pt x="12037" y="21490"/>
                  </a:moveTo>
                  <a:cubicBezTo>
                    <a:pt x="11976" y="21490"/>
                    <a:pt x="11946" y="21520"/>
                    <a:pt x="11946" y="21551"/>
                  </a:cubicBezTo>
                  <a:cubicBezTo>
                    <a:pt x="11946" y="21611"/>
                    <a:pt x="11976" y="21642"/>
                    <a:pt x="12037" y="21642"/>
                  </a:cubicBezTo>
                  <a:lnTo>
                    <a:pt x="12858" y="21642"/>
                  </a:lnTo>
                  <a:cubicBezTo>
                    <a:pt x="12888" y="21642"/>
                    <a:pt x="12919" y="21611"/>
                    <a:pt x="12949" y="21581"/>
                  </a:cubicBezTo>
                  <a:cubicBezTo>
                    <a:pt x="12949" y="21520"/>
                    <a:pt x="12888" y="21490"/>
                    <a:pt x="12858" y="21490"/>
                  </a:cubicBezTo>
                  <a:close/>
                  <a:moveTo>
                    <a:pt x="43922" y="21855"/>
                  </a:moveTo>
                  <a:cubicBezTo>
                    <a:pt x="42524" y="21855"/>
                    <a:pt x="41004" y="21885"/>
                    <a:pt x="39393" y="21885"/>
                  </a:cubicBezTo>
                  <a:cubicBezTo>
                    <a:pt x="39363" y="21885"/>
                    <a:pt x="39332" y="21915"/>
                    <a:pt x="39332" y="21946"/>
                  </a:cubicBezTo>
                  <a:cubicBezTo>
                    <a:pt x="39332" y="22007"/>
                    <a:pt x="39363" y="22037"/>
                    <a:pt x="39393" y="22037"/>
                  </a:cubicBezTo>
                  <a:cubicBezTo>
                    <a:pt x="41004" y="22037"/>
                    <a:pt x="42524" y="22037"/>
                    <a:pt x="43922" y="22007"/>
                  </a:cubicBezTo>
                  <a:cubicBezTo>
                    <a:pt x="43953" y="22007"/>
                    <a:pt x="43983" y="21976"/>
                    <a:pt x="43983" y="21915"/>
                  </a:cubicBezTo>
                  <a:cubicBezTo>
                    <a:pt x="43983" y="21885"/>
                    <a:pt x="43953" y="21855"/>
                    <a:pt x="43922" y="21855"/>
                  </a:cubicBezTo>
                  <a:close/>
                  <a:moveTo>
                    <a:pt x="11612" y="22250"/>
                  </a:moveTo>
                  <a:cubicBezTo>
                    <a:pt x="11551" y="22250"/>
                    <a:pt x="11520" y="22280"/>
                    <a:pt x="11520" y="22310"/>
                  </a:cubicBezTo>
                  <a:cubicBezTo>
                    <a:pt x="11520" y="22371"/>
                    <a:pt x="11551" y="22402"/>
                    <a:pt x="11612" y="22402"/>
                  </a:cubicBezTo>
                  <a:lnTo>
                    <a:pt x="12858" y="22432"/>
                  </a:lnTo>
                  <a:cubicBezTo>
                    <a:pt x="12888" y="22432"/>
                    <a:pt x="12919" y="22402"/>
                    <a:pt x="12919" y="22341"/>
                  </a:cubicBezTo>
                  <a:cubicBezTo>
                    <a:pt x="12919" y="22310"/>
                    <a:pt x="12888" y="22280"/>
                    <a:pt x="12858" y="22280"/>
                  </a:cubicBezTo>
                  <a:lnTo>
                    <a:pt x="11612" y="22250"/>
                  </a:lnTo>
                  <a:close/>
                  <a:moveTo>
                    <a:pt x="44226" y="22614"/>
                  </a:moveTo>
                  <a:cubicBezTo>
                    <a:pt x="42706" y="22645"/>
                    <a:pt x="41065" y="22645"/>
                    <a:pt x="39302" y="22675"/>
                  </a:cubicBezTo>
                  <a:cubicBezTo>
                    <a:pt x="39211" y="22675"/>
                    <a:pt x="39211" y="22827"/>
                    <a:pt x="39302" y="22827"/>
                  </a:cubicBezTo>
                  <a:cubicBezTo>
                    <a:pt x="41065" y="22827"/>
                    <a:pt x="42737" y="22827"/>
                    <a:pt x="44226" y="22766"/>
                  </a:cubicBezTo>
                  <a:cubicBezTo>
                    <a:pt x="44257" y="22766"/>
                    <a:pt x="44287" y="22736"/>
                    <a:pt x="44287" y="22706"/>
                  </a:cubicBezTo>
                  <a:cubicBezTo>
                    <a:pt x="44287" y="22645"/>
                    <a:pt x="44257" y="22614"/>
                    <a:pt x="44226" y="22614"/>
                  </a:cubicBezTo>
                  <a:close/>
                  <a:moveTo>
                    <a:pt x="11095" y="23010"/>
                  </a:moveTo>
                  <a:cubicBezTo>
                    <a:pt x="11064" y="23010"/>
                    <a:pt x="11034" y="23040"/>
                    <a:pt x="11034" y="23070"/>
                  </a:cubicBezTo>
                  <a:cubicBezTo>
                    <a:pt x="11034" y="23131"/>
                    <a:pt x="11064" y="23162"/>
                    <a:pt x="11095" y="23162"/>
                  </a:cubicBezTo>
                  <a:lnTo>
                    <a:pt x="12341" y="23192"/>
                  </a:lnTo>
                  <a:cubicBezTo>
                    <a:pt x="12371" y="23192"/>
                    <a:pt x="12402" y="23162"/>
                    <a:pt x="12432" y="23131"/>
                  </a:cubicBezTo>
                  <a:cubicBezTo>
                    <a:pt x="12432" y="23070"/>
                    <a:pt x="12402" y="23040"/>
                    <a:pt x="12341" y="23040"/>
                  </a:cubicBezTo>
                  <a:lnTo>
                    <a:pt x="11095" y="23010"/>
                  </a:lnTo>
                  <a:close/>
                  <a:moveTo>
                    <a:pt x="44226" y="23405"/>
                  </a:moveTo>
                  <a:cubicBezTo>
                    <a:pt x="42585" y="23435"/>
                    <a:pt x="40791" y="23435"/>
                    <a:pt x="38846" y="23435"/>
                  </a:cubicBezTo>
                  <a:cubicBezTo>
                    <a:pt x="38816" y="23435"/>
                    <a:pt x="38785" y="23466"/>
                    <a:pt x="38785" y="23526"/>
                  </a:cubicBezTo>
                  <a:cubicBezTo>
                    <a:pt x="38785" y="23557"/>
                    <a:pt x="38816" y="23587"/>
                    <a:pt x="38846" y="23587"/>
                  </a:cubicBezTo>
                  <a:cubicBezTo>
                    <a:pt x="40791" y="23587"/>
                    <a:pt x="42585" y="23587"/>
                    <a:pt x="44226" y="23557"/>
                  </a:cubicBezTo>
                  <a:cubicBezTo>
                    <a:pt x="44257" y="23557"/>
                    <a:pt x="44287" y="23526"/>
                    <a:pt x="44287" y="23466"/>
                  </a:cubicBezTo>
                  <a:cubicBezTo>
                    <a:pt x="44287" y="23435"/>
                    <a:pt x="44257" y="23405"/>
                    <a:pt x="44226" y="23405"/>
                  </a:cubicBezTo>
                  <a:close/>
                  <a:moveTo>
                    <a:pt x="10882" y="23769"/>
                  </a:moveTo>
                  <a:cubicBezTo>
                    <a:pt x="10821" y="23769"/>
                    <a:pt x="10791" y="23800"/>
                    <a:pt x="10791" y="23861"/>
                  </a:cubicBezTo>
                  <a:cubicBezTo>
                    <a:pt x="10791" y="23891"/>
                    <a:pt x="10821" y="23921"/>
                    <a:pt x="10852" y="23921"/>
                  </a:cubicBezTo>
                  <a:lnTo>
                    <a:pt x="12341" y="23952"/>
                  </a:lnTo>
                  <a:cubicBezTo>
                    <a:pt x="12371" y="23952"/>
                    <a:pt x="12402" y="23921"/>
                    <a:pt x="12432" y="23891"/>
                  </a:cubicBezTo>
                  <a:cubicBezTo>
                    <a:pt x="12432" y="23861"/>
                    <a:pt x="12371" y="23830"/>
                    <a:pt x="12341" y="23830"/>
                  </a:cubicBezTo>
                  <a:lnTo>
                    <a:pt x="10882" y="23769"/>
                  </a:lnTo>
                  <a:close/>
                  <a:moveTo>
                    <a:pt x="45016" y="24165"/>
                  </a:moveTo>
                  <a:cubicBezTo>
                    <a:pt x="43010" y="24195"/>
                    <a:pt x="40791" y="24225"/>
                    <a:pt x="38390" y="24225"/>
                  </a:cubicBezTo>
                  <a:cubicBezTo>
                    <a:pt x="38269" y="24225"/>
                    <a:pt x="38269" y="24377"/>
                    <a:pt x="38390" y="24377"/>
                  </a:cubicBezTo>
                  <a:cubicBezTo>
                    <a:pt x="40791" y="24377"/>
                    <a:pt x="43010" y="24347"/>
                    <a:pt x="45016" y="24317"/>
                  </a:cubicBezTo>
                  <a:cubicBezTo>
                    <a:pt x="45047" y="24317"/>
                    <a:pt x="45077" y="24286"/>
                    <a:pt x="45077" y="24256"/>
                  </a:cubicBezTo>
                  <a:cubicBezTo>
                    <a:pt x="45077" y="24195"/>
                    <a:pt x="45047" y="24165"/>
                    <a:pt x="45016" y="24165"/>
                  </a:cubicBezTo>
                  <a:close/>
                  <a:moveTo>
                    <a:pt x="10122" y="24529"/>
                  </a:moveTo>
                  <a:cubicBezTo>
                    <a:pt x="10061" y="24529"/>
                    <a:pt x="10031" y="24560"/>
                    <a:pt x="10031" y="24590"/>
                  </a:cubicBezTo>
                  <a:cubicBezTo>
                    <a:pt x="10031" y="24651"/>
                    <a:pt x="10061" y="24681"/>
                    <a:pt x="10122" y="24681"/>
                  </a:cubicBezTo>
                  <a:lnTo>
                    <a:pt x="12371" y="24742"/>
                  </a:lnTo>
                  <a:cubicBezTo>
                    <a:pt x="12402" y="24742"/>
                    <a:pt x="12402" y="24712"/>
                    <a:pt x="12432" y="24681"/>
                  </a:cubicBezTo>
                  <a:cubicBezTo>
                    <a:pt x="12432" y="24651"/>
                    <a:pt x="12371" y="24590"/>
                    <a:pt x="12341" y="24590"/>
                  </a:cubicBezTo>
                  <a:lnTo>
                    <a:pt x="10122" y="24529"/>
                  </a:lnTo>
                  <a:close/>
                  <a:moveTo>
                    <a:pt x="45594" y="24985"/>
                  </a:moveTo>
                  <a:cubicBezTo>
                    <a:pt x="43345" y="25046"/>
                    <a:pt x="40791" y="25076"/>
                    <a:pt x="37995" y="25076"/>
                  </a:cubicBezTo>
                  <a:cubicBezTo>
                    <a:pt x="37873" y="25076"/>
                    <a:pt x="37873" y="25228"/>
                    <a:pt x="37995" y="25228"/>
                  </a:cubicBezTo>
                  <a:lnTo>
                    <a:pt x="38086" y="25228"/>
                  </a:lnTo>
                  <a:cubicBezTo>
                    <a:pt x="40852" y="25168"/>
                    <a:pt x="43375" y="25137"/>
                    <a:pt x="45594" y="25076"/>
                  </a:cubicBezTo>
                  <a:lnTo>
                    <a:pt x="45594" y="25137"/>
                  </a:lnTo>
                  <a:cubicBezTo>
                    <a:pt x="45685" y="25137"/>
                    <a:pt x="45685" y="24985"/>
                    <a:pt x="45594" y="24985"/>
                  </a:cubicBezTo>
                  <a:close/>
                  <a:moveTo>
                    <a:pt x="9605" y="25380"/>
                  </a:moveTo>
                  <a:cubicBezTo>
                    <a:pt x="9545" y="25380"/>
                    <a:pt x="9514" y="25411"/>
                    <a:pt x="9514" y="25441"/>
                  </a:cubicBezTo>
                  <a:cubicBezTo>
                    <a:pt x="9514" y="25502"/>
                    <a:pt x="9545" y="25532"/>
                    <a:pt x="9605" y="25532"/>
                  </a:cubicBezTo>
                  <a:lnTo>
                    <a:pt x="12341" y="25593"/>
                  </a:lnTo>
                  <a:cubicBezTo>
                    <a:pt x="12356" y="25603"/>
                    <a:pt x="12371" y="25607"/>
                    <a:pt x="12385" y="25607"/>
                  </a:cubicBezTo>
                  <a:cubicBezTo>
                    <a:pt x="12457" y="25607"/>
                    <a:pt x="12508" y="25497"/>
                    <a:pt x="12432" y="25472"/>
                  </a:cubicBezTo>
                  <a:lnTo>
                    <a:pt x="12432" y="25472"/>
                  </a:lnTo>
                  <a:lnTo>
                    <a:pt x="12432" y="25532"/>
                  </a:lnTo>
                  <a:cubicBezTo>
                    <a:pt x="12432" y="25502"/>
                    <a:pt x="12371" y="25441"/>
                    <a:pt x="12341" y="25441"/>
                  </a:cubicBezTo>
                  <a:lnTo>
                    <a:pt x="9605" y="25380"/>
                  </a:lnTo>
                  <a:close/>
                  <a:moveTo>
                    <a:pt x="45989" y="25776"/>
                  </a:moveTo>
                  <a:cubicBezTo>
                    <a:pt x="43405" y="25806"/>
                    <a:pt x="40396" y="25836"/>
                    <a:pt x="37053" y="25836"/>
                  </a:cubicBezTo>
                  <a:cubicBezTo>
                    <a:pt x="36931" y="25836"/>
                    <a:pt x="36931" y="25988"/>
                    <a:pt x="37053" y="25988"/>
                  </a:cubicBezTo>
                  <a:lnTo>
                    <a:pt x="38086" y="25988"/>
                  </a:lnTo>
                  <a:cubicBezTo>
                    <a:pt x="41035" y="25928"/>
                    <a:pt x="43679" y="25897"/>
                    <a:pt x="45989" y="25867"/>
                  </a:cubicBezTo>
                  <a:lnTo>
                    <a:pt x="45989" y="25897"/>
                  </a:lnTo>
                  <a:cubicBezTo>
                    <a:pt x="46080" y="25897"/>
                    <a:pt x="46080" y="25776"/>
                    <a:pt x="45989" y="25776"/>
                  </a:cubicBezTo>
                  <a:close/>
                  <a:moveTo>
                    <a:pt x="9089" y="26110"/>
                  </a:moveTo>
                  <a:cubicBezTo>
                    <a:pt x="8998" y="26110"/>
                    <a:pt x="8998" y="26262"/>
                    <a:pt x="9089" y="26262"/>
                  </a:cubicBezTo>
                  <a:lnTo>
                    <a:pt x="12341" y="26353"/>
                  </a:lnTo>
                  <a:cubicBezTo>
                    <a:pt x="12354" y="26357"/>
                    <a:pt x="12365" y="26359"/>
                    <a:pt x="12375" y="26359"/>
                  </a:cubicBezTo>
                  <a:cubicBezTo>
                    <a:pt x="12439" y="26359"/>
                    <a:pt x="12458" y="26284"/>
                    <a:pt x="12432" y="26232"/>
                  </a:cubicBezTo>
                  <a:lnTo>
                    <a:pt x="12432" y="26232"/>
                  </a:lnTo>
                  <a:lnTo>
                    <a:pt x="12432" y="26292"/>
                  </a:lnTo>
                  <a:cubicBezTo>
                    <a:pt x="12432" y="26262"/>
                    <a:pt x="12371" y="26201"/>
                    <a:pt x="12341" y="26201"/>
                  </a:cubicBezTo>
                  <a:lnTo>
                    <a:pt x="9089" y="26110"/>
                  </a:lnTo>
                  <a:close/>
                  <a:moveTo>
                    <a:pt x="46009" y="26527"/>
                  </a:moveTo>
                  <a:cubicBezTo>
                    <a:pt x="46002" y="26527"/>
                    <a:pt x="45995" y="26530"/>
                    <a:pt x="45989" y="26535"/>
                  </a:cubicBezTo>
                  <a:cubicBezTo>
                    <a:pt x="43405" y="26566"/>
                    <a:pt x="40366" y="26596"/>
                    <a:pt x="36992" y="26596"/>
                  </a:cubicBezTo>
                  <a:cubicBezTo>
                    <a:pt x="36870" y="26596"/>
                    <a:pt x="36870" y="26748"/>
                    <a:pt x="36992" y="26748"/>
                  </a:cubicBezTo>
                  <a:lnTo>
                    <a:pt x="38086" y="26748"/>
                  </a:lnTo>
                  <a:cubicBezTo>
                    <a:pt x="41035" y="26718"/>
                    <a:pt x="43679" y="26687"/>
                    <a:pt x="45989" y="26627"/>
                  </a:cubicBezTo>
                  <a:lnTo>
                    <a:pt x="45989" y="26657"/>
                  </a:lnTo>
                  <a:cubicBezTo>
                    <a:pt x="46050" y="26657"/>
                    <a:pt x="46080" y="26627"/>
                    <a:pt x="46080" y="26596"/>
                  </a:cubicBezTo>
                  <a:cubicBezTo>
                    <a:pt x="46080" y="26572"/>
                    <a:pt x="46041" y="26527"/>
                    <a:pt x="46009" y="26527"/>
                  </a:cubicBezTo>
                  <a:close/>
                  <a:moveTo>
                    <a:pt x="8602" y="26839"/>
                  </a:moveTo>
                  <a:cubicBezTo>
                    <a:pt x="8542" y="26839"/>
                    <a:pt x="8511" y="26870"/>
                    <a:pt x="8511" y="26900"/>
                  </a:cubicBezTo>
                  <a:cubicBezTo>
                    <a:pt x="8511" y="26961"/>
                    <a:pt x="8542" y="26991"/>
                    <a:pt x="8572" y="26991"/>
                  </a:cubicBezTo>
                  <a:lnTo>
                    <a:pt x="12341" y="27083"/>
                  </a:lnTo>
                  <a:cubicBezTo>
                    <a:pt x="12367" y="27083"/>
                    <a:pt x="12414" y="27061"/>
                    <a:pt x="12428" y="27036"/>
                  </a:cubicBezTo>
                  <a:lnTo>
                    <a:pt x="12428" y="27036"/>
                  </a:lnTo>
                  <a:cubicBezTo>
                    <a:pt x="12431" y="27042"/>
                    <a:pt x="12432" y="27047"/>
                    <a:pt x="12432" y="27052"/>
                  </a:cubicBezTo>
                  <a:lnTo>
                    <a:pt x="12432" y="27022"/>
                  </a:lnTo>
                  <a:cubicBezTo>
                    <a:pt x="12432" y="27027"/>
                    <a:pt x="12431" y="27031"/>
                    <a:pt x="12428" y="27036"/>
                  </a:cubicBezTo>
                  <a:lnTo>
                    <a:pt x="12428" y="27036"/>
                  </a:lnTo>
                  <a:cubicBezTo>
                    <a:pt x="12414" y="27004"/>
                    <a:pt x="12367" y="26961"/>
                    <a:pt x="12341" y="26961"/>
                  </a:cubicBezTo>
                  <a:lnTo>
                    <a:pt x="8602" y="26839"/>
                  </a:lnTo>
                  <a:close/>
                  <a:moveTo>
                    <a:pt x="46872" y="27287"/>
                  </a:moveTo>
                  <a:cubicBezTo>
                    <a:pt x="46862" y="27287"/>
                    <a:pt x="46852" y="27290"/>
                    <a:pt x="46840" y="27295"/>
                  </a:cubicBezTo>
                  <a:cubicBezTo>
                    <a:pt x="44660" y="27340"/>
                    <a:pt x="42169" y="27368"/>
                    <a:pt x="39382" y="27368"/>
                  </a:cubicBezTo>
                  <a:cubicBezTo>
                    <a:pt x="38361" y="27368"/>
                    <a:pt x="37301" y="27364"/>
                    <a:pt x="36202" y="27356"/>
                  </a:cubicBezTo>
                  <a:cubicBezTo>
                    <a:pt x="36111" y="27356"/>
                    <a:pt x="36111" y="27508"/>
                    <a:pt x="36202" y="27508"/>
                  </a:cubicBezTo>
                  <a:lnTo>
                    <a:pt x="38086" y="27508"/>
                  </a:lnTo>
                  <a:cubicBezTo>
                    <a:pt x="41399" y="27478"/>
                    <a:pt x="44348" y="27447"/>
                    <a:pt x="46840" y="27387"/>
                  </a:cubicBezTo>
                  <a:lnTo>
                    <a:pt x="46840" y="27417"/>
                  </a:lnTo>
                  <a:cubicBezTo>
                    <a:pt x="46901" y="27417"/>
                    <a:pt x="46931" y="27387"/>
                    <a:pt x="46931" y="27356"/>
                  </a:cubicBezTo>
                  <a:cubicBezTo>
                    <a:pt x="46931" y="27332"/>
                    <a:pt x="46911" y="27287"/>
                    <a:pt x="46872" y="27287"/>
                  </a:cubicBezTo>
                  <a:close/>
                  <a:moveTo>
                    <a:pt x="8359" y="27630"/>
                  </a:moveTo>
                  <a:cubicBezTo>
                    <a:pt x="8329" y="27630"/>
                    <a:pt x="8298" y="27660"/>
                    <a:pt x="8298" y="27690"/>
                  </a:cubicBezTo>
                  <a:cubicBezTo>
                    <a:pt x="8298" y="27751"/>
                    <a:pt x="8329" y="27782"/>
                    <a:pt x="8359" y="27782"/>
                  </a:cubicBezTo>
                  <a:lnTo>
                    <a:pt x="12341" y="27873"/>
                  </a:lnTo>
                  <a:cubicBezTo>
                    <a:pt x="12402" y="27873"/>
                    <a:pt x="12432" y="27842"/>
                    <a:pt x="12432" y="27812"/>
                  </a:cubicBezTo>
                  <a:cubicBezTo>
                    <a:pt x="12432" y="27782"/>
                    <a:pt x="12371" y="27721"/>
                    <a:pt x="12341" y="27721"/>
                  </a:cubicBezTo>
                  <a:lnTo>
                    <a:pt x="8359" y="27630"/>
                  </a:lnTo>
                  <a:close/>
                  <a:moveTo>
                    <a:pt x="47327" y="28025"/>
                  </a:moveTo>
                  <a:cubicBezTo>
                    <a:pt x="44135" y="28116"/>
                    <a:pt x="40214" y="28146"/>
                    <a:pt x="35685" y="28146"/>
                  </a:cubicBezTo>
                  <a:cubicBezTo>
                    <a:pt x="35624" y="28146"/>
                    <a:pt x="35594" y="28177"/>
                    <a:pt x="35594" y="28207"/>
                  </a:cubicBezTo>
                  <a:cubicBezTo>
                    <a:pt x="35594" y="28238"/>
                    <a:pt x="35624" y="28298"/>
                    <a:pt x="35685" y="28298"/>
                  </a:cubicBezTo>
                  <a:lnTo>
                    <a:pt x="38056" y="28298"/>
                  </a:lnTo>
                  <a:cubicBezTo>
                    <a:pt x="41582" y="28268"/>
                    <a:pt x="44712" y="28238"/>
                    <a:pt x="47327" y="28177"/>
                  </a:cubicBezTo>
                  <a:cubicBezTo>
                    <a:pt x="47357" y="28177"/>
                    <a:pt x="47387" y="28146"/>
                    <a:pt x="47387" y="28116"/>
                  </a:cubicBezTo>
                  <a:cubicBezTo>
                    <a:pt x="47387" y="28055"/>
                    <a:pt x="47357" y="28025"/>
                    <a:pt x="47327" y="28025"/>
                  </a:cubicBezTo>
                  <a:close/>
                  <a:moveTo>
                    <a:pt x="7599" y="28390"/>
                  </a:moveTo>
                  <a:cubicBezTo>
                    <a:pt x="7569" y="28390"/>
                    <a:pt x="7508" y="28420"/>
                    <a:pt x="7508" y="28450"/>
                  </a:cubicBezTo>
                  <a:cubicBezTo>
                    <a:pt x="7508" y="28511"/>
                    <a:pt x="7539" y="28542"/>
                    <a:pt x="7599" y="28542"/>
                  </a:cubicBezTo>
                  <a:lnTo>
                    <a:pt x="12341" y="28663"/>
                  </a:lnTo>
                  <a:cubicBezTo>
                    <a:pt x="12395" y="28663"/>
                    <a:pt x="12425" y="28639"/>
                    <a:pt x="12431" y="28591"/>
                  </a:cubicBezTo>
                  <a:lnTo>
                    <a:pt x="12431" y="28591"/>
                  </a:lnTo>
                  <a:cubicBezTo>
                    <a:pt x="12432" y="28595"/>
                    <a:pt x="12432" y="28599"/>
                    <a:pt x="12432" y="28602"/>
                  </a:cubicBezTo>
                  <a:lnTo>
                    <a:pt x="12432" y="28572"/>
                  </a:lnTo>
                  <a:cubicBezTo>
                    <a:pt x="12432" y="28579"/>
                    <a:pt x="12432" y="28585"/>
                    <a:pt x="12431" y="28591"/>
                  </a:cubicBezTo>
                  <a:lnTo>
                    <a:pt x="12431" y="28591"/>
                  </a:lnTo>
                  <a:cubicBezTo>
                    <a:pt x="12425" y="28559"/>
                    <a:pt x="12395" y="28511"/>
                    <a:pt x="12341" y="28511"/>
                  </a:cubicBezTo>
                  <a:cubicBezTo>
                    <a:pt x="10639" y="28481"/>
                    <a:pt x="9058" y="28420"/>
                    <a:pt x="7599" y="28390"/>
                  </a:cubicBezTo>
                  <a:close/>
                  <a:moveTo>
                    <a:pt x="47752" y="28815"/>
                  </a:moveTo>
                  <a:cubicBezTo>
                    <a:pt x="45199" y="28884"/>
                    <a:pt x="42167" y="28918"/>
                    <a:pt x="38695" y="28918"/>
                  </a:cubicBezTo>
                  <a:cubicBezTo>
                    <a:pt x="37537" y="28918"/>
                    <a:pt x="36331" y="28914"/>
                    <a:pt x="35077" y="28906"/>
                  </a:cubicBezTo>
                  <a:cubicBezTo>
                    <a:pt x="34955" y="28906"/>
                    <a:pt x="34955" y="29058"/>
                    <a:pt x="35077" y="29058"/>
                  </a:cubicBezTo>
                  <a:lnTo>
                    <a:pt x="38056" y="29058"/>
                  </a:lnTo>
                  <a:cubicBezTo>
                    <a:pt x="41794" y="29058"/>
                    <a:pt x="45077" y="29028"/>
                    <a:pt x="47752" y="28937"/>
                  </a:cubicBezTo>
                  <a:lnTo>
                    <a:pt x="47752" y="28967"/>
                  </a:lnTo>
                  <a:cubicBezTo>
                    <a:pt x="47782" y="28967"/>
                    <a:pt x="47843" y="28906"/>
                    <a:pt x="47843" y="28876"/>
                  </a:cubicBezTo>
                  <a:cubicBezTo>
                    <a:pt x="47843" y="28846"/>
                    <a:pt x="47782" y="28815"/>
                    <a:pt x="47752" y="28815"/>
                  </a:cubicBezTo>
                  <a:close/>
                  <a:moveTo>
                    <a:pt x="7326" y="29149"/>
                  </a:moveTo>
                  <a:cubicBezTo>
                    <a:pt x="7295" y="29149"/>
                    <a:pt x="7265" y="29180"/>
                    <a:pt x="7265" y="29241"/>
                  </a:cubicBezTo>
                  <a:cubicBezTo>
                    <a:pt x="7265" y="29271"/>
                    <a:pt x="7295" y="29301"/>
                    <a:pt x="7326" y="29301"/>
                  </a:cubicBezTo>
                  <a:cubicBezTo>
                    <a:pt x="8846" y="29362"/>
                    <a:pt x="10548" y="29393"/>
                    <a:pt x="12341" y="29453"/>
                  </a:cubicBezTo>
                  <a:cubicBezTo>
                    <a:pt x="12395" y="29453"/>
                    <a:pt x="12425" y="29405"/>
                    <a:pt x="12431" y="29373"/>
                  </a:cubicBezTo>
                  <a:lnTo>
                    <a:pt x="12431" y="29373"/>
                  </a:lnTo>
                  <a:cubicBezTo>
                    <a:pt x="12432" y="29379"/>
                    <a:pt x="12432" y="29386"/>
                    <a:pt x="12432" y="29393"/>
                  </a:cubicBezTo>
                  <a:lnTo>
                    <a:pt x="12432" y="29362"/>
                  </a:lnTo>
                  <a:cubicBezTo>
                    <a:pt x="12432" y="29366"/>
                    <a:pt x="12432" y="29369"/>
                    <a:pt x="12431" y="29373"/>
                  </a:cubicBezTo>
                  <a:lnTo>
                    <a:pt x="12431" y="29373"/>
                  </a:lnTo>
                  <a:cubicBezTo>
                    <a:pt x="12425" y="29325"/>
                    <a:pt x="12395" y="29301"/>
                    <a:pt x="12341" y="29301"/>
                  </a:cubicBezTo>
                  <a:lnTo>
                    <a:pt x="7326" y="29149"/>
                  </a:lnTo>
                  <a:close/>
                  <a:moveTo>
                    <a:pt x="48208" y="29575"/>
                  </a:moveTo>
                  <a:cubicBezTo>
                    <a:pt x="45282" y="29650"/>
                    <a:pt x="41676" y="29705"/>
                    <a:pt x="37476" y="29705"/>
                  </a:cubicBezTo>
                  <a:cubicBezTo>
                    <a:pt x="36572" y="29705"/>
                    <a:pt x="35640" y="29702"/>
                    <a:pt x="34682" y="29697"/>
                  </a:cubicBezTo>
                  <a:cubicBezTo>
                    <a:pt x="34621" y="29697"/>
                    <a:pt x="34591" y="29727"/>
                    <a:pt x="34591" y="29757"/>
                  </a:cubicBezTo>
                  <a:cubicBezTo>
                    <a:pt x="34591" y="29818"/>
                    <a:pt x="34621" y="29849"/>
                    <a:pt x="34682" y="29849"/>
                  </a:cubicBezTo>
                  <a:lnTo>
                    <a:pt x="38056" y="29849"/>
                  </a:lnTo>
                  <a:cubicBezTo>
                    <a:pt x="42038" y="29849"/>
                    <a:pt x="45412" y="29788"/>
                    <a:pt x="48208" y="29697"/>
                  </a:cubicBezTo>
                  <a:lnTo>
                    <a:pt x="48208" y="29727"/>
                  </a:lnTo>
                  <a:cubicBezTo>
                    <a:pt x="48269" y="29727"/>
                    <a:pt x="48299" y="29697"/>
                    <a:pt x="48299" y="29636"/>
                  </a:cubicBezTo>
                  <a:cubicBezTo>
                    <a:pt x="48299" y="29605"/>
                    <a:pt x="48238" y="29575"/>
                    <a:pt x="48208" y="29575"/>
                  </a:cubicBezTo>
                  <a:close/>
                  <a:moveTo>
                    <a:pt x="6687" y="29909"/>
                  </a:moveTo>
                  <a:cubicBezTo>
                    <a:pt x="6603" y="29909"/>
                    <a:pt x="6597" y="30065"/>
                    <a:pt x="6668" y="30065"/>
                  </a:cubicBezTo>
                  <a:cubicBezTo>
                    <a:pt x="6674" y="30065"/>
                    <a:pt x="6680" y="30064"/>
                    <a:pt x="6687" y="30061"/>
                  </a:cubicBezTo>
                  <a:cubicBezTo>
                    <a:pt x="8390" y="30122"/>
                    <a:pt x="10274" y="30183"/>
                    <a:pt x="12341" y="30244"/>
                  </a:cubicBezTo>
                  <a:cubicBezTo>
                    <a:pt x="12402" y="30244"/>
                    <a:pt x="12432" y="30183"/>
                    <a:pt x="12432" y="30153"/>
                  </a:cubicBezTo>
                  <a:cubicBezTo>
                    <a:pt x="12432" y="30122"/>
                    <a:pt x="12402" y="30092"/>
                    <a:pt x="12341" y="30092"/>
                  </a:cubicBezTo>
                  <a:cubicBezTo>
                    <a:pt x="10274" y="30031"/>
                    <a:pt x="8359" y="29970"/>
                    <a:pt x="6687" y="29909"/>
                  </a:cubicBezTo>
                  <a:close/>
                  <a:moveTo>
                    <a:pt x="48694" y="30335"/>
                  </a:moveTo>
                  <a:cubicBezTo>
                    <a:pt x="45913" y="30424"/>
                    <a:pt x="42529" y="30480"/>
                    <a:pt x="38578" y="30480"/>
                  </a:cubicBezTo>
                  <a:cubicBezTo>
                    <a:pt x="37132" y="30480"/>
                    <a:pt x="35610" y="30473"/>
                    <a:pt x="34013" y="30456"/>
                  </a:cubicBezTo>
                  <a:cubicBezTo>
                    <a:pt x="33922" y="30456"/>
                    <a:pt x="33922" y="30608"/>
                    <a:pt x="34013" y="30608"/>
                  </a:cubicBezTo>
                  <a:lnTo>
                    <a:pt x="38056" y="30608"/>
                  </a:lnTo>
                  <a:cubicBezTo>
                    <a:pt x="42250" y="30608"/>
                    <a:pt x="45837" y="30578"/>
                    <a:pt x="48725" y="30456"/>
                  </a:cubicBezTo>
                  <a:lnTo>
                    <a:pt x="48725" y="30487"/>
                  </a:lnTo>
                  <a:cubicBezTo>
                    <a:pt x="48755" y="30487"/>
                    <a:pt x="48786" y="30456"/>
                    <a:pt x="48786" y="30396"/>
                  </a:cubicBezTo>
                  <a:cubicBezTo>
                    <a:pt x="48786" y="30365"/>
                    <a:pt x="48755" y="30335"/>
                    <a:pt x="48694" y="30335"/>
                  </a:cubicBezTo>
                  <a:close/>
                  <a:moveTo>
                    <a:pt x="6232" y="30700"/>
                  </a:moveTo>
                  <a:cubicBezTo>
                    <a:pt x="6201" y="30700"/>
                    <a:pt x="6171" y="30730"/>
                    <a:pt x="6171" y="30760"/>
                  </a:cubicBezTo>
                  <a:cubicBezTo>
                    <a:pt x="6171" y="30791"/>
                    <a:pt x="6201" y="30852"/>
                    <a:pt x="6232" y="30852"/>
                  </a:cubicBezTo>
                  <a:lnTo>
                    <a:pt x="12645" y="31034"/>
                  </a:lnTo>
                  <a:cubicBezTo>
                    <a:pt x="12706" y="31034"/>
                    <a:pt x="12736" y="30973"/>
                    <a:pt x="12706" y="30912"/>
                  </a:cubicBezTo>
                  <a:lnTo>
                    <a:pt x="12706" y="30912"/>
                  </a:lnTo>
                  <a:lnTo>
                    <a:pt x="12706" y="30943"/>
                  </a:lnTo>
                  <a:cubicBezTo>
                    <a:pt x="12706" y="30912"/>
                    <a:pt x="12675" y="30882"/>
                    <a:pt x="12645" y="30882"/>
                  </a:cubicBezTo>
                  <a:cubicBezTo>
                    <a:pt x="10548" y="30821"/>
                    <a:pt x="8420" y="30760"/>
                    <a:pt x="6232" y="30700"/>
                  </a:cubicBezTo>
                  <a:close/>
                  <a:moveTo>
                    <a:pt x="48726" y="31117"/>
                  </a:moveTo>
                  <a:cubicBezTo>
                    <a:pt x="48716" y="31117"/>
                    <a:pt x="48706" y="31119"/>
                    <a:pt x="48694" y="31125"/>
                  </a:cubicBezTo>
                  <a:cubicBezTo>
                    <a:pt x="45699" y="31218"/>
                    <a:pt x="41958" y="31258"/>
                    <a:pt x="37568" y="31258"/>
                  </a:cubicBezTo>
                  <a:cubicBezTo>
                    <a:pt x="36211" y="31258"/>
                    <a:pt x="34792" y="31254"/>
                    <a:pt x="33314" y="31247"/>
                  </a:cubicBezTo>
                  <a:cubicBezTo>
                    <a:pt x="33223" y="31247"/>
                    <a:pt x="33223" y="31399"/>
                    <a:pt x="33314" y="31399"/>
                  </a:cubicBezTo>
                  <a:lnTo>
                    <a:pt x="38056" y="31399"/>
                  </a:lnTo>
                  <a:cubicBezTo>
                    <a:pt x="42250" y="31399"/>
                    <a:pt x="45837" y="31338"/>
                    <a:pt x="48694" y="31247"/>
                  </a:cubicBezTo>
                  <a:lnTo>
                    <a:pt x="48694" y="31277"/>
                  </a:lnTo>
                  <a:cubicBezTo>
                    <a:pt x="48755" y="31277"/>
                    <a:pt x="48786" y="31216"/>
                    <a:pt x="48786" y="31186"/>
                  </a:cubicBezTo>
                  <a:cubicBezTo>
                    <a:pt x="48786" y="31161"/>
                    <a:pt x="48766" y="31117"/>
                    <a:pt x="48726" y="31117"/>
                  </a:cubicBezTo>
                  <a:close/>
                  <a:moveTo>
                    <a:pt x="5988" y="31460"/>
                  </a:moveTo>
                  <a:cubicBezTo>
                    <a:pt x="5928" y="31460"/>
                    <a:pt x="5897" y="31490"/>
                    <a:pt x="5897" y="31520"/>
                  </a:cubicBezTo>
                  <a:cubicBezTo>
                    <a:pt x="5897" y="31581"/>
                    <a:pt x="5928" y="31612"/>
                    <a:pt x="5958" y="31612"/>
                  </a:cubicBezTo>
                  <a:cubicBezTo>
                    <a:pt x="8238" y="31672"/>
                    <a:pt x="10578" y="31733"/>
                    <a:pt x="12858" y="31794"/>
                  </a:cubicBezTo>
                  <a:cubicBezTo>
                    <a:pt x="12911" y="31794"/>
                    <a:pt x="12941" y="31771"/>
                    <a:pt x="12948" y="31724"/>
                  </a:cubicBezTo>
                  <a:lnTo>
                    <a:pt x="12948" y="31724"/>
                  </a:lnTo>
                  <a:cubicBezTo>
                    <a:pt x="12948" y="31727"/>
                    <a:pt x="12949" y="31730"/>
                    <a:pt x="12949" y="31733"/>
                  </a:cubicBezTo>
                  <a:lnTo>
                    <a:pt x="12949" y="31703"/>
                  </a:lnTo>
                  <a:cubicBezTo>
                    <a:pt x="12949" y="31710"/>
                    <a:pt x="12948" y="31717"/>
                    <a:pt x="12948" y="31724"/>
                  </a:cubicBezTo>
                  <a:lnTo>
                    <a:pt x="12948" y="31724"/>
                  </a:lnTo>
                  <a:cubicBezTo>
                    <a:pt x="12938" y="31692"/>
                    <a:pt x="12885" y="31642"/>
                    <a:pt x="12858" y="31642"/>
                  </a:cubicBezTo>
                  <a:cubicBezTo>
                    <a:pt x="10578" y="31581"/>
                    <a:pt x="8268" y="31520"/>
                    <a:pt x="5988" y="31460"/>
                  </a:cubicBezTo>
                  <a:close/>
                  <a:moveTo>
                    <a:pt x="49425" y="31877"/>
                  </a:moveTo>
                  <a:cubicBezTo>
                    <a:pt x="49416" y="31877"/>
                    <a:pt x="49405" y="31879"/>
                    <a:pt x="49393" y="31885"/>
                  </a:cubicBezTo>
                  <a:cubicBezTo>
                    <a:pt x="46568" y="31989"/>
                    <a:pt x="43048" y="32036"/>
                    <a:pt x="38871" y="32036"/>
                  </a:cubicBezTo>
                  <a:cubicBezTo>
                    <a:pt x="36935" y="32036"/>
                    <a:pt x="34859" y="32026"/>
                    <a:pt x="32645" y="32007"/>
                  </a:cubicBezTo>
                  <a:cubicBezTo>
                    <a:pt x="32615" y="32007"/>
                    <a:pt x="32585" y="32037"/>
                    <a:pt x="32585" y="32098"/>
                  </a:cubicBezTo>
                  <a:cubicBezTo>
                    <a:pt x="32585" y="32128"/>
                    <a:pt x="32615" y="32159"/>
                    <a:pt x="32645" y="32159"/>
                  </a:cubicBezTo>
                  <a:cubicBezTo>
                    <a:pt x="34560" y="32189"/>
                    <a:pt x="36384" y="32189"/>
                    <a:pt x="38086" y="32189"/>
                  </a:cubicBezTo>
                  <a:cubicBezTo>
                    <a:pt x="42585" y="32159"/>
                    <a:pt x="46384" y="32128"/>
                    <a:pt x="49393" y="32007"/>
                  </a:cubicBezTo>
                  <a:lnTo>
                    <a:pt x="49424" y="32037"/>
                  </a:lnTo>
                  <a:cubicBezTo>
                    <a:pt x="49454" y="32007"/>
                    <a:pt x="49485" y="31976"/>
                    <a:pt x="49485" y="31946"/>
                  </a:cubicBezTo>
                  <a:cubicBezTo>
                    <a:pt x="49485" y="31921"/>
                    <a:pt x="49465" y="31877"/>
                    <a:pt x="49425" y="31877"/>
                  </a:cubicBezTo>
                  <a:close/>
                  <a:moveTo>
                    <a:pt x="5411" y="32219"/>
                  </a:moveTo>
                  <a:cubicBezTo>
                    <a:pt x="5380" y="32219"/>
                    <a:pt x="5350" y="32250"/>
                    <a:pt x="5350" y="32311"/>
                  </a:cubicBezTo>
                  <a:cubicBezTo>
                    <a:pt x="5350" y="32341"/>
                    <a:pt x="5380" y="32371"/>
                    <a:pt x="5411" y="32371"/>
                  </a:cubicBezTo>
                  <a:cubicBezTo>
                    <a:pt x="7873" y="32463"/>
                    <a:pt x="10396" y="32523"/>
                    <a:pt x="12858" y="32584"/>
                  </a:cubicBezTo>
                  <a:cubicBezTo>
                    <a:pt x="12888" y="32584"/>
                    <a:pt x="12919" y="32554"/>
                    <a:pt x="12949" y="32523"/>
                  </a:cubicBezTo>
                  <a:cubicBezTo>
                    <a:pt x="12919" y="32463"/>
                    <a:pt x="12888" y="32432"/>
                    <a:pt x="12858" y="32432"/>
                  </a:cubicBezTo>
                  <a:cubicBezTo>
                    <a:pt x="10396" y="32371"/>
                    <a:pt x="7903" y="32311"/>
                    <a:pt x="5411" y="32219"/>
                  </a:cubicBezTo>
                  <a:close/>
                  <a:moveTo>
                    <a:pt x="49637" y="32615"/>
                  </a:moveTo>
                  <a:cubicBezTo>
                    <a:pt x="46670" y="32742"/>
                    <a:pt x="42934" y="32795"/>
                    <a:pt x="38472" y="32795"/>
                  </a:cubicBezTo>
                  <a:cubicBezTo>
                    <a:pt x="36534" y="32795"/>
                    <a:pt x="34459" y="32785"/>
                    <a:pt x="32250" y="32767"/>
                  </a:cubicBezTo>
                  <a:cubicBezTo>
                    <a:pt x="32220" y="32767"/>
                    <a:pt x="32189" y="32797"/>
                    <a:pt x="32189" y="32858"/>
                  </a:cubicBezTo>
                  <a:cubicBezTo>
                    <a:pt x="32189" y="32888"/>
                    <a:pt x="32220" y="32919"/>
                    <a:pt x="32250" y="32919"/>
                  </a:cubicBezTo>
                  <a:cubicBezTo>
                    <a:pt x="34317" y="32949"/>
                    <a:pt x="36262" y="32949"/>
                    <a:pt x="38086" y="32949"/>
                  </a:cubicBezTo>
                  <a:cubicBezTo>
                    <a:pt x="42706" y="32949"/>
                    <a:pt x="46597" y="32888"/>
                    <a:pt x="49637" y="32767"/>
                  </a:cubicBezTo>
                  <a:cubicBezTo>
                    <a:pt x="49728" y="32767"/>
                    <a:pt x="49728" y="32615"/>
                    <a:pt x="49637" y="32615"/>
                  </a:cubicBezTo>
                  <a:close/>
                  <a:moveTo>
                    <a:pt x="4955" y="32949"/>
                  </a:moveTo>
                  <a:cubicBezTo>
                    <a:pt x="4925" y="32949"/>
                    <a:pt x="4894" y="32979"/>
                    <a:pt x="4894" y="33040"/>
                  </a:cubicBezTo>
                  <a:cubicBezTo>
                    <a:pt x="4894" y="33071"/>
                    <a:pt x="4925" y="33101"/>
                    <a:pt x="4955" y="33101"/>
                  </a:cubicBezTo>
                  <a:cubicBezTo>
                    <a:pt x="7660" y="33192"/>
                    <a:pt x="10426" y="33283"/>
                    <a:pt x="13101" y="33344"/>
                  </a:cubicBezTo>
                  <a:cubicBezTo>
                    <a:pt x="13162" y="33344"/>
                    <a:pt x="13192" y="33314"/>
                    <a:pt x="13192" y="33283"/>
                  </a:cubicBezTo>
                  <a:cubicBezTo>
                    <a:pt x="13192" y="33222"/>
                    <a:pt x="13162" y="33192"/>
                    <a:pt x="13131" y="33192"/>
                  </a:cubicBezTo>
                  <a:cubicBezTo>
                    <a:pt x="10426" y="33131"/>
                    <a:pt x="7691" y="33040"/>
                    <a:pt x="4955" y="32949"/>
                  </a:cubicBezTo>
                  <a:close/>
                  <a:moveTo>
                    <a:pt x="50093" y="33374"/>
                  </a:moveTo>
                  <a:cubicBezTo>
                    <a:pt x="46855" y="33511"/>
                    <a:pt x="42609" y="33580"/>
                    <a:pt x="37457" y="33580"/>
                  </a:cubicBezTo>
                  <a:cubicBezTo>
                    <a:pt x="35740" y="33580"/>
                    <a:pt x="33922" y="33572"/>
                    <a:pt x="32007" y="33557"/>
                  </a:cubicBezTo>
                  <a:cubicBezTo>
                    <a:pt x="31916" y="33557"/>
                    <a:pt x="31916" y="33678"/>
                    <a:pt x="32007" y="33709"/>
                  </a:cubicBezTo>
                  <a:cubicBezTo>
                    <a:pt x="34165" y="33709"/>
                    <a:pt x="36202" y="33739"/>
                    <a:pt x="38086" y="33739"/>
                  </a:cubicBezTo>
                  <a:cubicBezTo>
                    <a:pt x="42950" y="33739"/>
                    <a:pt x="46962" y="33648"/>
                    <a:pt x="50093" y="33526"/>
                  </a:cubicBezTo>
                  <a:lnTo>
                    <a:pt x="50123" y="33526"/>
                  </a:lnTo>
                  <a:cubicBezTo>
                    <a:pt x="50153" y="33526"/>
                    <a:pt x="50184" y="33496"/>
                    <a:pt x="50184" y="33466"/>
                  </a:cubicBezTo>
                  <a:cubicBezTo>
                    <a:pt x="50184" y="33405"/>
                    <a:pt x="50153" y="33374"/>
                    <a:pt x="50093" y="33374"/>
                  </a:cubicBezTo>
                  <a:close/>
                  <a:moveTo>
                    <a:pt x="4469" y="33739"/>
                  </a:moveTo>
                  <a:cubicBezTo>
                    <a:pt x="4438" y="33739"/>
                    <a:pt x="4408" y="33770"/>
                    <a:pt x="4408" y="33800"/>
                  </a:cubicBezTo>
                  <a:cubicBezTo>
                    <a:pt x="4408" y="33830"/>
                    <a:pt x="4438" y="33891"/>
                    <a:pt x="4469" y="33891"/>
                  </a:cubicBezTo>
                  <a:cubicBezTo>
                    <a:pt x="7447" y="33982"/>
                    <a:pt x="10426" y="34074"/>
                    <a:pt x="13375" y="34134"/>
                  </a:cubicBezTo>
                  <a:cubicBezTo>
                    <a:pt x="13405" y="34134"/>
                    <a:pt x="13435" y="34104"/>
                    <a:pt x="13435" y="34074"/>
                  </a:cubicBezTo>
                  <a:cubicBezTo>
                    <a:pt x="13435" y="34013"/>
                    <a:pt x="13405" y="33982"/>
                    <a:pt x="13375" y="33982"/>
                  </a:cubicBezTo>
                  <a:cubicBezTo>
                    <a:pt x="10457" y="33922"/>
                    <a:pt x="7447" y="33830"/>
                    <a:pt x="4469" y="33739"/>
                  </a:cubicBezTo>
                  <a:close/>
                  <a:moveTo>
                    <a:pt x="50477" y="34161"/>
                  </a:moveTo>
                  <a:cubicBezTo>
                    <a:pt x="50471" y="34161"/>
                    <a:pt x="50464" y="34162"/>
                    <a:pt x="50457" y="34165"/>
                  </a:cubicBezTo>
                  <a:cubicBezTo>
                    <a:pt x="47220" y="34302"/>
                    <a:pt x="42974" y="34370"/>
                    <a:pt x="37784" y="34370"/>
                  </a:cubicBezTo>
                  <a:cubicBezTo>
                    <a:pt x="36054" y="34370"/>
                    <a:pt x="34218" y="34362"/>
                    <a:pt x="32281" y="34347"/>
                  </a:cubicBezTo>
                  <a:cubicBezTo>
                    <a:pt x="32250" y="34347"/>
                    <a:pt x="32220" y="34378"/>
                    <a:pt x="32220" y="34408"/>
                  </a:cubicBezTo>
                  <a:cubicBezTo>
                    <a:pt x="32220" y="34438"/>
                    <a:pt x="32250" y="34469"/>
                    <a:pt x="32281" y="34469"/>
                  </a:cubicBezTo>
                  <a:cubicBezTo>
                    <a:pt x="34348" y="34499"/>
                    <a:pt x="36293" y="34499"/>
                    <a:pt x="38086" y="34499"/>
                  </a:cubicBezTo>
                  <a:cubicBezTo>
                    <a:pt x="43102" y="34499"/>
                    <a:pt x="47266" y="34438"/>
                    <a:pt x="50427" y="34286"/>
                  </a:cubicBezTo>
                  <a:lnTo>
                    <a:pt x="50457" y="34286"/>
                  </a:lnTo>
                  <a:cubicBezTo>
                    <a:pt x="50464" y="34289"/>
                    <a:pt x="50471" y="34290"/>
                    <a:pt x="50477" y="34290"/>
                  </a:cubicBezTo>
                  <a:cubicBezTo>
                    <a:pt x="50542" y="34290"/>
                    <a:pt x="50542" y="34161"/>
                    <a:pt x="50477" y="34161"/>
                  </a:cubicBezTo>
                  <a:close/>
                  <a:moveTo>
                    <a:pt x="3982" y="34499"/>
                  </a:moveTo>
                  <a:cubicBezTo>
                    <a:pt x="3891" y="34499"/>
                    <a:pt x="3891" y="34651"/>
                    <a:pt x="3982" y="34651"/>
                  </a:cubicBezTo>
                  <a:cubicBezTo>
                    <a:pt x="7113" y="34742"/>
                    <a:pt x="10274" y="34833"/>
                    <a:pt x="13375" y="34925"/>
                  </a:cubicBezTo>
                  <a:cubicBezTo>
                    <a:pt x="13405" y="34894"/>
                    <a:pt x="13435" y="34864"/>
                    <a:pt x="13435" y="34833"/>
                  </a:cubicBezTo>
                  <a:cubicBezTo>
                    <a:pt x="13435" y="34803"/>
                    <a:pt x="13405" y="34773"/>
                    <a:pt x="13375" y="34773"/>
                  </a:cubicBezTo>
                  <a:cubicBezTo>
                    <a:pt x="10274" y="34681"/>
                    <a:pt x="7113" y="34590"/>
                    <a:pt x="3982" y="34499"/>
                  </a:cubicBezTo>
                  <a:close/>
                  <a:moveTo>
                    <a:pt x="50974" y="34894"/>
                  </a:moveTo>
                  <a:cubicBezTo>
                    <a:pt x="47786" y="35051"/>
                    <a:pt x="43553" y="35142"/>
                    <a:pt x="38313" y="35142"/>
                  </a:cubicBezTo>
                  <a:cubicBezTo>
                    <a:pt x="36458" y="35142"/>
                    <a:pt x="34477" y="35131"/>
                    <a:pt x="32372" y="35107"/>
                  </a:cubicBezTo>
                  <a:cubicBezTo>
                    <a:pt x="32341" y="35107"/>
                    <a:pt x="32311" y="35137"/>
                    <a:pt x="32311" y="35198"/>
                  </a:cubicBezTo>
                  <a:cubicBezTo>
                    <a:pt x="32311" y="35229"/>
                    <a:pt x="32341" y="35259"/>
                    <a:pt x="32372" y="35259"/>
                  </a:cubicBezTo>
                  <a:cubicBezTo>
                    <a:pt x="34408" y="35289"/>
                    <a:pt x="36293" y="35289"/>
                    <a:pt x="38086" y="35289"/>
                  </a:cubicBezTo>
                  <a:cubicBezTo>
                    <a:pt x="43405" y="35289"/>
                    <a:pt x="47722" y="35198"/>
                    <a:pt x="50974" y="35046"/>
                  </a:cubicBezTo>
                  <a:lnTo>
                    <a:pt x="51004" y="35046"/>
                  </a:lnTo>
                  <a:cubicBezTo>
                    <a:pt x="51035" y="35046"/>
                    <a:pt x="51065" y="35016"/>
                    <a:pt x="51065" y="34985"/>
                  </a:cubicBezTo>
                  <a:cubicBezTo>
                    <a:pt x="51065" y="34925"/>
                    <a:pt x="51035" y="34894"/>
                    <a:pt x="50974" y="34894"/>
                  </a:cubicBezTo>
                  <a:close/>
                  <a:moveTo>
                    <a:pt x="3526" y="35259"/>
                  </a:moveTo>
                  <a:cubicBezTo>
                    <a:pt x="3496" y="35259"/>
                    <a:pt x="3466" y="35289"/>
                    <a:pt x="3466" y="35350"/>
                  </a:cubicBezTo>
                  <a:cubicBezTo>
                    <a:pt x="3466" y="35381"/>
                    <a:pt x="3496" y="35411"/>
                    <a:pt x="3526" y="35411"/>
                  </a:cubicBezTo>
                  <a:cubicBezTo>
                    <a:pt x="6900" y="35533"/>
                    <a:pt x="10305" y="35624"/>
                    <a:pt x="13678" y="35715"/>
                  </a:cubicBezTo>
                  <a:cubicBezTo>
                    <a:pt x="13709" y="35715"/>
                    <a:pt x="13739" y="35685"/>
                    <a:pt x="13739" y="35624"/>
                  </a:cubicBezTo>
                  <a:lnTo>
                    <a:pt x="13770" y="35624"/>
                  </a:lnTo>
                  <a:cubicBezTo>
                    <a:pt x="13770" y="35593"/>
                    <a:pt x="13739" y="35563"/>
                    <a:pt x="13678" y="35563"/>
                  </a:cubicBezTo>
                  <a:cubicBezTo>
                    <a:pt x="10305" y="35472"/>
                    <a:pt x="6900" y="35381"/>
                    <a:pt x="3526" y="35259"/>
                  </a:cubicBezTo>
                  <a:close/>
                  <a:moveTo>
                    <a:pt x="51279" y="35676"/>
                  </a:moveTo>
                  <a:cubicBezTo>
                    <a:pt x="51270" y="35676"/>
                    <a:pt x="51259" y="35679"/>
                    <a:pt x="51248" y="35685"/>
                  </a:cubicBezTo>
                  <a:cubicBezTo>
                    <a:pt x="48094" y="35846"/>
                    <a:pt x="43807" y="35920"/>
                    <a:pt x="38505" y="35920"/>
                  </a:cubicBezTo>
                  <a:cubicBezTo>
                    <a:pt x="36807" y="35920"/>
                    <a:pt x="35004" y="35912"/>
                    <a:pt x="33101" y="35897"/>
                  </a:cubicBezTo>
                  <a:cubicBezTo>
                    <a:pt x="33041" y="35897"/>
                    <a:pt x="33010" y="35928"/>
                    <a:pt x="33010" y="35988"/>
                  </a:cubicBezTo>
                  <a:cubicBezTo>
                    <a:pt x="33010" y="36019"/>
                    <a:pt x="33041" y="36049"/>
                    <a:pt x="33101" y="36049"/>
                  </a:cubicBezTo>
                  <a:cubicBezTo>
                    <a:pt x="34834" y="36049"/>
                    <a:pt x="36506" y="36049"/>
                    <a:pt x="38086" y="36080"/>
                  </a:cubicBezTo>
                  <a:cubicBezTo>
                    <a:pt x="43588" y="36080"/>
                    <a:pt x="47995" y="35988"/>
                    <a:pt x="51248" y="35806"/>
                  </a:cubicBezTo>
                  <a:lnTo>
                    <a:pt x="51278" y="35806"/>
                  </a:lnTo>
                  <a:cubicBezTo>
                    <a:pt x="51308" y="35806"/>
                    <a:pt x="51339" y="35776"/>
                    <a:pt x="51339" y="35745"/>
                  </a:cubicBezTo>
                  <a:cubicBezTo>
                    <a:pt x="51339" y="35721"/>
                    <a:pt x="51319" y="35676"/>
                    <a:pt x="51279" y="35676"/>
                  </a:cubicBezTo>
                  <a:close/>
                  <a:moveTo>
                    <a:pt x="3101" y="36019"/>
                  </a:moveTo>
                  <a:cubicBezTo>
                    <a:pt x="2979" y="36019"/>
                    <a:pt x="2979" y="36171"/>
                    <a:pt x="3101" y="36171"/>
                  </a:cubicBezTo>
                  <a:cubicBezTo>
                    <a:pt x="6596" y="36292"/>
                    <a:pt x="10153" y="36384"/>
                    <a:pt x="13648" y="36475"/>
                  </a:cubicBezTo>
                  <a:cubicBezTo>
                    <a:pt x="13709" y="36475"/>
                    <a:pt x="13739" y="36444"/>
                    <a:pt x="13739" y="36414"/>
                  </a:cubicBezTo>
                  <a:cubicBezTo>
                    <a:pt x="13739" y="36384"/>
                    <a:pt x="13709" y="36323"/>
                    <a:pt x="13648" y="36323"/>
                  </a:cubicBezTo>
                  <a:cubicBezTo>
                    <a:pt x="10153" y="36232"/>
                    <a:pt x="6596" y="36140"/>
                    <a:pt x="3101" y="36019"/>
                  </a:cubicBezTo>
                  <a:close/>
                  <a:moveTo>
                    <a:pt x="51886" y="36414"/>
                  </a:moveTo>
                  <a:cubicBezTo>
                    <a:pt x="48555" y="36609"/>
                    <a:pt x="43900" y="36706"/>
                    <a:pt x="37986" y="36706"/>
                  </a:cubicBezTo>
                  <a:cubicBezTo>
                    <a:pt x="36507" y="36706"/>
                    <a:pt x="34949" y="36700"/>
                    <a:pt x="33314" y="36688"/>
                  </a:cubicBezTo>
                  <a:cubicBezTo>
                    <a:pt x="33309" y="36685"/>
                    <a:pt x="33305" y="36684"/>
                    <a:pt x="33301" y="36684"/>
                  </a:cubicBezTo>
                  <a:cubicBezTo>
                    <a:pt x="33254" y="36684"/>
                    <a:pt x="33258" y="36840"/>
                    <a:pt x="33314" y="36840"/>
                  </a:cubicBezTo>
                  <a:lnTo>
                    <a:pt x="38086" y="36840"/>
                  </a:lnTo>
                  <a:cubicBezTo>
                    <a:pt x="43922" y="36840"/>
                    <a:pt x="48573" y="36748"/>
                    <a:pt x="51916" y="36566"/>
                  </a:cubicBezTo>
                  <a:cubicBezTo>
                    <a:pt x="51947" y="36566"/>
                    <a:pt x="51977" y="36536"/>
                    <a:pt x="51977" y="36475"/>
                  </a:cubicBezTo>
                  <a:cubicBezTo>
                    <a:pt x="51977" y="36444"/>
                    <a:pt x="51947" y="36414"/>
                    <a:pt x="51886" y="36414"/>
                  </a:cubicBezTo>
                  <a:close/>
                  <a:moveTo>
                    <a:pt x="2402" y="36809"/>
                  </a:moveTo>
                  <a:cubicBezTo>
                    <a:pt x="2371" y="36809"/>
                    <a:pt x="2310" y="36840"/>
                    <a:pt x="2341" y="36870"/>
                  </a:cubicBezTo>
                  <a:cubicBezTo>
                    <a:pt x="2310" y="36900"/>
                    <a:pt x="2371" y="36961"/>
                    <a:pt x="2402" y="36961"/>
                  </a:cubicBezTo>
                  <a:cubicBezTo>
                    <a:pt x="5016" y="37022"/>
                    <a:pt x="9180" y="37174"/>
                    <a:pt x="14043" y="37295"/>
                  </a:cubicBezTo>
                  <a:cubicBezTo>
                    <a:pt x="14074" y="37295"/>
                    <a:pt x="14104" y="37235"/>
                    <a:pt x="14104" y="37204"/>
                  </a:cubicBezTo>
                  <a:cubicBezTo>
                    <a:pt x="14104" y="37174"/>
                    <a:pt x="14074" y="37144"/>
                    <a:pt x="14043" y="37144"/>
                  </a:cubicBezTo>
                  <a:cubicBezTo>
                    <a:pt x="9180" y="37022"/>
                    <a:pt x="5016" y="36870"/>
                    <a:pt x="2402" y="36809"/>
                  </a:cubicBezTo>
                  <a:close/>
                  <a:moveTo>
                    <a:pt x="52342" y="37174"/>
                  </a:moveTo>
                  <a:cubicBezTo>
                    <a:pt x="48993" y="37375"/>
                    <a:pt x="44184" y="37493"/>
                    <a:pt x="38018" y="37493"/>
                  </a:cubicBezTo>
                  <a:cubicBezTo>
                    <a:pt x="36741" y="37493"/>
                    <a:pt x="35406" y="37488"/>
                    <a:pt x="34013" y="37478"/>
                  </a:cubicBezTo>
                  <a:cubicBezTo>
                    <a:pt x="33922" y="37478"/>
                    <a:pt x="33922" y="37630"/>
                    <a:pt x="34013" y="37630"/>
                  </a:cubicBezTo>
                  <a:lnTo>
                    <a:pt x="38086" y="37630"/>
                  </a:lnTo>
                  <a:cubicBezTo>
                    <a:pt x="44226" y="37630"/>
                    <a:pt x="48998" y="37539"/>
                    <a:pt x="52342" y="37326"/>
                  </a:cubicBezTo>
                  <a:cubicBezTo>
                    <a:pt x="52433" y="37326"/>
                    <a:pt x="52433" y="37174"/>
                    <a:pt x="52342" y="37174"/>
                  </a:cubicBezTo>
                  <a:close/>
                  <a:moveTo>
                    <a:pt x="2128" y="37539"/>
                  </a:moveTo>
                  <a:cubicBezTo>
                    <a:pt x="2098" y="37539"/>
                    <a:pt x="2037" y="37569"/>
                    <a:pt x="2037" y="37630"/>
                  </a:cubicBezTo>
                  <a:cubicBezTo>
                    <a:pt x="2037" y="37660"/>
                    <a:pt x="2067" y="37691"/>
                    <a:pt x="2128" y="37691"/>
                  </a:cubicBezTo>
                  <a:cubicBezTo>
                    <a:pt x="4925" y="37782"/>
                    <a:pt x="9362" y="37934"/>
                    <a:pt x="14530" y="38055"/>
                  </a:cubicBezTo>
                  <a:cubicBezTo>
                    <a:pt x="14560" y="38055"/>
                    <a:pt x="14590" y="38025"/>
                    <a:pt x="14590" y="37995"/>
                  </a:cubicBezTo>
                  <a:cubicBezTo>
                    <a:pt x="14590" y="37964"/>
                    <a:pt x="14560" y="37934"/>
                    <a:pt x="14530" y="37934"/>
                  </a:cubicBezTo>
                  <a:cubicBezTo>
                    <a:pt x="9362" y="37782"/>
                    <a:pt x="4955" y="37660"/>
                    <a:pt x="2128" y="37539"/>
                  </a:cubicBezTo>
                  <a:close/>
                  <a:moveTo>
                    <a:pt x="52828" y="37934"/>
                  </a:moveTo>
                  <a:cubicBezTo>
                    <a:pt x="49276" y="38174"/>
                    <a:pt x="43964" y="38274"/>
                    <a:pt x="36994" y="38274"/>
                  </a:cubicBezTo>
                  <a:cubicBezTo>
                    <a:pt x="36032" y="38274"/>
                    <a:pt x="35038" y="38272"/>
                    <a:pt x="34013" y="38268"/>
                  </a:cubicBezTo>
                  <a:cubicBezTo>
                    <a:pt x="33983" y="38268"/>
                    <a:pt x="33922" y="38299"/>
                    <a:pt x="33952" y="38329"/>
                  </a:cubicBezTo>
                  <a:cubicBezTo>
                    <a:pt x="33952" y="38359"/>
                    <a:pt x="33983" y="38420"/>
                    <a:pt x="34013" y="38420"/>
                  </a:cubicBezTo>
                  <a:lnTo>
                    <a:pt x="38086" y="38420"/>
                  </a:lnTo>
                  <a:cubicBezTo>
                    <a:pt x="44500" y="38420"/>
                    <a:pt x="49454" y="38299"/>
                    <a:pt x="52828" y="38055"/>
                  </a:cubicBezTo>
                  <a:lnTo>
                    <a:pt x="52828" y="38086"/>
                  </a:lnTo>
                  <a:cubicBezTo>
                    <a:pt x="52859" y="38086"/>
                    <a:pt x="52889" y="38055"/>
                    <a:pt x="52889" y="37995"/>
                  </a:cubicBezTo>
                  <a:cubicBezTo>
                    <a:pt x="52889" y="37964"/>
                    <a:pt x="52859" y="37934"/>
                    <a:pt x="52828" y="37934"/>
                  </a:cubicBezTo>
                  <a:close/>
                  <a:moveTo>
                    <a:pt x="1399" y="38329"/>
                  </a:moveTo>
                  <a:cubicBezTo>
                    <a:pt x="1338" y="38329"/>
                    <a:pt x="1307" y="38359"/>
                    <a:pt x="1307" y="38390"/>
                  </a:cubicBezTo>
                  <a:cubicBezTo>
                    <a:pt x="1307" y="38451"/>
                    <a:pt x="1338" y="38481"/>
                    <a:pt x="1399" y="38481"/>
                  </a:cubicBezTo>
                  <a:cubicBezTo>
                    <a:pt x="4317" y="38572"/>
                    <a:pt x="8998" y="38724"/>
                    <a:pt x="14530" y="38846"/>
                  </a:cubicBezTo>
                  <a:cubicBezTo>
                    <a:pt x="14560" y="38846"/>
                    <a:pt x="14621" y="38815"/>
                    <a:pt x="14590" y="38785"/>
                  </a:cubicBezTo>
                  <a:cubicBezTo>
                    <a:pt x="14590" y="38754"/>
                    <a:pt x="14560" y="38694"/>
                    <a:pt x="14530" y="38694"/>
                  </a:cubicBezTo>
                  <a:cubicBezTo>
                    <a:pt x="8998" y="38572"/>
                    <a:pt x="4347" y="38420"/>
                    <a:pt x="1399" y="38329"/>
                  </a:cubicBezTo>
                  <a:close/>
                  <a:moveTo>
                    <a:pt x="53254" y="38663"/>
                  </a:moveTo>
                  <a:cubicBezTo>
                    <a:pt x="49694" y="38937"/>
                    <a:pt x="44135" y="39063"/>
                    <a:pt x="36755" y="39063"/>
                  </a:cubicBezTo>
                  <a:cubicBezTo>
                    <a:pt x="35944" y="39063"/>
                    <a:pt x="35111" y="39061"/>
                    <a:pt x="34256" y="39058"/>
                  </a:cubicBezTo>
                  <a:cubicBezTo>
                    <a:pt x="34165" y="39058"/>
                    <a:pt x="34165" y="39210"/>
                    <a:pt x="34256" y="39210"/>
                  </a:cubicBezTo>
                  <a:lnTo>
                    <a:pt x="38056" y="39210"/>
                  </a:lnTo>
                  <a:cubicBezTo>
                    <a:pt x="44804" y="39180"/>
                    <a:pt x="49910" y="39058"/>
                    <a:pt x="53284" y="38815"/>
                  </a:cubicBezTo>
                  <a:cubicBezTo>
                    <a:pt x="53314" y="38815"/>
                    <a:pt x="53345" y="38785"/>
                    <a:pt x="53345" y="38754"/>
                  </a:cubicBezTo>
                  <a:cubicBezTo>
                    <a:pt x="53345" y="38694"/>
                    <a:pt x="53314" y="38663"/>
                    <a:pt x="53254" y="38663"/>
                  </a:cubicBezTo>
                  <a:close/>
                  <a:moveTo>
                    <a:pt x="943" y="39089"/>
                  </a:moveTo>
                  <a:cubicBezTo>
                    <a:pt x="912" y="39089"/>
                    <a:pt x="882" y="39150"/>
                    <a:pt x="882" y="39180"/>
                  </a:cubicBezTo>
                  <a:cubicBezTo>
                    <a:pt x="882" y="39210"/>
                    <a:pt x="912" y="39241"/>
                    <a:pt x="943" y="39241"/>
                  </a:cubicBezTo>
                  <a:cubicBezTo>
                    <a:pt x="3526" y="39332"/>
                    <a:pt x="8754" y="39514"/>
                    <a:pt x="14925" y="39666"/>
                  </a:cubicBezTo>
                  <a:cubicBezTo>
                    <a:pt x="14985" y="39666"/>
                    <a:pt x="15016" y="39606"/>
                    <a:pt x="15016" y="39575"/>
                  </a:cubicBezTo>
                  <a:cubicBezTo>
                    <a:pt x="15016" y="39545"/>
                    <a:pt x="14985" y="39514"/>
                    <a:pt x="14925" y="39514"/>
                  </a:cubicBezTo>
                  <a:cubicBezTo>
                    <a:pt x="8754" y="39362"/>
                    <a:pt x="3526" y="39180"/>
                    <a:pt x="943" y="39089"/>
                  </a:cubicBezTo>
                  <a:close/>
                  <a:moveTo>
                    <a:pt x="53588" y="39423"/>
                  </a:moveTo>
                  <a:cubicBezTo>
                    <a:pt x="50337" y="39703"/>
                    <a:pt x="45367" y="39833"/>
                    <a:pt x="38767" y="39833"/>
                  </a:cubicBezTo>
                  <a:cubicBezTo>
                    <a:pt x="37468" y="39833"/>
                    <a:pt x="36106" y="39828"/>
                    <a:pt x="34682" y="39818"/>
                  </a:cubicBezTo>
                  <a:cubicBezTo>
                    <a:pt x="34621" y="39818"/>
                    <a:pt x="34591" y="39849"/>
                    <a:pt x="34591" y="39879"/>
                  </a:cubicBezTo>
                  <a:cubicBezTo>
                    <a:pt x="34591" y="39940"/>
                    <a:pt x="34621" y="39970"/>
                    <a:pt x="34682" y="39970"/>
                  </a:cubicBezTo>
                  <a:lnTo>
                    <a:pt x="38086" y="39970"/>
                  </a:lnTo>
                  <a:cubicBezTo>
                    <a:pt x="45047" y="39970"/>
                    <a:pt x="50245" y="39849"/>
                    <a:pt x="53588" y="39575"/>
                  </a:cubicBezTo>
                  <a:cubicBezTo>
                    <a:pt x="53649" y="39575"/>
                    <a:pt x="53679" y="39545"/>
                    <a:pt x="53679" y="39514"/>
                  </a:cubicBezTo>
                  <a:cubicBezTo>
                    <a:pt x="53679" y="39454"/>
                    <a:pt x="53618" y="39423"/>
                    <a:pt x="53588" y="39423"/>
                  </a:cubicBezTo>
                  <a:close/>
                  <a:moveTo>
                    <a:pt x="487" y="39849"/>
                  </a:moveTo>
                  <a:cubicBezTo>
                    <a:pt x="426" y="39849"/>
                    <a:pt x="396" y="39879"/>
                    <a:pt x="396" y="39910"/>
                  </a:cubicBezTo>
                  <a:cubicBezTo>
                    <a:pt x="396" y="39940"/>
                    <a:pt x="426" y="39970"/>
                    <a:pt x="456" y="40001"/>
                  </a:cubicBezTo>
                  <a:cubicBezTo>
                    <a:pt x="3162" y="40092"/>
                    <a:pt x="8633" y="40244"/>
                    <a:pt x="15198" y="40426"/>
                  </a:cubicBezTo>
                  <a:cubicBezTo>
                    <a:pt x="15229" y="40426"/>
                    <a:pt x="15289" y="40396"/>
                    <a:pt x="15289" y="40335"/>
                  </a:cubicBezTo>
                  <a:cubicBezTo>
                    <a:pt x="15289" y="40305"/>
                    <a:pt x="15259" y="40274"/>
                    <a:pt x="15198" y="40274"/>
                  </a:cubicBezTo>
                  <a:cubicBezTo>
                    <a:pt x="8633" y="40122"/>
                    <a:pt x="3162" y="39940"/>
                    <a:pt x="487" y="39849"/>
                  </a:cubicBezTo>
                  <a:close/>
                  <a:moveTo>
                    <a:pt x="53953" y="40183"/>
                  </a:moveTo>
                  <a:cubicBezTo>
                    <a:pt x="50734" y="40443"/>
                    <a:pt x="45652" y="40591"/>
                    <a:pt x="38821" y="40591"/>
                  </a:cubicBezTo>
                  <a:cubicBezTo>
                    <a:pt x="37654" y="40591"/>
                    <a:pt x="36437" y="40587"/>
                    <a:pt x="35168" y="40578"/>
                  </a:cubicBezTo>
                  <a:cubicBezTo>
                    <a:pt x="35138" y="40578"/>
                    <a:pt x="35107" y="40639"/>
                    <a:pt x="35107" y="40669"/>
                  </a:cubicBezTo>
                  <a:cubicBezTo>
                    <a:pt x="35107" y="40700"/>
                    <a:pt x="35138" y="40730"/>
                    <a:pt x="35168" y="40730"/>
                  </a:cubicBezTo>
                  <a:lnTo>
                    <a:pt x="38086" y="40730"/>
                  </a:lnTo>
                  <a:cubicBezTo>
                    <a:pt x="38695" y="40733"/>
                    <a:pt x="39291" y="40734"/>
                    <a:pt x="39872" y="40734"/>
                  </a:cubicBezTo>
                  <a:cubicBezTo>
                    <a:pt x="46175" y="40734"/>
                    <a:pt x="50892" y="40585"/>
                    <a:pt x="53953" y="40335"/>
                  </a:cubicBezTo>
                  <a:cubicBezTo>
                    <a:pt x="54044" y="40305"/>
                    <a:pt x="54044" y="40183"/>
                    <a:pt x="53953" y="40183"/>
                  </a:cubicBezTo>
                  <a:close/>
                  <a:moveTo>
                    <a:pt x="122" y="40609"/>
                  </a:moveTo>
                  <a:cubicBezTo>
                    <a:pt x="0" y="40609"/>
                    <a:pt x="0" y="40761"/>
                    <a:pt x="122" y="40761"/>
                  </a:cubicBezTo>
                  <a:cubicBezTo>
                    <a:pt x="2280" y="40821"/>
                    <a:pt x="8146" y="41034"/>
                    <a:pt x="15198" y="41217"/>
                  </a:cubicBezTo>
                  <a:cubicBezTo>
                    <a:pt x="15229" y="41186"/>
                    <a:pt x="15289" y="41156"/>
                    <a:pt x="15289" y="41125"/>
                  </a:cubicBezTo>
                  <a:cubicBezTo>
                    <a:pt x="15289" y="41095"/>
                    <a:pt x="15229" y="41065"/>
                    <a:pt x="15198" y="41065"/>
                  </a:cubicBezTo>
                  <a:cubicBezTo>
                    <a:pt x="8146" y="40882"/>
                    <a:pt x="2280" y="40669"/>
                    <a:pt x="122" y="40609"/>
                  </a:cubicBezTo>
                  <a:close/>
                  <a:moveTo>
                    <a:pt x="54318" y="40913"/>
                  </a:moveTo>
                  <a:cubicBezTo>
                    <a:pt x="50942" y="41242"/>
                    <a:pt x="45386" y="41373"/>
                    <a:pt x="37740" y="41373"/>
                  </a:cubicBezTo>
                  <a:cubicBezTo>
                    <a:pt x="36917" y="41373"/>
                    <a:pt x="36070" y="41371"/>
                    <a:pt x="35199" y="41369"/>
                  </a:cubicBezTo>
                  <a:cubicBezTo>
                    <a:pt x="35107" y="41369"/>
                    <a:pt x="35107" y="41520"/>
                    <a:pt x="35199" y="41520"/>
                  </a:cubicBezTo>
                  <a:lnTo>
                    <a:pt x="38086" y="41520"/>
                  </a:lnTo>
                  <a:cubicBezTo>
                    <a:pt x="45564" y="41520"/>
                    <a:pt x="51004" y="41369"/>
                    <a:pt x="54318" y="41065"/>
                  </a:cubicBezTo>
                  <a:cubicBezTo>
                    <a:pt x="54348" y="41065"/>
                    <a:pt x="54378" y="41034"/>
                    <a:pt x="54378" y="40973"/>
                  </a:cubicBezTo>
                  <a:cubicBezTo>
                    <a:pt x="54378" y="40943"/>
                    <a:pt x="54348" y="40913"/>
                    <a:pt x="54318" y="40913"/>
                  </a:cubicBezTo>
                  <a:close/>
                  <a:moveTo>
                    <a:pt x="122" y="41399"/>
                  </a:moveTo>
                  <a:cubicBezTo>
                    <a:pt x="61" y="41399"/>
                    <a:pt x="31" y="41429"/>
                    <a:pt x="31" y="41460"/>
                  </a:cubicBezTo>
                  <a:cubicBezTo>
                    <a:pt x="31" y="41490"/>
                    <a:pt x="61" y="41520"/>
                    <a:pt x="92" y="41551"/>
                  </a:cubicBezTo>
                  <a:cubicBezTo>
                    <a:pt x="2949" y="41642"/>
                    <a:pt x="8785" y="41824"/>
                    <a:pt x="15837" y="42007"/>
                  </a:cubicBezTo>
                  <a:cubicBezTo>
                    <a:pt x="15897" y="42007"/>
                    <a:pt x="15928" y="41976"/>
                    <a:pt x="15928" y="41916"/>
                  </a:cubicBezTo>
                  <a:cubicBezTo>
                    <a:pt x="15928" y="41885"/>
                    <a:pt x="15897" y="41855"/>
                    <a:pt x="15867" y="41855"/>
                  </a:cubicBezTo>
                  <a:cubicBezTo>
                    <a:pt x="8815" y="41672"/>
                    <a:pt x="2949" y="41460"/>
                    <a:pt x="122" y="41399"/>
                  </a:cubicBezTo>
                  <a:close/>
                  <a:moveTo>
                    <a:pt x="54621" y="41672"/>
                  </a:moveTo>
                  <a:cubicBezTo>
                    <a:pt x="51304" y="42007"/>
                    <a:pt x="45608" y="42163"/>
                    <a:pt x="37721" y="42163"/>
                  </a:cubicBezTo>
                  <a:cubicBezTo>
                    <a:pt x="37010" y="42163"/>
                    <a:pt x="36280" y="42161"/>
                    <a:pt x="35533" y="42159"/>
                  </a:cubicBezTo>
                  <a:cubicBezTo>
                    <a:pt x="35526" y="42156"/>
                    <a:pt x="35519" y="42155"/>
                    <a:pt x="35514" y="42155"/>
                  </a:cubicBezTo>
                  <a:cubicBezTo>
                    <a:pt x="35442" y="42155"/>
                    <a:pt x="35449" y="42311"/>
                    <a:pt x="35533" y="42311"/>
                  </a:cubicBezTo>
                  <a:lnTo>
                    <a:pt x="38086" y="42311"/>
                  </a:lnTo>
                  <a:cubicBezTo>
                    <a:pt x="45807" y="42311"/>
                    <a:pt x="51369" y="42159"/>
                    <a:pt x="54652" y="41824"/>
                  </a:cubicBezTo>
                  <a:cubicBezTo>
                    <a:pt x="54682" y="41824"/>
                    <a:pt x="54713" y="41764"/>
                    <a:pt x="54713" y="41733"/>
                  </a:cubicBezTo>
                  <a:cubicBezTo>
                    <a:pt x="54713" y="41703"/>
                    <a:pt x="54682" y="41672"/>
                    <a:pt x="54621" y="41672"/>
                  </a:cubicBezTo>
                  <a:close/>
                  <a:moveTo>
                    <a:pt x="548" y="42189"/>
                  </a:moveTo>
                  <a:cubicBezTo>
                    <a:pt x="517" y="42189"/>
                    <a:pt x="456" y="42220"/>
                    <a:pt x="456" y="42250"/>
                  </a:cubicBezTo>
                  <a:cubicBezTo>
                    <a:pt x="456" y="42280"/>
                    <a:pt x="487" y="42341"/>
                    <a:pt x="548" y="42341"/>
                  </a:cubicBezTo>
                  <a:cubicBezTo>
                    <a:pt x="3374" y="42432"/>
                    <a:pt x="9180" y="42615"/>
                    <a:pt x="16080" y="42797"/>
                  </a:cubicBezTo>
                  <a:cubicBezTo>
                    <a:pt x="16110" y="42797"/>
                    <a:pt x="16141" y="42736"/>
                    <a:pt x="16141" y="42706"/>
                  </a:cubicBezTo>
                  <a:cubicBezTo>
                    <a:pt x="16141" y="42676"/>
                    <a:pt x="16110" y="42645"/>
                    <a:pt x="16080" y="42645"/>
                  </a:cubicBezTo>
                  <a:cubicBezTo>
                    <a:pt x="9180" y="42463"/>
                    <a:pt x="3405" y="42280"/>
                    <a:pt x="548" y="42189"/>
                  </a:cubicBezTo>
                  <a:close/>
                  <a:moveTo>
                    <a:pt x="54621" y="42463"/>
                  </a:moveTo>
                  <a:cubicBezTo>
                    <a:pt x="51350" y="42773"/>
                    <a:pt x="45750" y="42952"/>
                    <a:pt x="37966" y="42952"/>
                  </a:cubicBezTo>
                  <a:cubicBezTo>
                    <a:pt x="37361" y="42952"/>
                    <a:pt x="36742" y="42951"/>
                    <a:pt x="36111" y="42949"/>
                  </a:cubicBezTo>
                  <a:cubicBezTo>
                    <a:pt x="36080" y="42949"/>
                    <a:pt x="36050" y="42979"/>
                    <a:pt x="36050" y="43010"/>
                  </a:cubicBezTo>
                  <a:cubicBezTo>
                    <a:pt x="36050" y="43040"/>
                    <a:pt x="36080" y="43101"/>
                    <a:pt x="36111" y="43101"/>
                  </a:cubicBezTo>
                  <a:lnTo>
                    <a:pt x="38086" y="43101"/>
                  </a:lnTo>
                  <a:cubicBezTo>
                    <a:pt x="45807" y="43101"/>
                    <a:pt x="51369" y="42919"/>
                    <a:pt x="54652" y="42615"/>
                  </a:cubicBezTo>
                  <a:cubicBezTo>
                    <a:pt x="54682" y="42584"/>
                    <a:pt x="54713" y="42554"/>
                    <a:pt x="54713" y="42524"/>
                  </a:cubicBezTo>
                  <a:cubicBezTo>
                    <a:pt x="54713" y="42493"/>
                    <a:pt x="54682" y="42463"/>
                    <a:pt x="54621" y="424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41"/>
            <p:cNvSpPr/>
            <p:nvPr/>
          </p:nvSpPr>
          <p:spPr>
            <a:xfrm>
              <a:off x="6338750" y="2759963"/>
              <a:ext cx="722700" cy="1085150"/>
            </a:xfrm>
            <a:custGeom>
              <a:avLst/>
              <a:gdLst/>
              <a:ahLst/>
              <a:cxnLst/>
              <a:rect l="l" t="t" r="r" b="b"/>
              <a:pathLst>
                <a:path w="28908" h="43406" extrusionOk="0">
                  <a:moveTo>
                    <a:pt x="16688" y="0"/>
                  </a:moveTo>
                  <a:lnTo>
                    <a:pt x="16688" y="0"/>
                  </a:lnTo>
                  <a:cubicBezTo>
                    <a:pt x="16779" y="213"/>
                    <a:pt x="16810" y="426"/>
                    <a:pt x="16810" y="638"/>
                  </a:cubicBezTo>
                  <a:cubicBezTo>
                    <a:pt x="16901" y="2067"/>
                    <a:pt x="16020" y="3374"/>
                    <a:pt x="14956" y="4256"/>
                  </a:cubicBezTo>
                  <a:cubicBezTo>
                    <a:pt x="13375" y="5593"/>
                    <a:pt x="11369" y="6322"/>
                    <a:pt x="9393" y="6961"/>
                  </a:cubicBezTo>
                  <a:cubicBezTo>
                    <a:pt x="6688" y="10669"/>
                    <a:pt x="3496" y="15319"/>
                    <a:pt x="396" y="19970"/>
                  </a:cubicBezTo>
                  <a:cubicBezTo>
                    <a:pt x="1" y="27630"/>
                    <a:pt x="1673" y="35168"/>
                    <a:pt x="4955" y="42128"/>
                  </a:cubicBezTo>
                  <a:cubicBezTo>
                    <a:pt x="5138" y="42554"/>
                    <a:pt x="5320" y="42949"/>
                    <a:pt x="5533" y="43375"/>
                  </a:cubicBezTo>
                  <a:lnTo>
                    <a:pt x="6810" y="43405"/>
                  </a:lnTo>
                  <a:cubicBezTo>
                    <a:pt x="12220" y="40365"/>
                    <a:pt x="17114" y="36505"/>
                    <a:pt x="20944" y="31551"/>
                  </a:cubicBezTo>
                  <a:cubicBezTo>
                    <a:pt x="23618" y="28177"/>
                    <a:pt x="25929" y="24529"/>
                    <a:pt x="27904" y="20730"/>
                  </a:cubicBezTo>
                  <a:cubicBezTo>
                    <a:pt x="28269" y="20031"/>
                    <a:pt x="28603" y="19301"/>
                    <a:pt x="28907" y="18572"/>
                  </a:cubicBezTo>
                  <a:cubicBezTo>
                    <a:pt x="23740" y="10000"/>
                    <a:pt x="18603" y="1976"/>
                    <a:pt x="166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41"/>
            <p:cNvSpPr/>
            <p:nvPr/>
          </p:nvSpPr>
          <p:spPr>
            <a:xfrm>
              <a:off x="6702750" y="2791113"/>
              <a:ext cx="348050" cy="772075"/>
            </a:xfrm>
            <a:custGeom>
              <a:avLst/>
              <a:gdLst/>
              <a:ahLst/>
              <a:cxnLst/>
              <a:rect l="l" t="t" r="r" b="b"/>
              <a:pathLst>
                <a:path w="13922" h="30883" extrusionOk="0">
                  <a:moveTo>
                    <a:pt x="3071" y="0"/>
                  </a:moveTo>
                  <a:cubicBezTo>
                    <a:pt x="3040" y="0"/>
                    <a:pt x="3010" y="0"/>
                    <a:pt x="2979" y="31"/>
                  </a:cubicBezTo>
                  <a:cubicBezTo>
                    <a:pt x="2067" y="1763"/>
                    <a:pt x="1095" y="3465"/>
                    <a:pt x="31" y="5107"/>
                  </a:cubicBezTo>
                  <a:cubicBezTo>
                    <a:pt x="1" y="5137"/>
                    <a:pt x="1" y="5198"/>
                    <a:pt x="31" y="5228"/>
                  </a:cubicBezTo>
                  <a:lnTo>
                    <a:pt x="92" y="5228"/>
                  </a:lnTo>
                  <a:cubicBezTo>
                    <a:pt x="92" y="5228"/>
                    <a:pt x="122" y="5198"/>
                    <a:pt x="153" y="5198"/>
                  </a:cubicBezTo>
                  <a:cubicBezTo>
                    <a:pt x="1186" y="3557"/>
                    <a:pt x="2189" y="1854"/>
                    <a:pt x="3101" y="122"/>
                  </a:cubicBezTo>
                  <a:cubicBezTo>
                    <a:pt x="3131" y="61"/>
                    <a:pt x="3131" y="31"/>
                    <a:pt x="3071" y="0"/>
                  </a:cubicBezTo>
                  <a:close/>
                  <a:moveTo>
                    <a:pt x="3591" y="596"/>
                  </a:moveTo>
                  <a:cubicBezTo>
                    <a:pt x="3569" y="596"/>
                    <a:pt x="3548" y="617"/>
                    <a:pt x="3526" y="639"/>
                  </a:cubicBezTo>
                  <a:cubicBezTo>
                    <a:pt x="2767" y="2037"/>
                    <a:pt x="1581" y="4195"/>
                    <a:pt x="31" y="6566"/>
                  </a:cubicBezTo>
                  <a:cubicBezTo>
                    <a:pt x="1" y="6627"/>
                    <a:pt x="1" y="6657"/>
                    <a:pt x="31" y="6687"/>
                  </a:cubicBezTo>
                  <a:lnTo>
                    <a:pt x="92" y="6687"/>
                  </a:lnTo>
                  <a:cubicBezTo>
                    <a:pt x="122" y="6687"/>
                    <a:pt x="122" y="6657"/>
                    <a:pt x="153" y="6657"/>
                  </a:cubicBezTo>
                  <a:cubicBezTo>
                    <a:pt x="1703" y="4286"/>
                    <a:pt x="2919" y="2098"/>
                    <a:pt x="3648" y="699"/>
                  </a:cubicBezTo>
                  <a:cubicBezTo>
                    <a:pt x="3678" y="669"/>
                    <a:pt x="3648" y="608"/>
                    <a:pt x="3618" y="608"/>
                  </a:cubicBezTo>
                  <a:cubicBezTo>
                    <a:pt x="3609" y="599"/>
                    <a:pt x="3600" y="596"/>
                    <a:pt x="3591" y="596"/>
                  </a:cubicBezTo>
                  <a:close/>
                  <a:moveTo>
                    <a:pt x="4041" y="1356"/>
                  </a:moveTo>
                  <a:cubicBezTo>
                    <a:pt x="4013" y="1356"/>
                    <a:pt x="3982" y="1377"/>
                    <a:pt x="3982" y="1399"/>
                  </a:cubicBezTo>
                  <a:cubicBezTo>
                    <a:pt x="2797" y="3617"/>
                    <a:pt x="1520" y="5776"/>
                    <a:pt x="153" y="7842"/>
                  </a:cubicBezTo>
                  <a:cubicBezTo>
                    <a:pt x="122" y="7903"/>
                    <a:pt x="122" y="7934"/>
                    <a:pt x="153" y="7964"/>
                  </a:cubicBezTo>
                  <a:lnTo>
                    <a:pt x="213" y="7964"/>
                  </a:lnTo>
                  <a:cubicBezTo>
                    <a:pt x="244" y="7964"/>
                    <a:pt x="244" y="7934"/>
                    <a:pt x="274" y="7934"/>
                  </a:cubicBezTo>
                  <a:cubicBezTo>
                    <a:pt x="1672" y="5836"/>
                    <a:pt x="2949" y="3678"/>
                    <a:pt x="4104" y="1459"/>
                  </a:cubicBezTo>
                  <a:cubicBezTo>
                    <a:pt x="4134" y="1429"/>
                    <a:pt x="4104" y="1368"/>
                    <a:pt x="4074" y="1368"/>
                  </a:cubicBezTo>
                  <a:cubicBezTo>
                    <a:pt x="4065" y="1359"/>
                    <a:pt x="4053" y="1356"/>
                    <a:pt x="4041" y="1356"/>
                  </a:cubicBezTo>
                  <a:close/>
                  <a:moveTo>
                    <a:pt x="4535" y="1998"/>
                  </a:moveTo>
                  <a:cubicBezTo>
                    <a:pt x="4511" y="1998"/>
                    <a:pt x="4487" y="2009"/>
                    <a:pt x="4469" y="2037"/>
                  </a:cubicBezTo>
                  <a:cubicBezTo>
                    <a:pt x="3192" y="4499"/>
                    <a:pt x="1763" y="6870"/>
                    <a:pt x="213" y="9180"/>
                  </a:cubicBezTo>
                  <a:cubicBezTo>
                    <a:pt x="183" y="9210"/>
                    <a:pt x="183" y="9241"/>
                    <a:pt x="213" y="9271"/>
                  </a:cubicBezTo>
                  <a:cubicBezTo>
                    <a:pt x="213" y="9286"/>
                    <a:pt x="221" y="9294"/>
                    <a:pt x="229" y="9294"/>
                  </a:cubicBezTo>
                  <a:cubicBezTo>
                    <a:pt x="236" y="9294"/>
                    <a:pt x="244" y="9286"/>
                    <a:pt x="244" y="9271"/>
                  </a:cubicBezTo>
                  <a:cubicBezTo>
                    <a:pt x="254" y="9281"/>
                    <a:pt x="264" y="9285"/>
                    <a:pt x="274" y="9285"/>
                  </a:cubicBezTo>
                  <a:cubicBezTo>
                    <a:pt x="294" y="9285"/>
                    <a:pt x="315" y="9271"/>
                    <a:pt x="335" y="9271"/>
                  </a:cubicBezTo>
                  <a:cubicBezTo>
                    <a:pt x="1885" y="6961"/>
                    <a:pt x="3314" y="4560"/>
                    <a:pt x="4621" y="2098"/>
                  </a:cubicBezTo>
                  <a:cubicBezTo>
                    <a:pt x="4642" y="2055"/>
                    <a:pt x="4589" y="1998"/>
                    <a:pt x="4535" y="1998"/>
                  </a:cubicBezTo>
                  <a:close/>
                  <a:moveTo>
                    <a:pt x="5046" y="2706"/>
                  </a:moveTo>
                  <a:cubicBezTo>
                    <a:pt x="5016" y="2706"/>
                    <a:pt x="4955" y="2706"/>
                    <a:pt x="4955" y="2736"/>
                  </a:cubicBezTo>
                  <a:cubicBezTo>
                    <a:pt x="3587" y="5380"/>
                    <a:pt x="2037" y="7934"/>
                    <a:pt x="365" y="10396"/>
                  </a:cubicBezTo>
                  <a:cubicBezTo>
                    <a:pt x="335" y="10426"/>
                    <a:pt x="335" y="10487"/>
                    <a:pt x="365" y="10517"/>
                  </a:cubicBezTo>
                  <a:lnTo>
                    <a:pt x="426" y="10517"/>
                  </a:lnTo>
                  <a:cubicBezTo>
                    <a:pt x="426" y="10517"/>
                    <a:pt x="456" y="10487"/>
                    <a:pt x="487" y="10487"/>
                  </a:cubicBezTo>
                  <a:cubicBezTo>
                    <a:pt x="2159" y="8025"/>
                    <a:pt x="3709" y="5472"/>
                    <a:pt x="5077" y="2827"/>
                  </a:cubicBezTo>
                  <a:cubicBezTo>
                    <a:pt x="5107" y="2766"/>
                    <a:pt x="5077" y="2736"/>
                    <a:pt x="5046" y="2706"/>
                  </a:cubicBezTo>
                  <a:close/>
                  <a:moveTo>
                    <a:pt x="5475" y="3422"/>
                  </a:moveTo>
                  <a:cubicBezTo>
                    <a:pt x="5454" y="3422"/>
                    <a:pt x="5432" y="3444"/>
                    <a:pt x="5411" y="3465"/>
                  </a:cubicBezTo>
                  <a:cubicBezTo>
                    <a:pt x="3952" y="6292"/>
                    <a:pt x="2311" y="8997"/>
                    <a:pt x="487" y="11611"/>
                  </a:cubicBezTo>
                  <a:cubicBezTo>
                    <a:pt x="456" y="11642"/>
                    <a:pt x="456" y="11703"/>
                    <a:pt x="487" y="11733"/>
                  </a:cubicBezTo>
                  <a:lnTo>
                    <a:pt x="548" y="11733"/>
                  </a:lnTo>
                  <a:cubicBezTo>
                    <a:pt x="548" y="11733"/>
                    <a:pt x="578" y="11733"/>
                    <a:pt x="608" y="11703"/>
                  </a:cubicBezTo>
                  <a:cubicBezTo>
                    <a:pt x="2432" y="9089"/>
                    <a:pt x="4074" y="6353"/>
                    <a:pt x="5563" y="3526"/>
                  </a:cubicBezTo>
                  <a:cubicBezTo>
                    <a:pt x="5563" y="3496"/>
                    <a:pt x="5563" y="3435"/>
                    <a:pt x="5502" y="3435"/>
                  </a:cubicBezTo>
                  <a:cubicBezTo>
                    <a:pt x="5493" y="3426"/>
                    <a:pt x="5484" y="3422"/>
                    <a:pt x="5475" y="3422"/>
                  </a:cubicBezTo>
                  <a:close/>
                  <a:moveTo>
                    <a:pt x="6019" y="4104"/>
                  </a:moveTo>
                  <a:cubicBezTo>
                    <a:pt x="5958" y="4104"/>
                    <a:pt x="5928" y="4104"/>
                    <a:pt x="5897" y="4134"/>
                  </a:cubicBezTo>
                  <a:cubicBezTo>
                    <a:pt x="4347" y="7174"/>
                    <a:pt x="2554" y="10092"/>
                    <a:pt x="608" y="12888"/>
                  </a:cubicBezTo>
                  <a:cubicBezTo>
                    <a:pt x="578" y="12918"/>
                    <a:pt x="578" y="12949"/>
                    <a:pt x="608" y="12979"/>
                  </a:cubicBezTo>
                  <a:lnTo>
                    <a:pt x="639" y="12979"/>
                  </a:lnTo>
                  <a:cubicBezTo>
                    <a:pt x="669" y="12979"/>
                    <a:pt x="700" y="12979"/>
                    <a:pt x="730" y="12949"/>
                  </a:cubicBezTo>
                  <a:cubicBezTo>
                    <a:pt x="2675" y="10152"/>
                    <a:pt x="4469" y="7234"/>
                    <a:pt x="6049" y="4225"/>
                  </a:cubicBezTo>
                  <a:cubicBezTo>
                    <a:pt x="6049" y="4165"/>
                    <a:pt x="6049" y="4134"/>
                    <a:pt x="6019" y="4104"/>
                  </a:cubicBezTo>
                  <a:close/>
                  <a:moveTo>
                    <a:pt x="6428" y="4821"/>
                  </a:moveTo>
                  <a:cubicBezTo>
                    <a:pt x="6396" y="4821"/>
                    <a:pt x="6375" y="4842"/>
                    <a:pt x="6353" y="4864"/>
                  </a:cubicBezTo>
                  <a:cubicBezTo>
                    <a:pt x="4742" y="8025"/>
                    <a:pt x="2888" y="11064"/>
                    <a:pt x="821" y="13952"/>
                  </a:cubicBezTo>
                  <a:cubicBezTo>
                    <a:pt x="791" y="13982"/>
                    <a:pt x="791" y="14043"/>
                    <a:pt x="821" y="14043"/>
                  </a:cubicBezTo>
                  <a:cubicBezTo>
                    <a:pt x="836" y="14058"/>
                    <a:pt x="844" y="14066"/>
                    <a:pt x="852" y="14066"/>
                  </a:cubicBezTo>
                  <a:cubicBezTo>
                    <a:pt x="859" y="14066"/>
                    <a:pt x="867" y="14058"/>
                    <a:pt x="882" y="14043"/>
                  </a:cubicBezTo>
                  <a:cubicBezTo>
                    <a:pt x="882" y="14058"/>
                    <a:pt x="890" y="14066"/>
                    <a:pt x="901" y="14066"/>
                  </a:cubicBezTo>
                  <a:cubicBezTo>
                    <a:pt x="912" y="14066"/>
                    <a:pt x="928" y="14058"/>
                    <a:pt x="943" y="14043"/>
                  </a:cubicBezTo>
                  <a:cubicBezTo>
                    <a:pt x="3010" y="11156"/>
                    <a:pt x="4864" y="8116"/>
                    <a:pt x="6505" y="4924"/>
                  </a:cubicBezTo>
                  <a:cubicBezTo>
                    <a:pt x="6505" y="4894"/>
                    <a:pt x="6505" y="4864"/>
                    <a:pt x="6475" y="4833"/>
                  </a:cubicBezTo>
                  <a:cubicBezTo>
                    <a:pt x="6457" y="4824"/>
                    <a:pt x="6442" y="4821"/>
                    <a:pt x="6428" y="4821"/>
                  </a:cubicBezTo>
                  <a:close/>
                  <a:moveTo>
                    <a:pt x="6904" y="5520"/>
                  </a:moveTo>
                  <a:cubicBezTo>
                    <a:pt x="6883" y="5520"/>
                    <a:pt x="6861" y="5541"/>
                    <a:pt x="6840" y="5563"/>
                  </a:cubicBezTo>
                  <a:cubicBezTo>
                    <a:pt x="5137" y="8906"/>
                    <a:pt x="3162" y="12128"/>
                    <a:pt x="943" y="15168"/>
                  </a:cubicBezTo>
                  <a:cubicBezTo>
                    <a:pt x="912" y="15198"/>
                    <a:pt x="912" y="15259"/>
                    <a:pt x="943" y="15289"/>
                  </a:cubicBezTo>
                  <a:lnTo>
                    <a:pt x="1004" y="15289"/>
                  </a:lnTo>
                  <a:cubicBezTo>
                    <a:pt x="1004" y="15289"/>
                    <a:pt x="1034" y="15289"/>
                    <a:pt x="1064" y="15259"/>
                  </a:cubicBezTo>
                  <a:cubicBezTo>
                    <a:pt x="3283" y="12189"/>
                    <a:pt x="5259" y="8997"/>
                    <a:pt x="6992" y="5624"/>
                  </a:cubicBezTo>
                  <a:cubicBezTo>
                    <a:pt x="6992" y="5593"/>
                    <a:pt x="6992" y="5532"/>
                    <a:pt x="6931" y="5532"/>
                  </a:cubicBezTo>
                  <a:cubicBezTo>
                    <a:pt x="6922" y="5523"/>
                    <a:pt x="6913" y="5520"/>
                    <a:pt x="6904" y="5520"/>
                  </a:cubicBezTo>
                  <a:close/>
                  <a:moveTo>
                    <a:pt x="7385" y="6249"/>
                  </a:moveTo>
                  <a:cubicBezTo>
                    <a:pt x="7356" y="6249"/>
                    <a:pt x="7326" y="6271"/>
                    <a:pt x="7326" y="6292"/>
                  </a:cubicBezTo>
                  <a:cubicBezTo>
                    <a:pt x="5533" y="9818"/>
                    <a:pt x="3435" y="13192"/>
                    <a:pt x="1095" y="16353"/>
                  </a:cubicBezTo>
                  <a:cubicBezTo>
                    <a:pt x="1064" y="16384"/>
                    <a:pt x="1064" y="16444"/>
                    <a:pt x="1095" y="16444"/>
                  </a:cubicBezTo>
                  <a:cubicBezTo>
                    <a:pt x="1110" y="16460"/>
                    <a:pt x="1118" y="16467"/>
                    <a:pt x="1125" y="16467"/>
                  </a:cubicBezTo>
                  <a:cubicBezTo>
                    <a:pt x="1133" y="16467"/>
                    <a:pt x="1140" y="16460"/>
                    <a:pt x="1156" y="16444"/>
                  </a:cubicBezTo>
                  <a:cubicBezTo>
                    <a:pt x="1156" y="16454"/>
                    <a:pt x="1159" y="16458"/>
                    <a:pt x="1165" y="16458"/>
                  </a:cubicBezTo>
                  <a:cubicBezTo>
                    <a:pt x="1176" y="16458"/>
                    <a:pt x="1196" y="16444"/>
                    <a:pt x="1216" y="16444"/>
                  </a:cubicBezTo>
                  <a:cubicBezTo>
                    <a:pt x="3557" y="13253"/>
                    <a:pt x="5654" y="9879"/>
                    <a:pt x="7447" y="6353"/>
                  </a:cubicBezTo>
                  <a:cubicBezTo>
                    <a:pt x="7478" y="6323"/>
                    <a:pt x="7447" y="6292"/>
                    <a:pt x="7417" y="6262"/>
                  </a:cubicBezTo>
                  <a:cubicBezTo>
                    <a:pt x="7408" y="6253"/>
                    <a:pt x="7397" y="6249"/>
                    <a:pt x="7385" y="6249"/>
                  </a:cubicBezTo>
                  <a:close/>
                  <a:moveTo>
                    <a:pt x="7835" y="6941"/>
                  </a:moveTo>
                  <a:cubicBezTo>
                    <a:pt x="7817" y="6941"/>
                    <a:pt x="7800" y="6956"/>
                    <a:pt x="7782" y="6991"/>
                  </a:cubicBezTo>
                  <a:cubicBezTo>
                    <a:pt x="5928" y="10639"/>
                    <a:pt x="3770" y="14104"/>
                    <a:pt x="1308" y="17387"/>
                  </a:cubicBezTo>
                  <a:cubicBezTo>
                    <a:pt x="1277" y="17417"/>
                    <a:pt x="1277" y="17478"/>
                    <a:pt x="1308" y="17508"/>
                  </a:cubicBezTo>
                  <a:lnTo>
                    <a:pt x="1368" y="17508"/>
                  </a:lnTo>
                  <a:cubicBezTo>
                    <a:pt x="1399" y="17508"/>
                    <a:pt x="1429" y="17508"/>
                    <a:pt x="1460" y="17478"/>
                  </a:cubicBezTo>
                  <a:cubicBezTo>
                    <a:pt x="3891" y="14195"/>
                    <a:pt x="6049" y="10700"/>
                    <a:pt x="7903" y="7052"/>
                  </a:cubicBezTo>
                  <a:cubicBezTo>
                    <a:pt x="7934" y="7022"/>
                    <a:pt x="7903" y="6961"/>
                    <a:pt x="7873" y="6961"/>
                  </a:cubicBezTo>
                  <a:cubicBezTo>
                    <a:pt x="7860" y="6948"/>
                    <a:pt x="7848" y="6941"/>
                    <a:pt x="7835" y="6941"/>
                  </a:cubicBezTo>
                  <a:close/>
                  <a:moveTo>
                    <a:pt x="8327" y="7647"/>
                  </a:moveTo>
                  <a:cubicBezTo>
                    <a:pt x="8299" y="7647"/>
                    <a:pt x="8268" y="7669"/>
                    <a:pt x="8268" y="7690"/>
                  </a:cubicBezTo>
                  <a:cubicBezTo>
                    <a:pt x="6323" y="11520"/>
                    <a:pt x="4013" y="15198"/>
                    <a:pt x="1429" y="18633"/>
                  </a:cubicBezTo>
                  <a:cubicBezTo>
                    <a:pt x="1399" y="18663"/>
                    <a:pt x="1399" y="18724"/>
                    <a:pt x="1429" y="18754"/>
                  </a:cubicBezTo>
                  <a:lnTo>
                    <a:pt x="1460" y="18754"/>
                  </a:lnTo>
                  <a:cubicBezTo>
                    <a:pt x="1490" y="18754"/>
                    <a:pt x="1520" y="18754"/>
                    <a:pt x="1551" y="18724"/>
                  </a:cubicBezTo>
                  <a:cubicBezTo>
                    <a:pt x="4165" y="15289"/>
                    <a:pt x="6444" y="11611"/>
                    <a:pt x="8390" y="7751"/>
                  </a:cubicBezTo>
                  <a:cubicBezTo>
                    <a:pt x="8420" y="7721"/>
                    <a:pt x="8390" y="7660"/>
                    <a:pt x="8359" y="7660"/>
                  </a:cubicBezTo>
                  <a:cubicBezTo>
                    <a:pt x="8350" y="7651"/>
                    <a:pt x="8339" y="7647"/>
                    <a:pt x="8327" y="7647"/>
                  </a:cubicBezTo>
                  <a:close/>
                  <a:moveTo>
                    <a:pt x="8783" y="8407"/>
                  </a:moveTo>
                  <a:cubicBezTo>
                    <a:pt x="8755" y="8407"/>
                    <a:pt x="8724" y="8429"/>
                    <a:pt x="8724" y="8450"/>
                  </a:cubicBezTo>
                  <a:cubicBezTo>
                    <a:pt x="6748" y="12371"/>
                    <a:pt x="4408" y="16080"/>
                    <a:pt x="1763" y="19575"/>
                  </a:cubicBezTo>
                  <a:cubicBezTo>
                    <a:pt x="1733" y="19605"/>
                    <a:pt x="1733" y="19666"/>
                    <a:pt x="1763" y="19697"/>
                  </a:cubicBezTo>
                  <a:lnTo>
                    <a:pt x="1794" y="19697"/>
                  </a:lnTo>
                  <a:cubicBezTo>
                    <a:pt x="1824" y="19697"/>
                    <a:pt x="1855" y="19697"/>
                    <a:pt x="1855" y="19666"/>
                  </a:cubicBezTo>
                  <a:lnTo>
                    <a:pt x="1885" y="19666"/>
                  </a:lnTo>
                  <a:cubicBezTo>
                    <a:pt x="4560" y="16171"/>
                    <a:pt x="6870" y="12432"/>
                    <a:pt x="8846" y="8511"/>
                  </a:cubicBezTo>
                  <a:cubicBezTo>
                    <a:pt x="8876" y="8481"/>
                    <a:pt x="8846" y="8450"/>
                    <a:pt x="8815" y="8420"/>
                  </a:cubicBezTo>
                  <a:cubicBezTo>
                    <a:pt x="8806" y="8411"/>
                    <a:pt x="8795" y="8407"/>
                    <a:pt x="8783" y="8407"/>
                  </a:cubicBezTo>
                  <a:close/>
                  <a:moveTo>
                    <a:pt x="9271" y="9149"/>
                  </a:moveTo>
                  <a:cubicBezTo>
                    <a:pt x="9241" y="9149"/>
                    <a:pt x="9180" y="9149"/>
                    <a:pt x="9180" y="9180"/>
                  </a:cubicBezTo>
                  <a:cubicBezTo>
                    <a:pt x="7113" y="13283"/>
                    <a:pt x="4681" y="17174"/>
                    <a:pt x="1885" y="20791"/>
                  </a:cubicBezTo>
                  <a:cubicBezTo>
                    <a:pt x="1824" y="20821"/>
                    <a:pt x="1824" y="20882"/>
                    <a:pt x="1885" y="20913"/>
                  </a:cubicBezTo>
                  <a:lnTo>
                    <a:pt x="1976" y="20913"/>
                  </a:lnTo>
                  <a:cubicBezTo>
                    <a:pt x="4803" y="17265"/>
                    <a:pt x="7235" y="13374"/>
                    <a:pt x="9302" y="9271"/>
                  </a:cubicBezTo>
                  <a:cubicBezTo>
                    <a:pt x="9332" y="9210"/>
                    <a:pt x="9302" y="9180"/>
                    <a:pt x="9271" y="9149"/>
                  </a:cubicBezTo>
                  <a:close/>
                  <a:moveTo>
                    <a:pt x="9727" y="9879"/>
                  </a:moveTo>
                  <a:cubicBezTo>
                    <a:pt x="9666" y="9879"/>
                    <a:pt x="9636" y="9879"/>
                    <a:pt x="9606" y="9909"/>
                  </a:cubicBezTo>
                  <a:cubicBezTo>
                    <a:pt x="7539" y="14104"/>
                    <a:pt x="5016" y="18086"/>
                    <a:pt x="2159" y="21764"/>
                  </a:cubicBezTo>
                  <a:cubicBezTo>
                    <a:pt x="2128" y="21794"/>
                    <a:pt x="2128" y="21855"/>
                    <a:pt x="2159" y="21885"/>
                  </a:cubicBezTo>
                  <a:lnTo>
                    <a:pt x="2189" y="21885"/>
                  </a:lnTo>
                  <a:cubicBezTo>
                    <a:pt x="2219" y="21885"/>
                    <a:pt x="2250" y="21885"/>
                    <a:pt x="2280" y="21855"/>
                  </a:cubicBezTo>
                  <a:cubicBezTo>
                    <a:pt x="5168" y="18147"/>
                    <a:pt x="7660" y="14195"/>
                    <a:pt x="9758" y="10000"/>
                  </a:cubicBezTo>
                  <a:cubicBezTo>
                    <a:pt x="9758" y="9940"/>
                    <a:pt x="9758" y="9909"/>
                    <a:pt x="9727" y="9879"/>
                  </a:cubicBezTo>
                  <a:close/>
                  <a:moveTo>
                    <a:pt x="10213" y="10548"/>
                  </a:moveTo>
                  <a:cubicBezTo>
                    <a:pt x="10183" y="10548"/>
                    <a:pt x="10153" y="10548"/>
                    <a:pt x="10122" y="10578"/>
                  </a:cubicBezTo>
                  <a:cubicBezTo>
                    <a:pt x="7964" y="14925"/>
                    <a:pt x="5381" y="19028"/>
                    <a:pt x="2371" y="22827"/>
                  </a:cubicBezTo>
                  <a:cubicBezTo>
                    <a:pt x="2341" y="22858"/>
                    <a:pt x="2341" y="22919"/>
                    <a:pt x="2371" y="22949"/>
                  </a:cubicBezTo>
                  <a:lnTo>
                    <a:pt x="2432" y="22949"/>
                  </a:lnTo>
                  <a:cubicBezTo>
                    <a:pt x="2463" y="22949"/>
                    <a:pt x="2493" y="22949"/>
                    <a:pt x="2523" y="22919"/>
                  </a:cubicBezTo>
                  <a:cubicBezTo>
                    <a:pt x="5502" y="19119"/>
                    <a:pt x="8116" y="15016"/>
                    <a:pt x="10244" y="10669"/>
                  </a:cubicBezTo>
                  <a:cubicBezTo>
                    <a:pt x="10274" y="10608"/>
                    <a:pt x="10244" y="10578"/>
                    <a:pt x="10213" y="10548"/>
                  </a:cubicBezTo>
                  <a:close/>
                  <a:moveTo>
                    <a:pt x="10612" y="11295"/>
                  </a:moveTo>
                  <a:cubicBezTo>
                    <a:pt x="10591" y="11295"/>
                    <a:pt x="10569" y="11316"/>
                    <a:pt x="10548" y="11338"/>
                  </a:cubicBezTo>
                  <a:cubicBezTo>
                    <a:pt x="8359" y="15776"/>
                    <a:pt x="5715" y="19970"/>
                    <a:pt x="2645" y="23830"/>
                  </a:cubicBezTo>
                  <a:cubicBezTo>
                    <a:pt x="2615" y="23861"/>
                    <a:pt x="2615" y="23922"/>
                    <a:pt x="2645" y="23952"/>
                  </a:cubicBezTo>
                  <a:lnTo>
                    <a:pt x="2675" y="23952"/>
                  </a:lnTo>
                  <a:cubicBezTo>
                    <a:pt x="2700" y="23952"/>
                    <a:pt x="2724" y="23952"/>
                    <a:pt x="2749" y="23936"/>
                  </a:cubicBezTo>
                  <a:lnTo>
                    <a:pt x="2749" y="23936"/>
                  </a:lnTo>
                  <a:cubicBezTo>
                    <a:pt x="5844" y="20050"/>
                    <a:pt x="8514" y="15830"/>
                    <a:pt x="10700" y="11399"/>
                  </a:cubicBezTo>
                  <a:cubicBezTo>
                    <a:pt x="10700" y="11368"/>
                    <a:pt x="10700" y="11307"/>
                    <a:pt x="10639" y="11307"/>
                  </a:cubicBezTo>
                  <a:cubicBezTo>
                    <a:pt x="10630" y="11299"/>
                    <a:pt x="10621" y="11295"/>
                    <a:pt x="10612" y="11295"/>
                  </a:cubicBezTo>
                  <a:close/>
                  <a:moveTo>
                    <a:pt x="2767" y="23922"/>
                  </a:moveTo>
                  <a:cubicBezTo>
                    <a:pt x="2761" y="23928"/>
                    <a:pt x="2755" y="23932"/>
                    <a:pt x="2749" y="23936"/>
                  </a:cubicBezTo>
                  <a:lnTo>
                    <a:pt x="2749" y="23936"/>
                  </a:lnTo>
                  <a:cubicBezTo>
                    <a:pt x="2745" y="23941"/>
                    <a:pt x="2740" y="23947"/>
                    <a:pt x="2736" y="23952"/>
                  </a:cubicBezTo>
                  <a:lnTo>
                    <a:pt x="2767" y="23922"/>
                  </a:lnTo>
                  <a:close/>
                  <a:moveTo>
                    <a:pt x="11065" y="12159"/>
                  </a:moveTo>
                  <a:cubicBezTo>
                    <a:pt x="11034" y="12159"/>
                    <a:pt x="10973" y="12159"/>
                    <a:pt x="10943" y="12189"/>
                  </a:cubicBezTo>
                  <a:cubicBezTo>
                    <a:pt x="8724" y="16688"/>
                    <a:pt x="6049" y="20943"/>
                    <a:pt x="2919" y="24834"/>
                  </a:cubicBezTo>
                  <a:cubicBezTo>
                    <a:pt x="2888" y="24864"/>
                    <a:pt x="2888" y="24925"/>
                    <a:pt x="2919" y="24955"/>
                  </a:cubicBezTo>
                  <a:lnTo>
                    <a:pt x="2949" y="24955"/>
                  </a:lnTo>
                  <a:cubicBezTo>
                    <a:pt x="2979" y="24955"/>
                    <a:pt x="3010" y="24955"/>
                    <a:pt x="3040" y="24925"/>
                  </a:cubicBezTo>
                  <a:lnTo>
                    <a:pt x="3010" y="24925"/>
                  </a:lnTo>
                  <a:cubicBezTo>
                    <a:pt x="6171" y="21004"/>
                    <a:pt x="8876" y="16779"/>
                    <a:pt x="11095" y="12280"/>
                  </a:cubicBezTo>
                  <a:cubicBezTo>
                    <a:pt x="11095" y="12219"/>
                    <a:pt x="11095" y="12189"/>
                    <a:pt x="11065" y="12159"/>
                  </a:cubicBezTo>
                  <a:close/>
                  <a:moveTo>
                    <a:pt x="11494" y="12845"/>
                  </a:moveTo>
                  <a:cubicBezTo>
                    <a:pt x="11472" y="12845"/>
                    <a:pt x="11451" y="12867"/>
                    <a:pt x="11429" y="12888"/>
                  </a:cubicBezTo>
                  <a:cubicBezTo>
                    <a:pt x="10578" y="14621"/>
                    <a:pt x="7508" y="20669"/>
                    <a:pt x="3071" y="25989"/>
                  </a:cubicBezTo>
                  <a:cubicBezTo>
                    <a:pt x="3040" y="25989"/>
                    <a:pt x="3040" y="26049"/>
                    <a:pt x="3071" y="26080"/>
                  </a:cubicBezTo>
                  <a:lnTo>
                    <a:pt x="3131" y="26080"/>
                  </a:lnTo>
                  <a:cubicBezTo>
                    <a:pt x="3162" y="26080"/>
                    <a:pt x="3162" y="26080"/>
                    <a:pt x="3192" y="26049"/>
                  </a:cubicBezTo>
                  <a:lnTo>
                    <a:pt x="3192" y="26080"/>
                  </a:lnTo>
                  <a:cubicBezTo>
                    <a:pt x="7630" y="20761"/>
                    <a:pt x="10730" y="14681"/>
                    <a:pt x="11581" y="12949"/>
                  </a:cubicBezTo>
                  <a:cubicBezTo>
                    <a:pt x="11581" y="12918"/>
                    <a:pt x="11581" y="12858"/>
                    <a:pt x="11521" y="12858"/>
                  </a:cubicBezTo>
                  <a:cubicBezTo>
                    <a:pt x="11512" y="12849"/>
                    <a:pt x="11503" y="12845"/>
                    <a:pt x="11494" y="12845"/>
                  </a:cubicBezTo>
                  <a:close/>
                  <a:moveTo>
                    <a:pt x="11935" y="13580"/>
                  </a:moveTo>
                  <a:cubicBezTo>
                    <a:pt x="11913" y="13580"/>
                    <a:pt x="11894" y="13591"/>
                    <a:pt x="11885" y="13618"/>
                  </a:cubicBezTo>
                  <a:cubicBezTo>
                    <a:pt x="11034" y="15381"/>
                    <a:pt x="7903" y="21490"/>
                    <a:pt x="3405" y="26870"/>
                  </a:cubicBezTo>
                  <a:cubicBezTo>
                    <a:pt x="3374" y="26900"/>
                    <a:pt x="3374" y="26961"/>
                    <a:pt x="3405" y="26992"/>
                  </a:cubicBezTo>
                  <a:lnTo>
                    <a:pt x="3435" y="26992"/>
                  </a:lnTo>
                  <a:cubicBezTo>
                    <a:pt x="3466" y="26992"/>
                    <a:pt x="3496" y="26992"/>
                    <a:pt x="3526" y="26961"/>
                  </a:cubicBezTo>
                  <a:lnTo>
                    <a:pt x="3526" y="26992"/>
                  </a:lnTo>
                  <a:cubicBezTo>
                    <a:pt x="8025" y="21612"/>
                    <a:pt x="11156" y="15472"/>
                    <a:pt x="12007" y="13709"/>
                  </a:cubicBezTo>
                  <a:cubicBezTo>
                    <a:pt x="12050" y="13644"/>
                    <a:pt x="11986" y="13580"/>
                    <a:pt x="11935" y="13580"/>
                  </a:cubicBezTo>
                  <a:close/>
                  <a:moveTo>
                    <a:pt x="12448" y="14272"/>
                  </a:moveTo>
                  <a:cubicBezTo>
                    <a:pt x="12421" y="14272"/>
                    <a:pt x="12393" y="14285"/>
                    <a:pt x="12372" y="14317"/>
                  </a:cubicBezTo>
                  <a:cubicBezTo>
                    <a:pt x="11764" y="15593"/>
                    <a:pt x="8481" y="22250"/>
                    <a:pt x="3678" y="27903"/>
                  </a:cubicBezTo>
                  <a:cubicBezTo>
                    <a:pt x="3648" y="27934"/>
                    <a:pt x="3648" y="27964"/>
                    <a:pt x="3678" y="27995"/>
                  </a:cubicBezTo>
                  <a:lnTo>
                    <a:pt x="3739" y="27995"/>
                  </a:lnTo>
                  <a:cubicBezTo>
                    <a:pt x="3739" y="27995"/>
                    <a:pt x="3770" y="27995"/>
                    <a:pt x="3770" y="27964"/>
                  </a:cubicBezTo>
                  <a:lnTo>
                    <a:pt x="3770" y="27995"/>
                  </a:lnTo>
                  <a:cubicBezTo>
                    <a:pt x="8572" y="22311"/>
                    <a:pt x="11885" y="15654"/>
                    <a:pt x="12524" y="14377"/>
                  </a:cubicBezTo>
                  <a:cubicBezTo>
                    <a:pt x="12543" y="14318"/>
                    <a:pt x="12499" y="14272"/>
                    <a:pt x="12448" y="14272"/>
                  </a:cubicBezTo>
                  <a:close/>
                  <a:moveTo>
                    <a:pt x="12849" y="15068"/>
                  </a:moveTo>
                  <a:cubicBezTo>
                    <a:pt x="12827" y="15068"/>
                    <a:pt x="12806" y="15079"/>
                    <a:pt x="12797" y="15107"/>
                  </a:cubicBezTo>
                  <a:cubicBezTo>
                    <a:pt x="12159" y="16384"/>
                    <a:pt x="8846" y="23131"/>
                    <a:pt x="3982" y="28815"/>
                  </a:cubicBezTo>
                  <a:cubicBezTo>
                    <a:pt x="3952" y="28846"/>
                    <a:pt x="3952" y="28907"/>
                    <a:pt x="3982" y="28937"/>
                  </a:cubicBezTo>
                  <a:lnTo>
                    <a:pt x="4013" y="28937"/>
                  </a:lnTo>
                  <a:cubicBezTo>
                    <a:pt x="4043" y="28937"/>
                    <a:pt x="4074" y="28937"/>
                    <a:pt x="4104" y="28907"/>
                  </a:cubicBezTo>
                  <a:lnTo>
                    <a:pt x="4104" y="28937"/>
                  </a:lnTo>
                  <a:cubicBezTo>
                    <a:pt x="8967" y="23192"/>
                    <a:pt x="12311" y="16444"/>
                    <a:pt x="12919" y="15168"/>
                  </a:cubicBezTo>
                  <a:cubicBezTo>
                    <a:pt x="12961" y="15125"/>
                    <a:pt x="12900" y="15068"/>
                    <a:pt x="12849" y="15068"/>
                  </a:cubicBezTo>
                  <a:close/>
                  <a:moveTo>
                    <a:pt x="13375" y="15776"/>
                  </a:moveTo>
                  <a:cubicBezTo>
                    <a:pt x="13314" y="15776"/>
                    <a:pt x="13283" y="15776"/>
                    <a:pt x="13253" y="15836"/>
                  </a:cubicBezTo>
                  <a:cubicBezTo>
                    <a:pt x="12645" y="17143"/>
                    <a:pt x="9271" y="23952"/>
                    <a:pt x="4317" y="29758"/>
                  </a:cubicBezTo>
                  <a:cubicBezTo>
                    <a:pt x="4286" y="29788"/>
                    <a:pt x="4286" y="29818"/>
                    <a:pt x="4317" y="29849"/>
                  </a:cubicBezTo>
                  <a:lnTo>
                    <a:pt x="4347" y="29849"/>
                  </a:lnTo>
                  <a:cubicBezTo>
                    <a:pt x="4378" y="29849"/>
                    <a:pt x="4408" y="29849"/>
                    <a:pt x="4408" y="29818"/>
                  </a:cubicBezTo>
                  <a:lnTo>
                    <a:pt x="4408" y="29849"/>
                  </a:lnTo>
                  <a:cubicBezTo>
                    <a:pt x="9423" y="24043"/>
                    <a:pt x="12767" y="17204"/>
                    <a:pt x="13405" y="15897"/>
                  </a:cubicBezTo>
                  <a:cubicBezTo>
                    <a:pt x="13405" y="15867"/>
                    <a:pt x="13405" y="15806"/>
                    <a:pt x="13375" y="15776"/>
                  </a:cubicBezTo>
                  <a:close/>
                  <a:moveTo>
                    <a:pt x="13829" y="16401"/>
                  </a:moveTo>
                  <a:cubicBezTo>
                    <a:pt x="13800" y="16401"/>
                    <a:pt x="13770" y="16423"/>
                    <a:pt x="13770" y="16444"/>
                  </a:cubicBezTo>
                  <a:cubicBezTo>
                    <a:pt x="13739" y="16505"/>
                    <a:pt x="10122" y="24347"/>
                    <a:pt x="4560" y="30791"/>
                  </a:cubicBezTo>
                  <a:cubicBezTo>
                    <a:pt x="4530" y="30791"/>
                    <a:pt x="4530" y="30852"/>
                    <a:pt x="4560" y="30882"/>
                  </a:cubicBezTo>
                  <a:lnTo>
                    <a:pt x="4621" y="30882"/>
                  </a:lnTo>
                  <a:cubicBezTo>
                    <a:pt x="4651" y="30882"/>
                    <a:pt x="4651" y="30882"/>
                    <a:pt x="4681" y="30852"/>
                  </a:cubicBezTo>
                  <a:cubicBezTo>
                    <a:pt x="10244" y="24438"/>
                    <a:pt x="13861" y="16596"/>
                    <a:pt x="13891" y="16505"/>
                  </a:cubicBezTo>
                  <a:cubicBezTo>
                    <a:pt x="13922" y="16475"/>
                    <a:pt x="13891" y="16414"/>
                    <a:pt x="13861" y="16414"/>
                  </a:cubicBezTo>
                  <a:cubicBezTo>
                    <a:pt x="13852" y="16405"/>
                    <a:pt x="13841" y="16401"/>
                    <a:pt x="13829" y="164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41"/>
            <p:cNvSpPr/>
            <p:nvPr/>
          </p:nvSpPr>
          <p:spPr>
            <a:xfrm>
              <a:off x="6319000" y="2776663"/>
              <a:ext cx="624650" cy="1073000"/>
            </a:xfrm>
            <a:custGeom>
              <a:avLst/>
              <a:gdLst/>
              <a:ahLst/>
              <a:cxnLst/>
              <a:rect l="l" t="t" r="r" b="b"/>
              <a:pathLst>
                <a:path w="24986" h="42920" extrusionOk="0">
                  <a:moveTo>
                    <a:pt x="15229" y="1"/>
                  </a:moveTo>
                  <a:cubicBezTo>
                    <a:pt x="12220" y="3071"/>
                    <a:pt x="6080" y="11885"/>
                    <a:pt x="396" y="20427"/>
                  </a:cubicBezTo>
                  <a:cubicBezTo>
                    <a:pt x="153" y="22038"/>
                    <a:pt x="31" y="23649"/>
                    <a:pt x="31" y="25260"/>
                  </a:cubicBezTo>
                  <a:cubicBezTo>
                    <a:pt x="1" y="31278"/>
                    <a:pt x="1520" y="37175"/>
                    <a:pt x="3952" y="42646"/>
                  </a:cubicBezTo>
                  <a:cubicBezTo>
                    <a:pt x="10974" y="42828"/>
                    <a:pt x="18451" y="42919"/>
                    <a:pt x="24986" y="42919"/>
                  </a:cubicBezTo>
                  <a:cubicBezTo>
                    <a:pt x="24560" y="42190"/>
                    <a:pt x="24165" y="41430"/>
                    <a:pt x="23770" y="40670"/>
                  </a:cubicBezTo>
                  <a:cubicBezTo>
                    <a:pt x="22554" y="38026"/>
                    <a:pt x="21460" y="35290"/>
                    <a:pt x="20548" y="32524"/>
                  </a:cubicBezTo>
                  <a:cubicBezTo>
                    <a:pt x="19211" y="28694"/>
                    <a:pt x="18147" y="24804"/>
                    <a:pt x="17326" y="20852"/>
                  </a:cubicBezTo>
                  <a:cubicBezTo>
                    <a:pt x="15989" y="13983"/>
                    <a:pt x="15290" y="6992"/>
                    <a:pt x="152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41"/>
            <p:cNvSpPr/>
            <p:nvPr/>
          </p:nvSpPr>
          <p:spPr>
            <a:xfrm>
              <a:off x="6320525" y="2809338"/>
              <a:ext cx="589700" cy="1041850"/>
            </a:xfrm>
            <a:custGeom>
              <a:avLst/>
              <a:gdLst/>
              <a:ahLst/>
              <a:cxnLst/>
              <a:rect l="l" t="t" r="r" b="b"/>
              <a:pathLst>
                <a:path w="23588" h="41674" extrusionOk="0">
                  <a:moveTo>
                    <a:pt x="220" y="20653"/>
                  </a:moveTo>
                  <a:cubicBezTo>
                    <a:pt x="165" y="20653"/>
                    <a:pt x="105" y="20693"/>
                    <a:pt x="122" y="20761"/>
                  </a:cubicBezTo>
                  <a:cubicBezTo>
                    <a:pt x="456" y="22494"/>
                    <a:pt x="852" y="24105"/>
                    <a:pt x="1247" y="25564"/>
                  </a:cubicBezTo>
                  <a:cubicBezTo>
                    <a:pt x="3709" y="34196"/>
                    <a:pt x="6262" y="39394"/>
                    <a:pt x="7265" y="41248"/>
                  </a:cubicBezTo>
                  <a:cubicBezTo>
                    <a:pt x="7287" y="41269"/>
                    <a:pt x="7323" y="41291"/>
                    <a:pt x="7354" y="41291"/>
                  </a:cubicBezTo>
                  <a:cubicBezTo>
                    <a:pt x="7366" y="41291"/>
                    <a:pt x="7378" y="41287"/>
                    <a:pt x="7387" y="41278"/>
                  </a:cubicBezTo>
                  <a:cubicBezTo>
                    <a:pt x="7447" y="41248"/>
                    <a:pt x="7478" y="41187"/>
                    <a:pt x="7447" y="41156"/>
                  </a:cubicBezTo>
                  <a:cubicBezTo>
                    <a:pt x="6444" y="39302"/>
                    <a:pt x="3891" y="34105"/>
                    <a:pt x="1459" y="25503"/>
                  </a:cubicBezTo>
                  <a:cubicBezTo>
                    <a:pt x="1034" y="24074"/>
                    <a:pt x="669" y="22463"/>
                    <a:pt x="304" y="20731"/>
                  </a:cubicBezTo>
                  <a:cubicBezTo>
                    <a:pt x="304" y="20677"/>
                    <a:pt x="264" y="20653"/>
                    <a:pt x="220" y="20653"/>
                  </a:cubicBezTo>
                  <a:close/>
                  <a:moveTo>
                    <a:pt x="760" y="31399"/>
                  </a:moveTo>
                  <a:cubicBezTo>
                    <a:pt x="700" y="31430"/>
                    <a:pt x="669" y="31491"/>
                    <a:pt x="700" y="31521"/>
                  </a:cubicBezTo>
                  <a:cubicBezTo>
                    <a:pt x="1824" y="34895"/>
                    <a:pt x="3222" y="38178"/>
                    <a:pt x="4833" y="41308"/>
                  </a:cubicBezTo>
                  <a:cubicBezTo>
                    <a:pt x="4864" y="41339"/>
                    <a:pt x="4894" y="41369"/>
                    <a:pt x="4955" y="41369"/>
                  </a:cubicBezTo>
                  <a:lnTo>
                    <a:pt x="4985" y="41369"/>
                  </a:lnTo>
                  <a:lnTo>
                    <a:pt x="4985" y="41339"/>
                  </a:lnTo>
                  <a:cubicBezTo>
                    <a:pt x="5046" y="41339"/>
                    <a:pt x="5046" y="41278"/>
                    <a:pt x="5016" y="41217"/>
                  </a:cubicBezTo>
                  <a:cubicBezTo>
                    <a:pt x="3405" y="38086"/>
                    <a:pt x="2007" y="34834"/>
                    <a:pt x="882" y="31460"/>
                  </a:cubicBezTo>
                  <a:cubicBezTo>
                    <a:pt x="852" y="31430"/>
                    <a:pt x="791" y="31399"/>
                    <a:pt x="760" y="31399"/>
                  </a:cubicBezTo>
                  <a:close/>
                  <a:moveTo>
                    <a:pt x="61" y="25320"/>
                  </a:moveTo>
                  <a:cubicBezTo>
                    <a:pt x="31" y="25351"/>
                    <a:pt x="0" y="25412"/>
                    <a:pt x="0" y="25442"/>
                  </a:cubicBezTo>
                  <a:lnTo>
                    <a:pt x="31" y="25564"/>
                  </a:lnTo>
                  <a:cubicBezTo>
                    <a:pt x="2584" y="34500"/>
                    <a:pt x="5289" y="39880"/>
                    <a:pt x="6080" y="41308"/>
                  </a:cubicBezTo>
                  <a:cubicBezTo>
                    <a:pt x="6080" y="41339"/>
                    <a:pt x="6140" y="41369"/>
                    <a:pt x="6171" y="41369"/>
                  </a:cubicBezTo>
                  <a:lnTo>
                    <a:pt x="6201" y="41369"/>
                  </a:lnTo>
                  <a:lnTo>
                    <a:pt x="6201" y="41339"/>
                  </a:lnTo>
                  <a:cubicBezTo>
                    <a:pt x="6262" y="41339"/>
                    <a:pt x="6292" y="41278"/>
                    <a:pt x="6262" y="41217"/>
                  </a:cubicBezTo>
                  <a:cubicBezTo>
                    <a:pt x="5502" y="39789"/>
                    <a:pt x="2767" y="34439"/>
                    <a:pt x="244" y="25503"/>
                  </a:cubicBezTo>
                  <a:lnTo>
                    <a:pt x="213" y="25412"/>
                  </a:lnTo>
                  <a:cubicBezTo>
                    <a:pt x="183" y="25351"/>
                    <a:pt x="122" y="25320"/>
                    <a:pt x="61" y="25320"/>
                  </a:cubicBezTo>
                  <a:close/>
                  <a:moveTo>
                    <a:pt x="2971" y="15273"/>
                  </a:moveTo>
                  <a:cubicBezTo>
                    <a:pt x="2915" y="15273"/>
                    <a:pt x="2858" y="15313"/>
                    <a:pt x="2858" y="15381"/>
                  </a:cubicBezTo>
                  <a:cubicBezTo>
                    <a:pt x="3344" y="18816"/>
                    <a:pt x="4043" y="22250"/>
                    <a:pt x="4955" y="25594"/>
                  </a:cubicBezTo>
                  <a:cubicBezTo>
                    <a:pt x="7478" y="34561"/>
                    <a:pt x="10213" y="39910"/>
                    <a:pt x="10973" y="41339"/>
                  </a:cubicBezTo>
                  <a:cubicBezTo>
                    <a:pt x="11004" y="41369"/>
                    <a:pt x="11034" y="41400"/>
                    <a:pt x="11065" y="41400"/>
                  </a:cubicBezTo>
                  <a:cubicBezTo>
                    <a:pt x="11095" y="41400"/>
                    <a:pt x="11095" y="41369"/>
                    <a:pt x="11125" y="41369"/>
                  </a:cubicBezTo>
                  <a:lnTo>
                    <a:pt x="11125" y="41339"/>
                  </a:lnTo>
                  <a:cubicBezTo>
                    <a:pt x="11156" y="41339"/>
                    <a:pt x="11186" y="41278"/>
                    <a:pt x="11156" y="41217"/>
                  </a:cubicBezTo>
                  <a:cubicBezTo>
                    <a:pt x="10396" y="39789"/>
                    <a:pt x="7660" y="34439"/>
                    <a:pt x="5137" y="25503"/>
                  </a:cubicBezTo>
                  <a:cubicBezTo>
                    <a:pt x="4225" y="22159"/>
                    <a:pt x="3526" y="18785"/>
                    <a:pt x="3070" y="15351"/>
                  </a:cubicBezTo>
                  <a:cubicBezTo>
                    <a:pt x="3057" y="15297"/>
                    <a:pt x="3015" y="15273"/>
                    <a:pt x="2971" y="15273"/>
                  </a:cubicBezTo>
                  <a:close/>
                  <a:moveTo>
                    <a:pt x="5020" y="12173"/>
                  </a:moveTo>
                  <a:cubicBezTo>
                    <a:pt x="4973" y="12173"/>
                    <a:pt x="4925" y="12212"/>
                    <a:pt x="4925" y="12281"/>
                  </a:cubicBezTo>
                  <a:cubicBezTo>
                    <a:pt x="5411" y="16749"/>
                    <a:pt x="6232" y="21217"/>
                    <a:pt x="7417" y="25564"/>
                  </a:cubicBezTo>
                  <a:cubicBezTo>
                    <a:pt x="10001" y="34682"/>
                    <a:pt x="12736" y="40032"/>
                    <a:pt x="13527" y="41460"/>
                  </a:cubicBezTo>
                  <a:cubicBezTo>
                    <a:pt x="13544" y="41496"/>
                    <a:pt x="13573" y="41511"/>
                    <a:pt x="13599" y="41511"/>
                  </a:cubicBezTo>
                  <a:cubicBezTo>
                    <a:pt x="13618" y="41511"/>
                    <a:pt x="13636" y="41503"/>
                    <a:pt x="13648" y="41491"/>
                  </a:cubicBezTo>
                  <a:cubicBezTo>
                    <a:pt x="13709" y="41460"/>
                    <a:pt x="13709" y="41400"/>
                    <a:pt x="13679" y="41339"/>
                  </a:cubicBezTo>
                  <a:cubicBezTo>
                    <a:pt x="12919" y="39941"/>
                    <a:pt x="10183" y="34621"/>
                    <a:pt x="7599" y="25503"/>
                  </a:cubicBezTo>
                  <a:cubicBezTo>
                    <a:pt x="6444" y="21156"/>
                    <a:pt x="5593" y="16718"/>
                    <a:pt x="5107" y="12250"/>
                  </a:cubicBezTo>
                  <a:cubicBezTo>
                    <a:pt x="5094" y="12197"/>
                    <a:pt x="5057" y="12173"/>
                    <a:pt x="5020" y="12173"/>
                  </a:cubicBezTo>
                  <a:close/>
                  <a:moveTo>
                    <a:pt x="6080" y="10639"/>
                  </a:moveTo>
                  <a:cubicBezTo>
                    <a:pt x="6019" y="10639"/>
                    <a:pt x="5958" y="10700"/>
                    <a:pt x="5988" y="10761"/>
                  </a:cubicBezTo>
                  <a:cubicBezTo>
                    <a:pt x="6627" y="16597"/>
                    <a:pt x="7508" y="21582"/>
                    <a:pt x="8633" y="25564"/>
                  </a:cubicBezTo>
                  <a:cubicBezTo>
                    <a:pt x="11217" y="34682"/>
                    <a:pt x="13952" y="40032"/>
                    <a:pt x="14742" y="41460"/>
                  </a:cubicBezTo>
                  <a:cubicBezTo>
                    <a:pt x="14760" y="41496"/>
                    <a:pt x="14788" y="41511"/>
                    <a:pt x="14821" y="41511"/>
                  </a:cubicBezTo>
                  <a:cubicBezTo>
                    <a:pt x="14844" y="41511"/>
                    <a:pt x="14869" y="41503"/>
                    <a:pt x="14894" y="41491"/>
                  </a:cubicBezTo>
                  <a:cubicBezTo>
                    <a:pt x="14925" y="41460"/>
                    <a:pt x="14955" y="41400"/>
                    <a:pt x="14925" y="41339"/>
                  </a:cubicBezTo>
                  <a:cubicBezTo>
                    <a:pt x="14165" y="39941"/>
                    <a:pt x="11399" y="34621"/>
                    <a:pt x="8846" y="25503"/>
                  </a:cubicBezTo>
                  <a:cubicBezTo>
                    <a:pt x="7691" y="21521"/>
                    <a:pt x="6809" y="16566"/>
                    <a:pt x="6171" y="10730"/>
                  </a:cubicBezTo>
                  <a:cubicBezTo>
                    <a:pt x="6171" y="10670"/>
                    <a:pt x="6110" y="10639"/>
                    <a:pt x="6080" y="10639"/>
                  </a:cubicBezTo>
                  <a:close/>
                  <a:moveTo>
                    <a:pt x="973" y="18299"/>
                  </a:moveTo>
                  <a:cubicBezTo>
                    <a:pt x="912" y="18299"/>
                    <a:pt x="882" y="18360"/>
                    <a:pt x="882" y="18421"/>
                  </a:cubicBezTo>
                  <a:cubicBezTo>
                    <a:pt x="1308" y="20822"/>
                    <a:pt x="1824" y="23223"/>
                    <a:pt x="2493" y="25594"/>
                  </a:cubicBezTo>
                  <a:cubicBezTo>
                    <a:pt x="5077" y="34682"/>
                    <a:pt x="7812" y="40032"/>
                    <a:pt x="8572" y="41460"/>
                  </a:cubicBezTo>
                  <a:cubicBezTo>
                    <a:pt x="8602" y="41491"/>
                    <a:pt x="8633" y="41491"/>
                    <a:pt x="8663" y="41521"/>
                  </a:cubicBezTo>
                  <a:cubicBezTo>
                    <a:pt x="8694" y="41491"/>
                    <a:pt x="8724" y="41491"/>
                    <a:pt x="8724" y="41491"/>
                  </a:cubicBezTo>
                  <a:lnTo>
                    <a:pt x="8724" y="41460"/>
                  </a:lnTo>
                  <a:cubicBezTo>
                    <a:pt x="8785" y="41430"/>
                    <a:pt x="8785" y="41369"/>
                    <a:pt x="8754" y="41339"/>
                  </a:cubicBezTo>
                  <a:cubicBezTo>
                    <a:pt x="7995" y="39910"/>
                    <a:pt x="5259" y="34591"/>
                    <a:pt x="2675" y="25503"/>
                  </a:cubicBezTo>
                  <a:cubicBezTo>
                    <a:pt x="2037" y="23162"/>
                    <a:pt x="1490" y="20791"/>
                    <a:pt x="1095" y="18390"/>
                  </a:cubicBezTo>
                  <a:cubicBezTo>
                    <a:pt x="1064" y="18329"/>
                    <a:pt x="1004" y="18299"/>
                    <a:pt x="973" y="18299"/>
                  </a:cubicBezTo>
                  <a:close/>
                  <a:moveTo>
                    <a:pt x="1964" y="16679"/>
                  </a:moveTo>
                  <a:cubicBezTo>
                    <a:pt x="1910" y="16679"/>
                    <a:pt x="1855" y="16726"/>
                    <a:pt x="1855" y="16810"/>
                  </a:cubicBezTo>
                  <a:cubicBezTo>
                    <a:pt x="2311" y="19758"/>
                    <a:pt x="2949" y="22706"/>
                    <a:pt x="3739" y="25594"/>
                  </a:cubicBezTo>
                  <a:cubicBezTo>
                    <a:pt x="6323" y="34682"/>
                    <a:pt x="9058" y="40032"/>
                    <a:pt x="9818" y="41460"/>
                  </a:cubicBezTo>
                  <a:cubicBezTo>
                    <a:pt x="9849" y="41491"/>
                    <a:pt x="9879" y="41491"/>
                    <a:pt x="9909" y="41521"/>
                  </a:cubicBezTo>
                  <a:cubicBezTo>
                    <a:pt x="9909" y="41491"/>
                    <a:pt x="9940" y="41491"/>
                    <a:pt x="9970" y="41491"/>
                  </a:cubicBezTo>
                  <a:lnTo>
                    <a:pt x="9940" y="41460"/>
                  </a:lnTo>
                  <a:cubicBezTo>
                    <a:pt x="10001" y="41430"/>
                    <a:pt x="10031" y="41369"/>
                    <a:pt x="10001" y="41339"/>
                  </a:cubicBezTo>
                  <a:cubicBezTo>
                    <a:pt x="9241" y="39910"/>
                    <a:pt x="6475" y="34591"/>
                    <a:pt x="3922" y="25503"/>
                  </a:cubicBezTo>
                  <a:cubicBezTo>
                    <a:pt x="3131" y="22646"/>
                    <a:pt x="2493" y="19728"/>
                    <a:pt x="2067" y="16779"/>
                  </a:cubicBezTo>
                  <a:cubicBezTo>
                    <a:pt x="2054" y="16711"/>
                    <a:pt x="2009" y="16679"/>
                    <a:pt x="1964" y="16679"/>
                  </a:cubicBezTo>
                  <a:close/>
                  <a:moveTo>
                    <a:pt x="7125" y="9017"/>
                  </a:moveTo>
                  <a:cubicBezTo>
                    <a:pt x="7073" y="9017"/>
                    <a:pt x="7022" y="9055"/>
                    <a:pt x="7022" y="9120"/>
                  </a:cubicBezTo>
                  <a:cubicBezTo>
                    <a:pt x="7660" y="15655"/>
                    <a:pt x="8633" y="21187"/>
                    <a:pt x="9849" y="25564"/>
                  </a:cubicBezTo>
                  <a:cubicBezTo>
                    <a:pt x="12463" y="34713"/>
                    <a:pt x="15198" y="40062"/>
                    <a:pt x="15989" y="41460"/>
                  </a:cubicBezTo>
                  <a:cubicBezTo>
                    <a:pt x="15989" y="41521"/>
                    <a:pt x="16049" y="41521"/>
                    <a:pt x="16080" y="41521"/>
                  </a:cubicBezTo>
                  <a:lnTo>
                    <a:pt x="16110" y="41521"/>
                  </a:lnTo>
                  <a:cubicBezTo>
                    <a:pt x="16171" y="41491"/>
                    <a:pt x="16171" y="41430"/>
                    <a:pt x="16171" y="41369"/>
                  </a:cubicBezTo>
                  <a:cubicBezTo>
                    <a:pt x="15381" y="39971"/>
                    <a:pt x="12645" y="34652"/>
                    <a:pt x="10061" y="25503"/>
                  </a:cubicBezTo>
                  <a:cubicBezTo>
                    <a:pt x="8846" y="21217"/>
                    <a:pt x="7873" y="15533"/>
                    <a:pt x="7235" y="9120"/>
                  </a:cubicBezTo>
                  <a:cubicBezTo>
                    <a:pt x="7220" y="9048"/>
                    <a:pt x="7172" y="9017"/>
                    <a:pt x="7125" y="9017"/>
                  </a:cubicBezTo>
                  <a:close/>
                  <a:moveTo>
                    <a:pt x="4021" y="13883"/>
                  </a:moveTo>
                  <a:cubicBezTo>
                    <a:pt x="3962" y="13883"/>
                    <a:pt x="3905" y="13930"/>
                    <a:pt x="3922" y="14013"/>
                  </a:cubicBezTo>
                  <a:cubicBezTo>
                    <a:pt x="4408" y="17904"/>
                    <a:pt x="5168" y="21764"/>
                    <a:pt x="6201" y="25594"/>
                  </a:cubicBezTo>
                  <a:cubicBezTo>
                    <a:pt x="8815" y="34743"/>
                    <a:pt x="11551" y="40062"/>
                    <a:pt x="12341" y="41491"/>
                  </a:cubicBezTo>
                  <a:cubicBezTo>
                    <a:pt x="12341" y="41521"/>
                    <a:pt x="12372" y="41552"/>
                    <a:pt x="12432" y="41552"/>
                  </a:cubicBezTo>
                  <a:lnTo>
                    <a:pt x="12432" y="41521"/>
                  </a:lnTo>
                  <a:cubicBezTo>
                    <a:pt x="12493" y="41491"/>
                    <a:pt x="12493" y="41430"/>
                    <a:pt x="12493" y="41369"/>
                  </a:cubicBezTo>
                  <a:cubicBezTo>
                    <a:pt x="11733" y="39971"/>
                    <a:pt x="8967" y="34652"/>
                    <a:pt x="6353" y="25503"/>
                  </a:cubicBezTo>
                  <a:cubicBezTo>
                    <a:pt x="5350" y="21734"/>
                    <a:pt x="4590" y="17873"/>
                    <a:pt x="4134" y="13983"/>
                  </a:cubicBezTo>
                  <a:cubicBezTo>
                    <a:pt x="4121" y="13914"/>
                    <a:pt x="4070" y="13883"/>
                    <a:pt x="4021" y="13883"/>
                  </a:cubicBezTo>
                  <a:close/>
                  <a:moveTo>
                    <a:pt x="9317" y="5958"/>
                  </a:moveTo>
                  <a:cubicBezTo>
                    <a:pt x="9271" y="5958"/>
                    <a:pt x="9226" y="5989"/>
                    <a:pt x="9210" y="6050"/>
                  </a:cubicBezTo>
                  <a:cubicBezTo>
                    <a:pt x="9636" y="11430"/>
                    <a:pt x="10517" y="19180"/>
                    <a:pt x="12311" y="25533"/>
                  </a:cubicBezTo>
                  <a:cubicBezTo>
                    <a:pt x="14925" y="34773"/>
                    <a:pt x="17691" y="40093"/>
                    <a:pt x="18451" y="41521"/>
                  </a:cubicBezTo>
                  <a:cubicBezTo>
                    <a:pt x="18481" y="41521"/>
                    <a:pt x="18511" y="41552"/>
                    <a:pt x="18542" y="41552"/>
                  </a:cubicBezTo>
                  <a:lnTo>
                    <a:pt x="18603" y="41552"/>
                  </a:lnTo>
                  <a:cubicBezTo>
                    <a:pt x="18633" y="41521"/>
                    <a:pt x="18663" y="41460"/>
                    <a:pt x="18633" y="41400"/>
                  </a:cubicBezTo>
                  <a:cubicBezTo>
                    <a:pt x="17843" y="40001"/>
                    <a:pt x="15107" y="34713"/>
                    <a:pt x="12493" y="25503"/>
                  </a:cubicBezTo>
                  <a:cubicBezTo>
                    <a:pt x="10700" y="19180"/>
                    <a:pt x="9849" y="11430"/>
                    <a:pt x="9423" y="6050"/>
                  </a:cubicBezTo>
                  <a:cubicBezTo>
                    <a:pt x="9408" y="5989"/>
                    <a:pt x="9362" y="5958"/>
                    <a:pt x="9317" y="5958"/>
                  </a:cubicBezTo>
                  <a:close/>
                  <a:moveTo>
                    <a:pt x="8207" y="7478"/>
                  </a:moveTo>
                  <a:cubicBezTo>
                    <a:pt x="8147" y="7478"/>
                    <a:pt x="8116" y="7539"/>
                    <a:pt x="8116" y="7600"/>
                  </a:cubicBezTo>
                  <a:cubicBezTo>
                    <a:pt x="8542" y="12524"/>
                    <a:pt x="9423" y="19667"/>
                    <a:pt x="11095" y="25564"/>
                  </a:cubicBezTo>
                  <a:cubicBezTo>
                    <a:pt x="13709" y="34773"/>
                    <a:pt x="16445" y="40093"/>
                    <a:pt x="17235" y="41521"/>
                  </a:cubicBezTo>
                  <a:cubicBezTo>
                    <a:pt x="17265" y="41552"/>
                    <a:pt x="17296" y="41582"/>
                    <a:pt x="17326" y="41582"/>
                  </a:cubicBezTo>
                  <a:cubicBezTo>
                    <a:pt x="17326" y="41582"/>
                    <a:pt x="17356" y="41552"/>
                    <a:pt x="17356" y="41552"/>
                  </a:cubicBezTo>
                  <a:cubicBezTo>
                    <a:pt x="17417" y="41521"/>
                    <a:pt x="17417" y="41460"/>
                    <a:pt x="17417" y="41400"/>
                  </a:cubicBezTo>
                  <a:cubicBezTo>
                    <a:pt x="16627" y="40001"/>
                    <a:pt x="13891" y="34713"/>
                    <a:pt x="11277" y="25503"/>
                  </a:cubicBezTo>
                  <a:cubicBezTo>
                    <a:pt x="9606" y="19636"/>
                    <a:pt x="8754" y="12524"/>
                    <a:pt x="8329" y="7569"/>
                  </a:cubicBezTo>
                  <a:cubicBezTo>
                    <a:pt x="8299" y="7509"/>
                    <a:pt x="8268" y="7478"/>
                    <a:pt x="8207" y="7478"/>
                  </a:cubicBezTo>
                  <a:close/>
                  <a:moveTo>
                    <a:pt x="13891" y="1"/>
                  </a:moveTo>
                  <a:cubicBezTo>
                    <a:pt x="13831" y="1"/>
                    <a:pt x="13800" y="62"/>
                    <a:pt x="13800" y="122"/>
                  </a:cubicBezTo>
                  <a:cubicBezTo>
                    <a:pt x="13800" y="244"/>
                    <a:pt x="14226" y="14986"/>
                    <a:pt x="17204" y="25564"/>
                  </a:cubicBezTo>
                  <a:cubicBezTo>
                    <a:pt x="19819" y="34804"/>
                    <a:pt x="22585" y="40123"/>
                    <a:pt x="23375" y="41521"/>
                  </a:cubicBezTo>
                  <a:cubicBezTo>
                    <a:pt x="23375" y="41552"/>
                    <a:pt x="23405" y="41582"/>
                    <a:pt x="23466" y="41582"/>
                  </a:cubicBezTo>
                  <a:cubicBezTo>
                    <a:pt x="23527" y="41582"/>
                    <a:pt x="23588" y="41491"/>
                    <a:pt x="23557" y="41430"/>
                  </a:cubicBezTo>
                  <a:cubicBezTo>
                    <a:pt x="22767" y="40032"/>
                    <a:pt x="20031" y="34743"/>
                    <a:pt x="17417" y="25533"/>
                  </a:cubicBezTo>
                  <a:cubicBezTo>
                    <a:pt x="14408" y="14955"/>
                    <a:pt x="13983" y="244"/>
                    <a:pt x="13983" y="122"/>
                  </a:cubicBezTo>
                  <a:cubicBezTo>
                    <a:pt x="13983" y="62"/>
                    <a:pt x="13952" y="1"/>
                    <a:pt x="13891" y="1"/>
                  </a:cubicBezTo>
                  <a:close/>
                  <a:moveTo>
                    <a:pt x="11551" y="2919"/>
                  </a:moveTo>
                  <a:cubicBezTo>
                    <a:pt x="11490" y="2919"/>
                    <a:pt x="11460" y="2949"/>
                    <a:pt x="11460" y="3010"/>
                  </a:cubicBezTo>
                  <a:cubicBezTo>
                    <a:pt x="11764" y="8147"/>
                    <a:pt x="12584" y="17873"/>
                    <a:pt x="14742" y="25564"/>
                  </a:cubicBezTo>
                  <a:cubicBezTo>
                    <a:pt x="17448" y="35077"/>
                    <a:pt x="20366" y="40549"/>
                    <a:pt x="20913" y="41552"/>
                  </a:cubicBezTo>
                  <a:cubicBezTo>
                    <a:pt x="20943" y="41582"/>
                    <a:pt x="20974" y="41612"/>
                    <a:pt x="21004" y="41612"/>
                  </a:cubicBezTo>
                  <a:lnTo>
                    <a:pt x="21065" y="41612"/>
                  </a:lnTo>
                  <a:cubicBezTo>
                    <a:pt x="21095" y="41582"/>
                    <a:pt x="21126" y="41521"/>
                    <a:pt x="21095" y="41460"/>
                  </a:cubicBezTo>
                  <a:cubicBezTo>
                    <a:pt x="20548" y="40457"/>
                    <a:pt x="17630" y="35017"/>
                    <a:pt x="14955" y="25503"/>
                  </a:cubicBezTo>
                  <a:cubicBezTo>
                    <a:pt x="12767" y="17843"/>
                    <a:pt x="11946" y="8116"/>
                    <a:pt x="11672" y="3010"/>
                  </a:cubicBezTo>
                  <a:cubicBezTo>
                    <a:pt x="11672" y="2949"/>
                    <a:pt x="11612" y="2919"/>
                    <a:pt x="11551" y="2919"/>
                  </a:cubicBezTo>
                  <a:close/>
                  <a:moveTo>
                    <a:pt x="10426" y="4439"/>
                  </a:moveTo>
                  <a:cubicBezTo>
                    <a:pt x="10365" y="4439"/>
                    <a:pt x="10335" y="4499"/>
                    <a:pt x="10335" y="4530"/>
                  </a:cubicBezTo>
                  <a:cubicBezTo>
                    <a:pt x="10669" y="9332"/>
                    <a:pt x="11490" y="18390"/>
                    <a:pt x="13527" y="25594"/>
                  </a:cubicBezTo>
                  <a:cubicBezTo>
                    <a:pt x="16262" y="35199"/>
                    <a:pt x="19180" y="40640"/>
                    <a:pt x="19727" y="41612"/>
                  </a:cubicBezTo>
                  <a:cubicBezTo>
                    <a:pt x="19758" y="41643"/>
                    <a:pt x="19788" y="41673"/>
                    <a:pt x="19819" y="41673"/>
                  </a:cubicBezTo>
                  <a:lnTo>
                    <a:pt x="19849" y="41673"/>
                  </a:lnTo>
                  <a:cubicBezTo>
                    <a:pt x="19910" y="41643"/>
                    <a:pt x="19940" y="41582"/>
                    <a:pt x="19910" y="41521"/>
                  </a:cubicBezTo>
                  <a:cubicBezTo>
                    <a:pt x="19332" y="40549"/>
                    <a:pt x="16445" y="35108"/>
                    <a:pt x="13709" y="25533"/>
                  </a:cubicBezTo>
                  <a:cubicBezTo>
                    <a:pt x="11733" y="18390"/>
                    <a:pt x="10852" y="9302"/>
                    <a:pt x="10548" y="4530"/>
                  </a:cubicBezTo>
                  <a:cubicBezTo>
                    <a:pt x="10517" y="4469"/>
                    <a:pt x="10487" y="4439"/>
                    <a:pt x="10426" y="4439"/>
                  </a:cubicBezTo>
                  <a:close/>
                  <a:moveTo>
                    <a:pt x="12706" y="1429"/>
                  </a:moveTo>
                  <a:cubicBezTo>
                    <a:pt x="12645" y="1429"/>
                    <a:pt x="12615" y="1490"/>
                    <a:pt x="12615" y="1551"/>
                  </a:cubicBezTo>
                  <a:cubicBezTo>
                    <a:pt x="12797" y="5898"/>
                    <a:pt x="13557" y="16992"/>
                    <a:pt x="15989" y="25564"/>
                  </a:cubicBezTo>
                  <a:cubicBezTo>
                    <a:pt x="18694" y="35169"/>
                    <a:pt x="21612" y="40640"/>
                    <a:pt x="22189" y="41612"/>
                  </a:cubicBezTo>
                  <a:cubicBezTo>
                    <a:pt x="22189" y="41643"/>
                    <a:pt x="22220" y="41673"/>
                    <a:pt x="22281" y="41673"/>
                  </a:cubicBezTo>
                  <a:lnTo>
                    <a:pt x="22311" y="41673"/>
                  </a:lnTo>
                  <a:cubicBezTo>
                    <a:pt x="22372" y="41643"/>
                    <a:pt x="22372" y="41582"/>
                    <a:pt x="22341" y="41521"/>
                  </a:cubicBezTo>
                  <a:cubicBezTo>
                    <a:pt x="21794" y="40549"/>
                    <a:pt x="18876" y="35108"/>
                    <a:pt x="16171" y="25533"/>
                  </a:cubicBezTo>
                  <a:cubicBezTo>
                    <a:pt x="13739" y="16962"/>
                    <a:pt x="13010" y="5898"/>
                    <a:pt x="12797" y="1521"/>
                  </a:cubicBezTo>
                  <a:cubicBezTo>
                    <a:pt x="12797" y="1490"/>
                    <a:pt x="12767" y="1429"/>
                    <a:pt x="12706" y="14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  <p:sp>
          <p:nvSpPr>
            <p:cNvPr id="1910" name="Google Shape;1910;p41"/>
            <p:cNvSpPr/>
            <p:nvPr/>
          </p:nvSpPr>
          <p:spPr>
            <a:xfrm>
              <a:off x="6428425" y="2956563"/>
              <a:ext cx="616300" cy="291275"/>
            </a:xfrm>
            <a:custGeom>
              <a:avLst/>
              <a:gdLst/>
              <a:ahLst/>
              <a:cxnLst/>
              <a:rect l="l" t="t" r="r" b="b"/>
              <a:pathLst>
                <a:path w="24652" h="11651" extrusionOk="0">
                  <a:moveTo>
                    <a:pt x="10822" y="2015"/>
                  </a:moveTo>
                  <a:cubicBezTo>
                    <a:pt x="10974" y="2015"/>
                    <a:pt x="11156" y="2075"/>
                    <a:pt x="11277" y="2197"/>
                  </a:cubicBezTo>
                  <a:cubicBezTo>
                    <a:pt x="12034" y="2893"/>
                    <a:pt x="12037" y="5303"/>
                    <a:pt x="12007" y="6136"/>
                  </a:cubicBezTo>
                  <a:lnTo>
                    <a:pt x="12007" y="6136"/>
                  </a:lnTo>
                  <a:cubicBezTo>
                    <a:pt x="12003" y="6134"/>
                    <a:pt x="11999" y="6132"/>
                    <a:pt x="11994" y="6130"/>
                  </a:cubicBezTo>
                  <a:lnTo>
                    <a:pt x="11994" y="6130"/>
                  </a:lnTo>
                  <a:cubicBezTo>
                    <a:pt x="11292" y="5121"/>
                    <a:pt x="10003" y="3074"/>
                    <a:pt x="10305" y="2288"/>
                  </a:cubicBezTo>
                  <a:cubicBezTo>
                    <a:pt x="10366" y="2136"/>
                    <a:pt x="10518" y="2045"/>
                    <a:pt x="10670" y="2015"/>
                  </a:cubicBezTo>
                  <a:close/>
                  <a:moveTo>
                    <a:pt x="15810" y="4913"/>
                  </a:moveTo>
                  <a:cubicBezTo>
                    <a:pt x="15954" y="4913"/>
                    <a:pt x="16077" y="4938"/>
                    <a:pt x="16171" y="4993"/>
                  </a:cubicBezTo>
                  <a:lnTo>
                    <a:pt x="16202" y="4963"/>
                  </a:lnTo>
                  <a:cubicBezTo>
                    <a:pt x="16350" y="5082"/>
                    <a:pt x="16441" y="5260"/>
                    <a:pt x="16416" y="5438"/>
                  </a:cubicBezTo>
                  <a:lnTo>
                    <a:pt x="16416" y="5438"/>
                  </a:lnTo>
                  <a:cubicBezTo>
                    <a:pt x="15154" y="5770"/>
                    <a:pt x="13879" y="6047"/>
                    <a:pt x="12594" y="6268"/>
                  </a:cubicBezTo>
                  <a:lnTo>
                    <a:pt x="12594" y="6268"/>
                  </a:lnTo>
                  <a:cubicBezTo>
                    <a:pt x="13476" y="5715"/>
                    <a:pt x="14990" y="4913"/>
                    <a:pt x="15810" y="4913"/>
                  </a:cubicBezTo>
                  <a:close/>
                  <a:moveTo>
                    <a:pt x="16391" y="5650"/>
                  </a:moveTo>
                  <a:cubicBezTo>
                    <a:pt x="16347" y="5840"/>
                    <a:pt x="16239" y="6005"/>
                    <a:pt x="16080" y="6118"/>
                  </a:cubicBezTo>
                  <a:cubicBezTo>
                    <a:pt x="15670" y="6452"/>
                    <a:pt x="14933" y="6551"/>
                    <a:pt x="14207" y="6551"/>
                  </a:cubicBezTo>
                  <a:cubicBezTo>
                    <a:pt x="13676" y="6551"/>
                    <a:pt x="13151" y="6498"/>
                    <a:pt x="12765" y="6446"/>
                  </a:cubicBezTo>
                  <a:lnTo>
                    <a:pt x="12765" y="6446"/>
                  </a:lnTo>
                  <a:cubicBezTo>
                    <a:pt x="12764" y="6446"/>
                    <a:pt x="12763" y="6445"/>
                    <a:pt x="12761" y="6445"/>
                  </a:cubicBezTo>
                  <a:lnTo>
                    <a:pt x="12761" y="6445"/>
                  </a:lnTo>
                  <a:cubicBezTo>
                    <a:pt x="13981" y="6231"/>
                    <a:pt x="15192" y="5966"/>
                    <a:pt x="16391" y="5650"/>
                  </a:cubicBezTo>
                  <a:close/>
                  <a:moveTo>
                    <a:pt x="22368" y="5571"/>
                  </a:moveTo>
                  <a:cubicBezTo>
                    <a:pt x="22273" y="5571"/>
                    <a:pt x="22174" y="5601"/>
                    <a:pt x="22098" y="5632"/>
                  </a:cubicBezTo>
                  <a:cubicBezTo>
                    <a:pt x="22068" y="5662"/>
                    <a:pt x="22038" y="5723"/>
                    <a:pt x="22068" y="5753"/>
                  </a:cubicBezTo>
                  <a:cubicBezTo>
                    <a:pt x="22090" y="5798"/>
                    <a:pt x="22129" y="5826"/>
                    <a:pt x="22160" y="5826"/>
                  </a:cubicBezTo>
                  <a:cubicBezTo>
                    <a:pt x="22171" y="5826"/>
                    <a:pt x="22181" y="5822"/>
                    <a:pt x="22190" y="5814"/>
                  </a:cubicBezTo>
                  <a:cubicBezTo>
                    <a:pt x="22190" y="5814"/>
                    <a:pt x="22284" y="5774"/>
                    <a:pt x="22356" y="5774"/>
                  </a:cubicBezTo>
                  <a:cubicBezTo>
                    <a:pt x="22392" y="5774"/>
                    <a:pt x="22423" y="5784"/>
                    <a:pt x="22433" y="5814"/>
                  </a:cubicBezTo>
                  <a:cubicBezTo>
                    <a:pt x="22433" y="5814"/>
                    <a:pt x="22433" y="5845"/>
                    <a:pt x="22433" y="5845"/>
                  </a:cubicBezTo>
                  <a:cubicBezTo>
                    <a:pt x="22402" y="5905"/>
                    <a:pt x="22372" y="5966"/>
                    <a:pt x="22311" y="5997"/>
                  </a:cubicBezTo>
                  <a:cubicBezTo>
                    <a:pt x="20313" y="6462"/>
                    <a:pt x="18285" y="6692"/>
                    <a:pt x="16266" y="6692"/>
                  </a:cubicBezTo>
                  <a:cubicBezTo>
                    <a:pt x="15912" y="6692"/>
                    <a:pt x="15559" y="6685"/>
                    <a:pt x="15206" y="6671"/>
                  </a:cubicBezTo>
                  <a:lnTo>
                    <a:pt x="15206" y="6671"/>
                  </a:lnTo>
                  <a:cubicBezTo>
                    <a:pt x="14880" y="6732"/>
                    <a:pt x="14523" y="6756"/>
                    <a:pt x="14165" y="6756"/>
                  </a:cubicBezTo>
                  <a:cubicBezTo>
                    <a:pt x="13960" y="6756"/>
                    <a:pt x="13756" y="6749"/>
                    <a:pt x="13551" y="6734"/>
                  </a:cubicBezTo>
                  <a:lnTo>
                    <a:pt x="13551" y="6734"/>
                  </a:lnTo>
                  <a:cubicBezTo>
                    <a:pt x="13600" y="6752"/>
                    <a:pt x="13650" y="6768"/>
                    <a:pt x="13699" y="6785"/>
                  </a:cubicBezTo>
                  <a:lnTo>
                    <a:pt x="13699" y="6785"/>
                  </a:lnTo>
                  <a:cubicBezTo>
                    <a:pt x="13398" y="6756"/>
                    <a:pt x="13099" y="6722"/>
                    <a:pt x="12800" y="6683"/>
                  </a:cubicBezTo>
                  <a:lnTo>
                    <a:pt x="12800" y="6683"/>
                  </a:lnTo>
                  <a:cubicBezTo>
                    <a:pt x="13030" y="6772"/>
                    <a:pt x="13262" y="6857"/>
                    <a:pt x="13496" y="6939"/>
                  </a:cubicBezTo>
                  <a:cubicBezTo>
                    <a:pt x="16992" y="8124"/>
                    <a:pt x="20639" y="8611"/>
                    <a:pt x="24196" y="9036"/>
                  </a:cubicBezTo>
                  <a:lnTo>
                    <a:pt x="24287" y="9036"/>
                  </a:lnTo>
                  <a:cubicBezTo>
                    <a:pt x="24378" y="9036"/>
                    <a:pt x="24500" y="9036"/>
                    <a:pt x="24560" y="8975"/>
                  </a:cubicBezTo>
                  <a:cubicBezTo>
                    <a:pt x="24621" y="8914"/>
                    <a:pt x="24652" y="8854"/>
                    <a:pt x="24652" y="8793"/>
                  </a:cubicBezTo>
                  <a:cubicBezTo>
                    <a:pt x="24652" y="8763"/>
                    <a:pt x="24621" y="8702"/>
                    <a:pt x="24560" y="8671"/>
                  </a:cubicBezTo>
                  <a:cubicBezTo>
                    <a:pt x="24408" y="8580"/>
                    <a:pt x="24256" y="8550"/>
                    <a:pt x="24074" y="8550"/>
                  </a:cubicBezTo>
                  <a:cubicBezTo>
                    <a:pt x="23953" y="8580"/>
                    <a:pt x="23953" y="8732"/>
                    <a:pt x="24074" y="8763"/>
                  </a:cubicBezTo>
                  <a:cubicBezTo>
                    <a:pt x="24107" y="8754"/>
                    <a:pt x="24139" y="8751"/>
                    <a:pt x="24172" y="8751"/>
                  </a:cubicBezTo>
                  <a:cubicBezTo>
                    <a:pt x="24261" y="8751"/>
                    <a:pt x="24350" y="8779"/>
                    <a:pt x="24439" y="8823"/>
                  </a:cubicBezTo>
                  <a:cubicBezTo>
                    <a:pt x="24348" y="8854"/>
                    <a:pt x="24287" y="8854"/>
                    <a:pt x="24196" y="8854"/>
                  </a:cubicBezTo>
                  <a:cubicBezTo>
                    <a:pt x="20728" y="8405"/>
                    <a:pt x="17142" y="7957"/>
                    <a:pt x="13699" y="6785"/>
                  </a:cubicBezTo>
                  <a:lnTo>
                    <a:pt x="13699" y="6785"/>
                  </a:lnTo>
                  <a:cubicBezTo>
                    <a:pt x="14549" y="6867"/>
                    <a:pt x="15404" y="6908"/>
                    <a:pt x="16262" y="6908"/>
                  </a:cubicBezTo>
                  <a:cubicBezTo>
                    <a:pt x="18329" y="6908"/>
                    <a:pt x="20366" y="6665"/>
                    <a:pt x="22372" y="6179"/>
                  </a:cubicBezTo>
                  <a:lnTo>
                    <a:pt x="22402" y="6179"/>
                  </a:lnTo>
                  <a:cubicBezTo>
                    <a:pt x="22494" y="6118"/>
                    <a:pt x="22585" y="6027"/>
                    <a:pt x="22645" y="5905"/>
                  </a:cubicBezTo>
                  <a:cubicBezTo>
                    <a:pt x="22645" y="5845"/>
                    <a:pt x="22645" y="5753"/>
                    <a:pt x="22615" y="5693"/>
                  </a:cubicBezTo>
                  <a:cubicBezTo>
                    <a:pt x="22554" y="5601"/>
                    <a:pt x="22463" y="5571"/>
                    <a:pt x="22368" y="5571"/>
                  </a:cubicBezTo>
                  <a:close/>
                  <a:moveTo>
                    <a:pt x="4549" y="1"/>
                  </a:moveTo>
                  <a:cubicBezTo>
                    <a:pt x="4523" y="1"/>
                    <a:pt x="4496" y="3"/>
                    <a:pt x="4469" y="9"/>
                  </a:cubicBezTo>
                  <a:cubicBezTo>
                    <a:pt x="4408" y="9"/>
                    <a:pt x="4378" y="39"/>
                    <a:pt x="4347" y="100"/>
                  </a:cubicBezTo>
                  <a:cubicBezTo>
                    <a:pt x="4256" y="252"/>
                    <a:pt x="4469" y="556"/>
                    <a:pt x="4530" y="616"/>
                  </a:cubicBezTo>
                  <a:cubicBezTo>
                    <a:pt x="6193" y="2981"/>
                    <a:pt x="8766" y="4946"/>
                    <a:pt x="11870" y="6302"/>
                  </a:cubicBezTo>
                  <a:lnTo>
                    <a:pt x="11870" y="6302"/>
                  </a:lnTo>
                  <a:cubicBezTo>
                    <a:pt x="11877" y="6311"/>
                    <a:pt x="11883" y="6320"/>
                    <a:pt x="11889" y="6329"/>
                  </a:cubicBezTo>
                  <a:lnTo>
                    <a:pt x="11889" y="6329"/>
                  </a:lnTo>
                  <a:cubicBezTo>
                    <a:pt x="8706" y="5798"/>
                    <a:pt x="5621" y="4686"/>
                    <a:pt x="2797" y="3018"/>
                  </a:cubicBezTo>
                  <a:cubicBezTo>
                    <a:pt x="2706" y="2987"/>
                    <a:pt x="2645" y="2896"/>
                    <a:pt x="2615" y="2835"/>
                  </a:cubicBezTo>
                  <a:cubicBezTo>
                    <a:pt x="2736" y="2835"/>
                    <a:pt x="2858" y="2866"/>
                    <a:pt x="2979" y="2927"/>
                  </a:cubicBezTo>
                  <a:cubicBezTo>
                    <a:pt x="2997" y="2935"/>
                    <a:pt x="3015" y="2939"/>
                    <a:pt x="3032" y="2939"/>
                  </a:cubicBezTo>
                  <a:cubicBezTo>
                    <a:pt x="3073" y="2939"/>
                    <a:pt x="3110" y="2918"/>
                    <a:pt x="3131" y="2896"/>
                  </a:cubicBezTo>
                  <a:cubicBezTo>
                    <a:pt x="3162" y="2835"/>
                    <a:pt x="3131" y="2775"/>
                    <a:pt x="3071" y="2744"/>
                  </a:cubicBezTo>
                  <a:cubicBezTo>
                    <a:pt x="2980" y="2699"/>
                    <a:pt x="2789" y="2620"/>
                    <a:pt x="2635" y="2620"/>
                  </a:cubicBezTo>
                  <a:cubicBezTo>
                    <a:pt x="2581" y="2620"/>
                    <a:pt x="2532" y="2630"/>
                    <a:pt x="2493" y="2653"/>
                  </a:cubicBezTo>
                  <a:cubicBezTo>
                    <a:pt x="2463" y="2683"/>
                    <a:pt x="2432" y="2714"/>
                    <a:pt x="2402" y="2775"/>
                  </a:cubicBezTo>
                  <a:cubicBezTo>
                    <a:pt x="2372" y="2987"/>
                    <a:pt x="2645" y="3170"/>
                    <a:pt x="2676" y="3200"/>
                  </a:cubicBezTo>
                  <a:cubicBezTo>
                    <a:pt x="5387" y="4795"/>
                    <a:pt x="8333" y="5893"/>
                    <a:pt x="11386" y="6460"/>
                  </a:cubicBezTo>
                  <a:lnTo>
                    <a:pt x="11386" y="6460"/>
                  </a:lnTo>
                  <a:cubicBezTo>
                    <a:pt x="11565" y="6434"/>
                    <a:pt x="11744" y="6407"/>
                    <a:pt x="11922" y="6379"/>
                  </a:cubicBezTo>
                  <a:lnTo>
                    <a:pt x="11922" y="6379"/>
                  </a:lnTo>
                  <a:cubicBezTo>
                    <a:pt x="11912" y="6363"/>
                    <a:pt x="11901" y="6347"/>
                    <a:pt x="11889" y="6329"/>
                  </a:cubicBezTo>
                  <a:lnTo>
                    <a:pt x="11889" y="6329"/>
                  </a:lnTo>
                  <a:cubicBezTo>
                    <a:pt x="11913" y="6333"/>
                    <a:pt x="11937" y="6337"/>
                    <a:pt x="11961" y="6341"/>
                  </a:cubicBezTo>
                  <a:lnTo>
                    <a:pt x="11961" y="6341"/>
                  </a:lnTo>
                  <a:cubicBezTo>
                    <a:pt x="11979" y="6349"/>
                    <a:pt x="11997" y="6356"/>
                    <a:pt x="12015" y="6364"/>
                  </a:cubicBezTo>
                  <a:lnTo>
                    <a:pt x="12015" y="6364"/>
                  </a:lnTo>
                  <a:cubicBezTo>
                    <a:pt x="11984" y="6369"/>
                    <a:pt x="11953" y="6374"/>
                    <a:pt x="11922" y="6379"/>
                  </a:cubicBezTo>
                  <a:lnTo>
                    <a:pt x="11922" y="6379"/>
                  </a:lnTo>
                  <a:cubicBezTo>
                    <a:pt x="11947" y="6416"/>
                    <a:pt x="11967" y="6446"/>
                    <a:pt x="11982" y="6469"/>
                  </a:cubicBezTo>
                  <a:lnTo>
                    <a:pt x="11982" y="6469"/>
                  </a:lnTo>
                  <a:cubicBezTo>
                    <a:pt x="11966" y="6498"/>
                    <a:pt x="11950" y="6527"/>
                    <a:pt x="11934" y="6555"/>
                  </a:cubicBezTo>
                  <a:lnTo>
                    <a:pt x="11934" y="6555"/>
                  </a:lnTo>
                  <a:cubicBezTo>
                    <a:pt x="11751" y="6525"/>
                    <a:pt x="11568" y="6493"/>
                    <a:pt x="11386" y="6460"/>
                  </a:cubicBezTo>
                  <a:lnTo>
                    <a:pt x="11386" y="6460"/>
                  </a:lnTo>
                  <a:cubicBezTo>
                    <a:pt x="9268" y="6765"/>
                    <a:pt x="7128" y="6920"/>
                    <a:pt x="4984" y="6920"/>
                  </a:cubicBezTo>
                  <a:cubicBezTo>
                    <a:pt x="3496" y="6920"/>
                    <a:pt x="2005" y="6846"/>
                    <a:pt x="517" y="6696"/>
                  </a:cubicBezTo>
                  <a:cubicBezTo>
                    <a:pt x="426" y="6696"/>
                    <a:pt x="335" y="6665"/>
                    <a:pt x="274" y="6635"/>
                  </a:cubicBezTo>
                  <a:cubicBezTo>
                    <a:pt x="320" y="6620"/>
                    <a:pt x="373" y="6612"/>
                    <a:pt x="430" y="6612"/>
                  </a:cubicBezTo>
                  <a:cubicBezTo>
                    <a:pt x="487" y="6612"/>
                    <a:pt x="548" y="6620"/>
                    <a:pt x="609" y="6635"/>
                  </a:cubicBezTo>
                  <a:cubicBezTo>
                    <a:pt x="616" y="6637"/>
                    <a:pt x="622" y="6637"/>
                    <a:pt x="629" y="6637"/>
                  </a:cubicBezTo>
                  <a:cubicBezTo>
                    <a:pt x="730" y="6637"/>
                    <a:pt x="723" y="6422"/>
                    <a:pt x="609" y="6422"/>
                  </a:cubicBezTo>
                  <a:cubicBezTo>
                    <a:pt x="556" y="6416"/>
                    <a:pt x="500" y="6412"/>
                    <a:pt x="443" y="6412"/>
                  </a:cubicBezTo>
                  <a:cubicBezTo>
                    <a:pt x="237" y="6412"/>
                    <a:pt x="31" y="6461"/>
                    <a:pt x="31" y="6604"/>
                  </a:cubicBezTo>
                  <a:cubicBezTo>
                    <a:pt x="1" y="6787"/>
                    <a:pt x="335" y="6878"/>
                    <a:pt x="487" y="6908"/>
                  </a:cubicBezTo>
                  <a:cubicBezTo>
                    <a:pt x="1976" y="7060"/>
                    <a:pt x="3496" y="7121"/>
                    <a:pt x="4986" y="7121"/>
                  </a:cubicBezTo>
                  <a:cubicBezTo>
                    <a:pt x="7313" y="7121"/>
                    <a:pt x="9630" y="6942"/>
                    <a:pt x="11917" y="6585"/>
                  </a:cubicBezTo>
                  <a:lnTo>
                    <a:pt x="11917" y="6585"/>
                  </a:lnTo>
                  <a:cubicBezTo>
                    <a:pt x="11103" y="8039"/>
                    <a:pt x="9981" y="9348"/>
                    <a:pt x="8633" y="10373"/>
                  </a:cubicBezTo>
                  <a:cubicBezTo>
                    <a:pt x="8556" y="10450"/>
                    <a:pt x="8630" y="10570"/>
                    <a:pt x="8710" y="10570"/>
                  </a:cubicBezTo>
                  <a:cubicBezTo>
                    <a:pt x="8725" y="10570"/>
                    <a:pt x="8740" y="10566"/>
                    <a:pt x="8755" y="10556"/>
                  </a:cubicBezTo>
                  <a:cubicBezTo>
                    <a:pt x="10122" y="9492"/>
                    <a:pt x="11247" y="8185"/>
                    <a:pt x="12098" y="6696"/>
                  </a:cubicBezTo>
                  <a:cubicBezTo>
                    <a:pt x="12736" y="8215"/>
                    <a:pt x="13040" y="9887"/>
                    <a:pt x="13040" y="11559"/>
                  </a:cubicBezTo>
                  <a:cubicBezTo>
                    <a:pt x="13040" y="11589"/>
                    <a:pt x="13101" y="11650"/>
                    <a:pt x="13132" y="11650"/>
                  </a:cubicBezTo>
                  <a:lnTo>
                    <a:pt x="13132" y="11620"/>
                  </a:lnTo>
                  <a:cubicBezTo>
                    <a:pt x="13192" y="11620"/>
                    <a:pt x="13253" y="11589"/>
                    <a:pt x="13253" y="11529"/>
                  </a:cubicBezTo>
                  <a:cubicBezTo>
                    <a:pt x="13253" y="9833"/>
                    <a:pt x="12916" y="8166"/>
                    <a:pt x="12268" y="6608"/>
                  </a:cubicBezTo>
                  <a:lnTo>
                    <a:pt x="12268" y="6608"/>
                  </a:lnTo>
                  <a:cubicBezTo>
                    <a:pt x="12445" y="6635"/>
                    <a:pt x="12622" y="6660"/>
                    <a:pt x="12800" y="6683"/>
                  </a:cubicBezTo>
                  <a:lnTo>
                    <a:pt x="12800" y="6683"/>
                  </a:lnTo>
                  <a:cubicBezTo>
                    <a:pt x="12765" y="6670"/>
                    <a:pt x="12731" y="6657"/>
                    <a:pt x="12697" y="6643"/>
                  </a:cubicBezTo>
                  <a:lnTo>
                    <a:pt x="12697" y="6643"/>
                  </a:lnTo>
                  <a:cubicBezTo>
                    <a:pt x="12550" y="6623"/>
                    <a:pt x="12402" y="6600"/>
                    <a:pt x="12255" y="6575"/>
                  </a:cubicBezTo>
                  <a:lnTo>
                    <a:pt x="12255" y="6575"/>
                  </a:lnTo>
                  <a:cubicBezTo>
                    <a:pt x="12259" y="6586"/>
                    <a:pt x="12264" y="6597"/>
                    <a:pt x="12268" y="6608"/>
                  </a:cubicBezTo>
                  <a:lnTo>
                    <a:pt x="12268" y="6608"/>
                  </a:lnTo>
                  <a:cubicBezTo>
                    <a:pt x="12185" y="6596"/>
                    <a:pt x="12101" y="6583"/>
                    <a:pt x="12018" y="6569"/>
                  </a:cubicBezTo>
                  <a:lnTo>
                    <a:pt x="12018" y="6569"/>
                  </a:lnTo>
                  <a:cubicBezTo>
                    <a:pt x="12052" y="6564"/>
                    <a:pt x="12086" y="6558"/>
                    <a:pt x="12120" y="6553"/>
                  </a:cubicBezTo>
                  <a:lnTo>
                    <a:pt x="12120" y="6553"/>
                  </a:lnTo>
                  <a:cubicBezTo>
                    <a:pt x="12165" y="6560"/>
                    <a:pt x="12210" y="6568"/>
                    <a:pt x="12255" y="6575"/>
                  </a:cubicBezTo>
                  <a:lnTo>
                    <a:pt x="12255" y="6575"/>
                  </a:lnTo>
                  <a:cubicBezTo>
                    <a:pt x="12249" y="6561"/>
                    <a:pt x="12243" y="6548"/>
                    <a:pt x="12237" y="6534"/>
                  </a:cubicBezTo>
                  <a:lnTo>
                    <a:pt x="12237" y="6534"/>
                  </a:lnTo>
                  <a:cubicBezTo>
                    <a:pt x="12281" y="6527"/>
                    <a:pt x="12325" y="6519"/>
                    <a:pt x="12369" y="6512"/>
                  </a:cubicBezTo>
                  <a:lnTo>
                    <a:pt x="12369" y="6512"/>
                  </a:lnTo>
                  <a:cubicBezTo>
                    <a:pt x="12477" y="6557"/>
                    <a:pt x="12587" y="6600"/>
                    <a:pt x="12697" y="6643"/>
                  </a:cubicBezTo>
                  <a:lnTo>
                    <a:pt x="12697" y="6643"/>
                  </a:lnTo>
                  <a:cubicBezTo>
                    <a:pt x="12982" y="6683"/>
                    <a:pt x="13266" y="6715"/>
                    <a:pt x="13551" y="6734"/>
                  </a:cubicBezTo>
                  <a:lnTo>
                    <a:pt x="13551" y="6734"/>
                  </a:lnTo>
                  <a:cubicBezTo>
                    <a:pt x="13543" y="6732"/>
                    <a:pt x="13535" y="6729"/>
                    <a:pt x="13527" y="6726"/>
                  </a:cubicBezTo>
                  <a:cubicBezTo>
                    <a:pt x="13289" y="6643"/>
                    <a:pt x="13053" y="6557"/>
                    <a:pt x="12820" y="6467"/>
                  </a:cubicBezTo>
                  <a:lnTo>
                    <a:pt x="12820" y="6467"/>
                  </a:lnTo>
                  <a:cubicBezTo>
                    <a:pt x="13611" y="6571"/>
                    <a:pt x="14408" y="6639"/>
                    <a:pt x="15206" y="6671"/>
                  </a:cubicBezTo>
                  <a:lnTo>
                    <a:pt x="15206" y="6671"/>
                  </a:lnTo>
                  <a:cubicBezTo>
                    <a:pt x="15602" y="6597"/>
                    <a:pt x="15952" y="6470"/>
                    <a:pt x="16202" y="6270"/>
                  </a:cubicBezTo>
                  <a:cubicBezTo>
                    <a:pt x="16406" y="6117"/>
                    <a:pt x="16525" y="5878"/>
                    <a:pt x="16557" y="5607"/>
                  </a:cubicBezTo>
                  <a:lnTo>
                    <a:pt x="16557" y="5607"/>
                  </a:lnTo>
                  <a:cubicBezTo>
                    <a:pt x="18081" y="5200"/>
                    <a:pt x="19586" y="4711"/>
                    <a:pt x="21065" y="4142"/>
                  </a:cubicBezTo>
                  <a:cubicBezTo>
                    <a:pt x="21217" y="4051"/>
                    <a:pt x="21430" y="3808"/>
                    <a:pt x="21278" y="3565"/>
                  </a:cubicBezTo>
                  <a:cubicBezTo>
                    <a:pt x="21247" y="3504"/>
                    <a:pt x="21186" y="3474"/>
                    <a:pt x="21126" y="3443"/>
                  </a:cubicBezTo>
                  <a:cubicBezTo>
                    <a:pt x="20943" y="3443"/>
                    <a:pt x="20791" y="3474"/>
                    <a:pt x="20670" y="3595"/>
                  </a:cubicBezTo>
                  <a:cubicBezTo>
                    <a:pt x="20593" y="3646"/>
                    <a:pt x="20645" y="3761"/>
                    <a:pt x="20718" y="3761"/>
                  </a:cubicBezTo>
                  <a:cubicBezTo>
                    <a:pt x="20732" y="3761"/>
                    <a:pt x="20746" y="3757"/>
                    <a:pt x="20761" y="3747"/>
                  </a:cubicBezTo>
                  <a:cubicBezTo>
                    <a:pt x="20852" y="3686"/>
                    <a:pt x="20974" y="3656"/>
                    <a:pt x="21065" y="3656"/>
                  </a:cubicBezTo>
                  <a:cubicBezTo>
                    <a:pt x="21095" y="3656"/>
                    <a:pt x="21095" y="3656"/>
                    <a:pt x="21126" y="3686"/>
                  </a:cubicBezTo>
                  <a:cubicBezTo>
                    <a:pt x="21186" y="3808"/>
                    <a:pt x="21004" y="3960"/>
                    <a:pt x="20943" y="3990"/>
                  </a:cubicBezTo>
                  <a:cubicBezTo>
                    <a:pt x="19507" y="4534"/>
                    <a:pt x="18048" y="5003"/>
                    <a:pt x="16570" y="5397"/>
                  </a:cubicBezTo>
                  <a:lnTo>
                    <a:pt x="16570" y="5397"/>
                  </a:lnTo>
                  <a:cubicBezTo>
                    <a:pt x="16581" y="5145"/>
                    <a:pt x="16462" y="4925"/>
                    <a:pt x="16262" y="4811"/>
                  </a:cubicBezTo>
                  <a:cubicBezTo>
                    <a:pt x="16142" y="4746"/>
                    <a:pt x="15992" y="4717"/>
                    <a:pt x="15821" y="4717"/>
                  </a:cubicBezTo>
                  <a:cubicBezTo>
                    <a:pt x="14752" y="4717"/>
                    <a:pt x="12853" y="5841"/>
                    <a:pt x="12234" y="6232"/>
                  </a:cubicBezTo>
                  <a:lnTo>
                    <a:pt x="12234" y="6232"/>
                  </a:lnTo>
                  <a:cubicBezTo>
                    <a:pt x="12232" y="6231"/>
                    <a:pt x="12230" y="6231"/>
                    <a:pt x="12228" y="6230"/>
                  </a:cubicBezTo>
                  <a:lnTo>
                    <a:pt x="12228" y="6230"/>
                  </a:lnTo>
                  <a:cubicBezTo>
                    <a:pt x="12255" y="5441"/>
                    <a:pt x="12297" y="2834"/>
                    <a:pt x="11429" y="2045"/>
                  </a:cubicBezTo>
                  <a:cubicBezTo>
                    <a:pt x="11261" y="1901"/>
                    <a:pt x="11055" y="1814"/>
                    <a:pt x="10840" y="1814"/>
                  </a:cubicBezTo>
                  <a:cubicBezTo>
                    <a:pt x="10784" y="1814"/>
                    <a:pt x="10727" y="1820"/>
                    <a:pt x="10670" y="1832"/>
                  </a:cubicBezTo>
                  <a:cubicBezTo>
                    <a:pt x="10426" y="1832"/>
                    <a:pt x="10214" y="1984"/>
                    <a:pt x="10122" y="2227"/>
                  </a:cubicBezTo>
                  <a:cubicBezTo>
                    <a:pt x="9775" y="3061"/>
                    <a:pt x="11016" y="5025"/>
                    <a:pt x="11653" y="5979"/>
                  </a:cubicBezTo>
                  <a:lnTo>
                    <a:pt x="11653" y="5979"/>
                  </a:lnTo>
                  <a:cubicBezTo>
                    <a:pt x="8715" y="4647"/>
                    <a:pt x="6270" y="2738"/>
                    <a:pt x="4682" y="495"/>
                  </a:cubicBezTo>
                  <a:cubicBezTo>
                    <a:pt x="4590" y="404"/>
                    <a:pt x="4560" y="313"/>
                    <a:pt x="4530" y="191"/>
                  </a:cubicBezTo>
                  <a:cubicBezTo>
                    <a:pt x="4621" y="191"/>
                    <a:pt x="4682" y="221"/>
                    <a:pt x="4773" y="282"/>
                  </a:cubicBezTo>
                  <a:cubicBezTo>
                    <a:pt x="4796" y="300"/>
                    <a:pt x="4819" y="307"/>
                    <a:pt x="4839" y="307"/>
                  </a:cubicBezTo>
                  <a:cubicBezTo>
                    <a:pt x="4923" y="307"/>
                    <a:pt x="4968" y="179"/>
                    <a:pt x="4894" y="130"/>
                  </a:cubicBezTo>
                  <a:cubicBezTo>
                    <a:pt x="4794" y="55"/>
                    <a:pt x="4674" y="1"/>
                    <a:pt x="4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1" name="Google Shape;1911;p41"/>
          <p:cNvGrpSpPr/>
          <p:nvPr/>
        </p:nvGrpSpPr>
        <p:grpSpPr>
          <a:xfrm>
            <a:off x="5798127" y="2862511"/>
            <a:ext cx="1742714" cy="1387574"/>
            <a:chOff x="-1545975" y="2008050"/>
            <a:chExt cx="1888350" cy="1468700"/>
          </a:xfrm>
        </p:grpSpPr>
        <p:sp>
          <p:nvSpPr>
            <p:cNvPr id="1912" name="Google Shape;1912;p41"/>
            <p:cNvSpPr/>
            <p:nvPr/>
          </p:nvSpPr>
          <p:spPr>
            <a:xfrm>
              <a:off x="-1545975" y="2008050"/>
              <a:ext cx="1888350" cy="1454425"/>
            </a:xfrm>
            <a:custGeom>
              <a:avLst/>
              <a:gdLst/>
              <a:ahLst/>
              <a:cxnLst/>
              <a:rect l="l" t="t" r="r" b="b"/>
              <a:pathLst>
                <a:path w="75534" h="58177" extrusionOk="0">
                  <a:moveTo>
                    <a:pt x="39681" y="0"/>
                  </a:moveTo>
                  <a:cubicBezTo>
                    <a:pt x="35650" y="0"/>
                    <a:pt x="3927" y="50068"/>
                    <a:pt x="1976" y="53550"/>
                  </a:cubicBezTo>
                  <a:cubicBezTo>
                    <a:pt x="0" y="57076"/>
                    <a:pt x="5654" y="57228"/>
                    <a:pt x="5654" y="57228"/>
                  </a:cubicBezTo>
                  <a:cubicBezTo>
                    <a:pt x="18449" y="57821"/>
                    <a:pt x="36384" y="58177"/>
                    <a:pt x="50694" y="58177"/>
                  </a:cubicBezTo>
                  <a:cubicBezTo>
                    <a:pt x="63545" y="58177"/>
                    <a:pt x="73474" y="57890"/>
                    <a:pt x="74135" y="57228"/>
                  </a:cubicBezTo>
                  <a:cubicBezTo>
                    <a:pt x="75533" y="55799"/>
                    <a:pt x="43223" y="1300"/>
                    <a:pt x="39818" y="24"/>
                  </a:cubicBezTo>
                  <a:cubicBezTo>
                    <a:pt x="39777" y="8"/>
                    <a:pt x="39731" y="0"/>
                    <a:pt x="396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41"/>
            <p:cNvSpPr/>
            <p:nvPr/>
          </p:nvSpPr>
          <p:spPr>
            <a:xfrm>
              <a:off x="-1503425" y="2023075"/>
              <a:ext cx="1804000" cy="1422525"/>
            </a:xfrm>
            <a:custGeom>
              <a:avLst/>
              <a:gdLst/>
              <a:ahLst/>
              <a:cxnLst/>
              <a:rect l="l" t="t" r="r" b="b"/>
              <a:pathLst>
                <a:path w="72160" h="56901" extrusionOk="0">
                  <a:moveTo>
                    <a:pt x="36749" y="0"/>
                  </a:moveTo>
                  <a:cubicBezTo>
                    <a:pt x="36688" y="30"/>
                    <a:pt x="36688" y="152"/>
                    <a:pt x="36749" y="182"/>
                  </a:cubicBezTo>
                  <a:lnTo>
                    <a:pt x="38937" y="213"/>
                  </a:lnTo>
                  <a:cubicBezTo>
                    <a:pt x="38993" y="185"/>
                    <a:pt x="39023" y="157"/>
                    <a:pt x="39028" y="106"/>
                  </a:cubicBezTo>
                  <a:lnTo>
                    <a:pt x="39028" y="106"/>
                  </a:lnTo>
                  <a:cubicBezTo>
                    <a:pt x="39028" y="111"/>
                    <a:pt x="39028" y="116"/>
                    <a:pt x="39028" y="122"/>
                  </a:cubicBezTo>
                  <a:lnTo>
                    <a:pt x="39028" y="91"/>
                  </a:lnTo>
                  <a:cubicBezTo>
                    <a:pt x="39028" y="97"/>
                    <a:pt x="39028" y="102"/>
                    <a:pt x="39028" y="106"/>
                  </a:cubicBezTo>
                  <a:lnTo>
                    <a:pt x="39028" y="106"/>
                  </a:lnTo>
                  <a:cubicBezTo>
                    <a:pt x="39023" y="56"/>
                    <a:pt x="38993" y="30"/>
                    <a:pt x="38937" y="30"/>
                  </a:cubicBezTo>
                  <a:lnTo>
                    <a:pt x="36749" y="0"/>
                  </a:lnTo>
                  <a:close/>
                  <a:moveTo>
                    <a:pt x="35898" y="1033"/>
                  </a:moveTo>
                  <a:cubicBezTo>
                    <a:pt x="35867" y="1033"/>
                    <a:pt x="35837" y="1064"/>
                    <a:pt x="35837" y="1094"/>
                  </a:cubicBezTo>
                  <a:cubicBezTo>
                    <a:pt x="35837" y="1155"/>
                    <a:pt x="35867" y="1185"/>
                    <a:pt x="35898" y="1185"/>
                  </a:cubicBezTo>
                  <a:lnTo>
                    <a:pt x="38998" y="1216"/>
                  </a:lnTo>
                  <a:cubicBezTo>
                    <a:pt x="39028" y="1216"/>
                    <a:pt x="39089" y="1185"/>
                    <a:pt x="39059" y="1125"/>
                  </a:cubicBezTo>
                  <a:lnTo>
                    <a:pt x="39059" y="1125"/>
                  </a:lnTo>
                  <a:lnTo>
                    <a:pt x="39059" y="1155"/>
                  </a:lnTo>
                  <a:cubicBezTo>
                    <a:pt x="39059" y="1094"/>
                    <a:pt x="39028" y="1064"/>
                    <a:pt x="38998" y="1064"/>
                  </a:cubicBezTo>
                  <a:lnTo>
                    <a:pt x="35898" y="1033"/>
                  </a:lnTo>
                  <a:close/>
                  <a:moveTo>
                    <a:pt x="35928" y="2067"/>
                  </a:moveTo>
                  <a:cubicBezTo>
                    <a:pt x="35898" y="2067"/>
                    <a:pt x="35837" y="2097"/>
                    <a:pt x="35837" y="2128"/>
                  </a:cubicBezTo>
                  <a:cubicBezTo>
                    <a:pt x="35837" y="2189"/>
                    <a:pt x="35898" y="2219"/>
                    <a:pt x="35928" y="2219"/>
                  </a:cubicBezTo>
                  <a:cubicBezTo>
                    <a:pt x="37053" y="2249"/>
                    <a:pt x="38177" y="2249"/>
                    <a:pt x="39271" y="2249"/>
                  </a:cubicBezTo>
                  <a:cubicBezTo>
                    <a:pt x="39327" y="2249"/>
                    <a:pt x="39357" y="2224"/>
                    <a:pt x="39362" y="2173"/>
                  </a:cubicBezTo>
                  <a:lnTo>
                    <a:pt x="39362" y="2173"/>
                  </a:lnTo>
                  <a:cubicBezTo>
                    <a:pt x="39362" y="2178"/>
                    <a:pt x="39363" y="2183"/>
                    <a:pt x="39363" y="2189"/>
                  </a:cubicBezTo>
                  <a:lnTo>
                    <a:pt x="39363" y="2158"/>
                  </a:lnTo>
                  <a:cubicBezTo>
                    <a:pt x="39363" y="2163"/>
                    <a:pt x="39362" y="2168"/>
                    <a:pt x="39362" y="2173"/>
                  </a:cubicBezTo>
                  <a:cubicBezTo>
                    <a:pt x="39357" y="2123"/>
                    <a:pt x="39327" y="2097"/>
                    <a:pt x="39271" y="2097"/>
                  </a:cubicBezTo>
                  <a:lnTo>
                    <a:pt x="35928" y="2067"/>
                  </a:lnTo>
                  <a:close/>
                  <a:moveTo>
                    <a:pt x="35867" y="3100"/>
                  </a:moveTo>
                  <a:cubicBezTo>
                    <a:pt x="35806" y="3100"/>
                    <a:pt x="35776" y="3131"/>
                    <a:pt x="35776" y="3161"/>
                  </a:cubicBezTo>
                  <a:cubicBezTo>
                    <a:pt x="35776" y="3222"/>
                    <a:pt x="35806" y="3252"/>
                    <a:pt x="35867" y="3252"/>
                  </a:cubicBezTo>
                  <a:lnTo>
                    <a:pt x="39241" y="3283"/>
                  </a:lnTo>
                  <a:cubicBezTo>
                    <a:pt x="39297" y="3283"/>
                    <a:pt x="39327" y="3257"/>
                    <a:pt x="39332" y="3207"/>
                  </a:cubicBezTo>
                  <a:lnTo>
                    <a:pt x="39332" y="3207"/>
                  </a:lnTo>
                  <a:cubicBezTo>
                    <a:pt x="39332" y="3212"/>
                    <a:pt x="39332" y="3217"/>
                    <a:pt x="39332" y="3222"/>
                  </a:cubicBezTo>
                  <a:lnTo>
                    <a:pt x="39332" y="3192"/>
                  </a:lnTo>
                  <a:cubicBezTo>
                    <a:pt x="39332" y="3197"/>
                    <a:pt x="39332" y="3202"/>
                    <a:pt x="39332" y="3207"/>
                  </a:cubicBezTo>
                  <a:cubicBezTo>
                    <a:pt x="39327" y="3156"/>
                    <a:pt x="39297" y="3131"/>
                    <a:pt x="39241" y="3131"/>
                  </a:cubicBezTo>
                  <a:cubicBezTo>
                    <a:pt x="38116" y="3131"/>
                    <a:pt x="36992" y="3100"/>
                    <a:pt x="35867" y="3100"/>
                  </a:cubicBezTo>
                  <a:close/>
                  <a:moveTo>
                    <a:pt x="35715" y="4103"/>
                  </a:moveTo>
                  <a:cubicBezTo>
                    <a:pt x="35685" y="4103"/>
                    <a:pt x="35654" y="4134"/>
                    <a:pt x="35654" y="4195"/>
                  </a:cubicBezTo>
                  <a:cubicBezTo>
                    <a:pt x="35654" y="4225"/>
                    <a:pt x="35685" y="4286"/>
                    <a:pt x="35715" y="4286"/>
                  </a:cubicBezTo>
                  <a:lnTo>
                    <a:pt x="38025" y="4316"/>
                  </a:lnTo>
                  <a:cubicBezTo>
                    <a:pt x="38086" y="4316"/>
                    <a:pt x="38116" y="4255"/>
                    <a:pt x="38116" y="4225"/>
                  </a:cubicBezTo>
                  <a:cubicBezTo>
                    <a:pt x="38116" y="4195"/>
                    <a:pt x="38086" y="4134"/>
                    <a:pt x="38025" y="4134"/>
                  </a:cubicBezTo>
                  <a:lnTo>
                    <a:pt x="35715" y="4103"/>
                  </a:lnTo>
                  <a:close/>
                  <a:moveTo>
                    <a:pt x="35411" y="5137"/>
                  </a:moveTo>
                  <a:cubicBezTo>
                    <a:pt x="35350" y="5137"/>
                    <a:pt x="35320" y="5167"/>
                    <a:pt x="35320" y="5198"/>
                  </a:cubicBezTo>
                  <a:cubicBezTo>
                    <a:pt x="35320" y="5258"/>
                    <a:pt x="35350" y="5289"/>
                    <a:pt x="35411" y="5289"/>
                  </a:cubicBezTo>
                  <a:lnTo>
                    <a:pt x="37387" y="5319"/>
                  </a:lnTo>
                  <a:cubicBezTo>
                    <a:pt x="37442" y="5319"/>
                    <a:pt x="37473" y="5294"/>
                    <a:pt x="37477" y="5243"/>
                  </a:cubicBezTo>
                  <a:lnTo>
                    <a:pt x="37477" y="5243"/>
                  </a:lnTo>
                  <a:cubicBezTo>
                    <a:pt x="37478" y="5248"/>
                    <a:pt x="37478" y="5253"/>
                    <a:pt x="37478" y="5258"/>
                  </a:cubicBezTo>
                  <a:lnTo>
                    <a:pt x="37478" y="5228"/>
                  </a:lnTo>
                  <a:cubicBezTo>
                    <a:pt x="37478" y="5233"/>
                    <a:pt x="37478" y="5238"/>
                    <a:pt x="37477" y="5243"/>
                  </a:cubicBezTo>
                  <a:lnTo>
                    <a:pt x="37477" y="5243"/>
                  </a:lnTo>
                  <a:cubicBezTo>
                    <a:pt x="37473" y="5193"/>
                    <a:pt x="37445" y="5167"/>
                    <a:pt x="37417" y="5167"/>
                  </a:cubicBezTo>
                  <a:lnTo>
                    <a:pt x="35411" y="5137"/>
                  </a:lnTo>
                  <a:close/>
                  <a:moveTo>
                    <a:pt x="54348" y="24803"/>
                  </a:moveTo>
                  <a:cubicBezTo>
                    <a:pt x="54287" y="24803"/>
                    <a:pt x="54257" y="24833"/>
                    <a:pt x="54257" y="24894"/>
                  </a:cubicBezTo>
                  <a:cubicBezTo>
                    <a:pt x="54257" y="24924"/>
                    <a:pt x="54287" y="24985"/>
                    <a:pt x="54348" y="24985"/>
                  </a:cubicBezTo>
                  <a:lnTo>
                    <a:pt x="55229" y="24985"/>
                  </a:lnTo>
                  <a:cubicBezTo>
                    <a:pt x="55260" y="24955"/>
                    <a:pt x="55290" y="24924"/>
                    <a:pt x="55290" y="24894"/>
                  </a:cubicBezTo>
                  <a:cubicBezTo>
                    <a:pt x="55290" y="24833"/>
                    <a:pt x="55260" y="24803"/>
                    <a:pt x="55199" y="24803"/>
                  </a:cubicBezTo>
                  <a:close/>
                  <a:moveTo>
                    <a:pt x="55837" y="25836"/>
                  </a:moveTo>
                  <a:lnTo>
                    <a:pt x="53679" y="25867"/>
                  </a:lnTo>
                  <a:cubicBezTo>
                    <a:pt x="53618" y="25867"/>
                    <a:pt x="53588" y="25897"/>
                    <a:pt x="53588" y="25927"/>
                  </a:cubicBezTo>
                  <a:cubicBezTo>
                    <a:pt x="53588" y="25988"/>
                    <a:pt x="53618" y="26019"/>
                    <a:pt x="53679" y="26019"/>
                  </a:cubicBezTo>
                  <a:lnTo>
                    <a:pt x="55837" y="26019"/>
                  </a:lnTo>
                  <a:cubicBezTo>
                    <a:pt x="55868" y="26019"/>
                    <a:pt x="55898" y="25958"/>
                    <a:pt x="55898" y="25927"/>
                  </a:cubicBezTo>
                  <a:cubicBezTo>
                    <a:pt x="55898" y="25867"/>
                    <a:pt x="55868" y="25836"/>
                    <a:pt x="55837" y="25836"/>
                  </a:cubicBezTo>
                  <a:close/>
                  <a:moveTo>
                    <a:pt x="56493" y="26861"/>
                  </a:moveTo>
                  <a:cubicBezTo>
                    <a:pt x="56487" y="26861"/>
                    <a:pt x="56481" y="26864"/>
                    <a:pt x="56475" y="26870"/>
                  </a:cubicBezTo>
                  <a:lnTo>
                    <a:pt x="53041" y="26870"/>
                  </a:lnTo>
                  <a:cubicBezTo>
                    <a:pt x="53010" y="26870"/>
                    <a:pt x="52980" y="26900"/>
                    <a:pt x="52980" y="26961"/>
                  </a:cubicBezTo>
                  <a:cubicBezTo>
                    <a:pt x="52980" y="26991"/>
                    <a:pt x="53010" y="27052"/>
                    <a:pt x="53071" y="27052"/>
                  </a:cubicBezTo>
                  <a:lnTo>
                    <a:pt x="53066" y="27052"/>
                  </a:lnTo>
                  <a:cubicBezTo>
                    <a:pt x="54212" y="27052"/>
                    <a:pt x="55329" y="27052"/>
                    <a:pt x="56475" y="27022"/>
                  </a:cubicBezTo>
                  <a:cubicBezTo>
                    <a:pt x="56506" y="27022"/>
                    <a:pt x="56567" y="26961"/>
                    <a:pt x="56567" y="26931"/>
                  </a:cubicBezTo>
                  <a:cubicBezTo>
                    <a:pt x="56542" y="26906"/>
                    <a:pt x="56517" y="26861"/>
                    <a:pt x="56493" y="26861"/>
                  </a:cubicBezTo>
                  <a:close/>
                  <a:moveTo>
                    <a:pt x="53066" y="27052"/>
                  </a:moveTo>
                  <a:cubicBezTo>
                    <a:pt x="53058" y="27052"/>
                    <a:pt x="53049" y="27052"/>
                    <a:pt x="53041" y="27052"/>
                  </a:cubicBezTo>
                  <a:lnTo>
                    <a:pt x="53071" y="27052"/>
                  </a:lnTo>
                  <a:cubicBezTo>
                    <a:pt x="53071" y="27052"/>
                    <a:pt x="53071" y="27052"/>
                    <a:pt x="53071" y="27052"/>
                  </a:cubicBezTo>
                  <a:close/>
                  <a:moveTo>
                    <a:pt x="57053" y="27873"/>
                  </a:moveTo>
                  <a:cubicBezTo>
                    <a:pt x="55624" y="27873"/>
                    <a:pt x="54074" y="27903"/>
                    <a:pt x="52494" y="27903"/>
                  </a:cubicBezTo>
                  <a:cubicBezTo>
                    <a:pt x="52433" y="27903"/>
                    <a:pt x="52402" y="27934"/>
                    <a:pt x="52402" y="27994"/>
                  </a:cubicBezTo>
                  <a:cubicBezTo>
                    <a:pt x="52402" y="28025"/>
                    <a:pt x="52433" y="28086"/>
                    <a:pt x="52494" y="28086"/>
                  </a:cubicBezTo>
                  <a:cubicBezTo>
                    <a:pt x="54074" y="28086"/>
                    <a:pt x="55624" y="28055"/>
                    <a:pt x="57053" y="28025"/>
                  </a:cubicBezTo>
                  <a:cubicBezTo>
                    <a:pt x="57083" y="28025"/>
                    <a:pt x="57144" y="27994"/>
                    <a:pt x="57144" y="27964"/>
                  </a:cubicBezTo>
                  <a:cubicBezTo>
                    <a:pt x="57144" y="27903"/>
                    <a:pt x="57083" y="27873"/>
                    <a:pt x="57053" y="27873"/>
                  </a:cubicBezTo>
                  <a:close/>
                  <a:moveTo>
                    <a:pt x="15836" y="28389"/>
                  </a:moveTo>
                  <a:cubicBezTo>
                    <a:pt x="15806" y="28389"/>
                    <a:pt x="15776" y="28420"/>
                    <a:pt x="15776" y="28481"/>
                  </a:cubicBezTo>
                  <a:cubicBezTo>
                    <a:pt x="15776" y="28511"/>
                    <a:pt x="15806" y="28541"/>
                    <a:pt x="15836" y="28541"/>
                  </a:cubicBezTo>
                  <a:lnTo>
                    <a:pt x="16931" y="28572"/>
                  </a:lnTo>
                  <a:cubicBezTo>
                    <a:pt x="16991" y="28572"/>
                    <a:pt x="16991" y="28541"/>
                    <a:pt x="16991" y="28511"/>
                  </a:cubicBezTo>
                  <a:lnTo>
                    <a:pt x="17022" y="28511"/>
                  </a:lnTo>
                  <a:cubicBezTo>
                    <a:pt x="17022" y="28450"/>
                    <a:pt x="16991" y="28420"/>
                    <a:pt x="16931" y="28420"/>
                  </a:cubicBezTo>
                  <a:lnTo>
                    <a:pt x="15836" y="28389"/>
                  </a:lnTo>
                  <a:close/>
                  <a:moveTo>
                    <a:pt x="57934" y="28876"/>
                  </a:moveTo>
                  <a:cubicBezTo>
                    <a:pt x="56080" y="28906"/>
                    <a:pt x="54074" y="28906"/>
                    <a:pt x="51977" y="28937"/>
                  </a:cubicBezTo>
                  <a:cubicBezTo>
                    <a:pt x="51947" y="28937"/>
                    <a:pt x="51886" y="28967"/>
                    <a:pt x="51886" y="28997"/>
                  </a:cubicBezTo>
                  <a:cubicBezTo>
                    <a:pt x="51886" y="29058"/>
                    <a:pt x="51947" y="29089"/>
                    <a:pt x="51977" y="29089"/>
                  </a:cubicBezTo>
                  <a:cubicBezTo>
                    <a:pt x="54074" y="29089"/>
                    <a:pt x="56080" y="29089"/>
                    <a:pt x="57934" y="29028"/>
                  </a:cubicBezTo>
                  <a:cubicBezTo>
                    <a:pt x="57965" y="29028"/>
                    <a:pt x="57995" y="28997"/>
                    <a:pt x="57995" y="28967"/>
                  </a:cubicBezTo>
                  <a:cubicBezTo>
                    <a:pt x="58026" y="28906"/>
                    <a:pt x="57965" y="28876"/>
                    <a:pt x="57934" y="28876"/>
                  </a:cubicBezTo>
                  <a:close/>
                  <a:moveTo>
                    <a:pt x="15289" y="29393"/>
                  </a:moveTo>
                  <a:cubicBezTo>
                    <a:pt x="15228" y="29393"/>
                    <a:pt x="15198" y="29453"/>
                    <a:pt x="15198" y="29484"/>
                  </a:cubicBezTo>
                  <a:cubicBezTo>
                    <a:pt x="15198" y="29514"/>
                    <a:pt x="15228" y="29575"/>
                    <a:pt x="15289" y="29575"/>
                  </a:cubicBezTo>
                  <a:lnTo>
                    <a:pt x="16931" y="29605"/>
                  </a:lnTo>
                  <a:cubicBezTo>
                    <a:pt x="16961" y="29605"/>
                    <a:pt x="16991" y="29575"/>
                    <a:pt x="16991" y="29545"/>
                  </a:cubicBezTo>
                  <a:lnTo>
                    <a:pt x="17022" y="29514"/>
                  </a:lnTo>
                  <a:cubicBezTo>
                    <a:pt x="17022" y="29484"/>
                    <a:pt x="16991" y="29453"/>
                    <a:pt x="16931" y="29453"/>
                  </a:cubicBezTo>
                  <a:lnTo>
                    <a:pt x="15289" y="29393"/>
                  </a:lnTo>
                  <a:close/>
                  <a:moveTo>
                    <a:pt x="58360" y="29909"/>
                  </a:moveTo>
                  <a:cubicBezTo>
                    <a:pt x="56354" y="29940"/>
                    <a:pt x="54165" y="29940"/>
                    <a:pt x="51855" y="29940"/>
                  </a:cubicBezTo>
                  <a:cubicBezTo>
                    <a:pt x="51825" y="29940"/>
                    <a:pt x="51795" y="30000"/>
                    <a:pt x="51795" y="30031"/>
                  </a:cubicBezTo>
                  <a:cubicBezTo>
                    <a:pt x="51795" y="30092"/>
                    <a:pt x="51825" y="30122"/>
                    <a:pt x="51855" y="30122"/>
                  </a:cubicBezTo>
                  <a:cubicBezTo>
                    <a:pt x="54165" y="30122"/>
                    <a:pt x="56354" y="30092"/>
                    <a:pt x="58360" y="30061"/>
                  </a:cubicBezTo>
                  <a:cubicBezTo>
                    <a:pt x="58390" y="30061"/>
                    <a:pt x="58451" y="30031"/>
                    <a:pt x="58451" y="29970"/>
                  </a:cubicBezTo>
                  <a:cubicBezTo>
                    <a:pt x="58421" y="29940"/>
                    <a:pt x="58390" y="29909"/>
                    <a:pt x="58360" y="29909"/>
                  </a:cubicBezTo>
                  <a:close/>
                  <a:moveTo>
                    <a:pt x="14621" y="30426"/>
                  </a:moveTo>
                  <a:cubicBezTo>
                    <a:pt x="14560" y="30426"/>
                    <a:pt x="14529" y="30456"/>
                    <a:pt x="14529" y="30487"/>
                  </a:cubicBezTo>
                  <a:cubicBezTo>
                    <a:pt x="14529" y="30548"/>
                    <a:pt x="14560" y="30578"/>
                    <a:pt x="14621" y="30578"/>
                  </a:cubicBezTo>
                  <a:lnTo>
                    <a:pt x="16262" y="30608"/>
                  </a:lnTo>
                  <a:cubicBezTo>
                    <a:pt x="16292" y="30608"/>
                    <a:pt x="16323" y="30578"/>
                    <a:pt x="16323" y="30548"/>
                  </a:cubicBezTo>
                  <a:lnTo>
                    <a:pt x="16353" y="30548"/>
                  </a:lnTo>
                  <a:cubicBezTo>
                    <a:pt x="16353" y="30487"/>
                    <a:pt x="16323" y="30456"/>
                    <a:pt x="16262" y="30456"/>
                  </a:cubicBezTo>
                  <a:lnTo>
                    <a:pt x="14621" y="30426"/>
                  </a:lnTo>
                  <a:close/>
                  <a:moveTo>
                    <a:pt x="58360" y="30943"/>
                  </a:moveTo>
                  <a:cubicBezTo>
                    <a:pt x="56202" y="30973"/>
                    <a:pt x="53801" y="30973"/>
                    <a:pt x="51278" y="30973"/>
                  </a:cubicBezTo>
                  <a:cubicBezTo>
                    <a:pt x="51247" y="30973"/>
                    <a:pt x="51187" y="31034"/>
                    <a:pt x="51187" y="31064"/>
                  </a:cubicBezTo>
                  <a:cubicBezTo>
                    <a:pt x="51187" y="31125"/>
                    <a:pt x="51247" y="31155"/>
                    <a:pt x="51278" y="31155"/>
                  </a:cubicBezTo>
                  <a:cubicBezTo>
                    <a:pt x="53801" y="31155"/>
                    <a:pt x="56202" y="31125"/>
                    <a:pt x="58360" y="31095"/>
                  </a:cubicBezTo>
                  <a:cubicBezTo>
                    <a:pt x="58390" y="31095"/>
                    <a:pt x="58451" y="31064"/>
                    <a:pt x="58451" y="31004"/>
                  </a:cubicBezTo>
                  <a:cubicBezTo>
                    <a:pt x="58421" y="30973"/>
                    <a:pt x="58390" y="30943"/>
                    <a:pt x="58360" y="30943"/>
                  </a:cubicBezTo>
                  <a:close/>
                  <a:moveTo>
                    <a:pt x="14286" y="31429"/>
                  </a:moveTo>
                  <a:cubicBezTo>
                    <a:pt x="14225" y="31429"/>
                    <a:pt x="14195" y="31459"/>
                    <a:pt x="14195" y="31520"/>
                  </a:cubicBezTo>
                  <a:cubicBezTo>
                    <a:pt x="14195" y="31551"/>
                    <a:pt x="14225" y="31611"/>
                    <a:pt x="14286" y="31611"/>
                  </a:cubicBezTo>
                  <a:lnTo>
                    <a:pt x="16232" y="31642"/>
                  </a:lnTo>
                  <a:cubicBezTo>
                    <a:pt x="16292" y="31642"/>
                    <a:pt x="16323" y="31611"/>
                    <a:pt x="16323" y="31581"/>
                  </a:cubicBezTo>
                  <a:cubicBezTo>
                    <a:pt x="16323" y="31520"/>
                    <a:pt x="16292" y="31490"/>
                    <a:pt x="16232" y="31490"/>
                  </a:cubicBezTo>
                  <a:lnTo>
                    <a:pt x="14286" y="31429"/>
                  </a:lnTo>
                  <a:close/>
                  <a:moveTo>
                    <a:pt x="59363" y="31946"/>
                  </a:moveTo>
                  <a:cubicBezTo>
                    <a:pt x="56749" y="31976"/>
                    <a:pt x="53801" y="32007"/>
                    <a:pt x="50609" y="32007"/>
                  </a:cubicBezTo>
                  <a:cubicBezTo>
                    <a:pt x="50579" y="32007"/>
                    <a:pt x="50548" y="32067"/>
                    <a:pt x="50548" y="32098"/>
                  </a:cubicBezTo>
                  <a:cubicBezTo>
                    <a:pt x="50548" y="32128"/>
                    <a:pt x="50579" y="32189"/>
                    <a:pt x="50609" y="32189"/>
                  </a:cubicBezTo>
                  <a:cubicBezTo>
                    <a:pt x="53801" y="32189"/>
                    <a:pt x="56749" y="32159"/>
                    <a:pt x="59363" y="32098"/>
                  </a:cubicBezTo>
                  <a:cubicBezTo>
                    <a:pt x="59393" y="32098"/>
                    <a:pt x="59454" y="32067"/>
                    <a:pt x="59454" y="32037"/>
                  </a:cubicBezTo>
                  <a:cubicBezTo>
                    <a:pt x="59454" y="31976"/>
                    <a:pt x="59393" y="31946"/>
                    <a:pt x="59363" y="31946"/>
                  </a:cubicBezTo>
                  <a:close/>
                  <a:moveTo>
                    <a:pt x="13253" y="32432"/>
                  </a:moveTo>
                  <a:cubicBezTo>
                    <a:pt x="13222" y="32432"/>
                    <a:pt x="13192" y="32462"/>
                    <a:pt x="13192" y="32523"/>
                  </a:cubicBezTo>
                  <a:cubicBezTo>
                    <a:pt x="13192" y="32554"/>
                    <a:pt x="13222" y="32584"/>
                    <a:pt x="13253" y="32584"/>
                  </a:cubicBezTo>
                  <a:lnTo>
                    <a:pt x="16232" y="32675"/>
                  </a:lnTo>
                  <a:cubicBezTo>
                    <a:pt x="16292" y="32675"/>
                    <a:pt x="16323" y="32645"/>
                    <a:pt x="16323" y="32614"/>
                  </a:cubicBezTo>
                  <a:cubicBezTo>
                    <a:pt x="16323" y="32554"/>
                    <a:pt x="16292" y="32523"/>
                    <a:pt x="16232" y="32523"/>
                  </a:cubicBezTo>
                  <a:lnTo>
                    <a:pt x="13253" y="32432"/>
                  </a:lnTo>
                  <a:close/>
                  <a:moveTo>
                    <a:pt x="60123" y="32979"/>
                  </a:moveTo>
                  <a:cubicBezTo>
                    <a:pt x="57175" y="33010"/>
                    <a:pt x="53801" y="33040"/>
                    <a:pt x="50092" y="33040"/>
                  </a:cubicBezTo>
                  <a:cubicBezTo>
                    <a:pt x="50062" y="33040"/>
                    <a:pt x="50001" y="33070"/>
                    <a:pt x="50001" y="33131"/>
                  </a:cubicBezTo>
                  <a:cubicBezTo>
                    <a:pt x="50001" y="33162"/>
                    <a:pt x="50062" y="33222"/>
                    <a:pt x="50092" y="33222"/>
                  </a:cubicBezTo>
                  <a:lnTo>
                    <a:pt x="50214" y="33222"/>
                  </a:lnTo>
                  <a:cubicBezTo>
                    <a:pt x="53892" y="33222"/>
                    <a:pt x="57235" y="33192"/>
                    <a:pt x="60123" y="33131"/>
                  </a:cubicBezTo>
                  <a:cubicBezTo>
                    <a:pt x="60184" y="33131"/>
                    <a:pt x="60214" y="33070"/>
                    <a:pt x="60214" y="33040"/>
                  </a:cubicBezTo>
                  <a:cubicBezTo>
                    <a:pt x="60214" y="33010"/>
                    <a:pt x="60184" y="32979"/>
                    <a:pt x="60123" y="32979"/>
                  </a:cubicBezTo>
                  <a:close/>
                  <a:moveTo>
                    <a:pt x="12583" y="33457"/>
                  </a:moveTo>
                  <a:cubicBezTo>
                    <a:pt x="12543" y="33457"/>
                    <a:pt x="12523" y="33502"/>
                    <a:pt x="12523" y="33526"/>
                  </a:cubicBezTo>
                  <a:cubicBezTo>
                    <a:pt x="12523" y="33557"/>
                    <a:pt x="12554" y="33618"/>
                    <a:pt x="12614" y="33618"/>
                  </a:cubicBezTo>
                  <a:lnTo>
                    <a:pt x="16232" y="33709"/>
                  </a:lnTo>
                  <a:cubicBezTo>
                    <a:pt x="16292" y="33709"/>
                    <a:pt x="16323" y="33678"/>
                    <a:pt x="16323" y="33648"/>
                  </a:cubicBezTo>
                  <a:cubicBezTo>
                    <a:pt x="16323" y="33587"/>
                    <a:pt x="16292" y="33557"/>
                    <a:pt x="16232" y="33557"/>
                  </a:cubicBezTo>
                  <a:lnTo>
                    <a:pt x="12614" y="33466"/>
                  </a:lnTo>
                  <a:cubicBezTo>
                    <a:pt x="12603" y="33460"/>
                    <a:pt x="12592" y="33457"/>
                    <a:pt x="12583" y="33457"/>
                  </a:cubicBezTo>
                  <a:close/>
                  <a:moveTo>
                    <a:pt x="60670" y="33982"/>
                  </a:moveTo>
                  <a:cubicBezTo>
                    <a:pt x="58117" y="34051"/>
                    <a:pt x="55256" y="34085"/>
                    <a:pt x="52100" y="34085"/>
                  </a:cubicBezTo>
                  <a:cubicBezTo>
                    <a:pt x="51048" y="34085"/>
                    <a:pt x="49963" y="34081"/>
                    <a:pt x="48846" y="34073"/>
                  </a:cubicBezTo>
                  <a:cubicBezTo>
                    <a:pt x="48816" y="34073"/>
                    <a:pt x="48785" y="34104"/>
                    <a:pt x="48785" y="34165"/>
                  </a:cubicBezTo>
                  <a:cubicBezTo>
                    <a:pt x="48785" y="34195"/>
                    <a:pt x="48816" y="34225"/>
                    <a:pt x="48846" y="34256"/>
                  </a:cubicBezTo>
                  <a:lnTo>
                    <a:pt x="50214" y="34256"/>
                  </a:lnTo>
                  <a:cubicBezTo>
                    <a:pt x="54105" y="34225"/>
                    <a:pt x="57631" y="34195"/>
                    <a:pt x="60670" y="34165"/>
                  </a:cubicBezTo>
                  <a:cubicBezTo>
                    <a:pt x="60731" y="34134"/>
                    <a:pt x="60761" y="34104"/>
                    <a:pt x="60761" y="34073"/>
                  </a:cubicBezTo>
                  <a:cubicBezTo>
                    <a:pt x="60761" y="34013"/>
                    <a:pt x="60731" y="33982"/>
                    <a:pt x="60670" y="33982"/>
                  </a:cubicBezTo>
                  <a:close/>
                  <a:moveTo>
                    <a:pt x="11946" y="34469"/>
                  </a:moveTo>
                  <a:cubicBezTo>
                    <a:pt x="11915" y="34469"/>
                    <a:pt x="11885" y="34499"/>
                    <a:pt x="11855" y="34529"/>
                  </a:cubicBezTo>
                  <a:cubicBezTo>
                    <a:pt x="11855" y="34590"/>
                    <a:pt x="11885" y="34621"/>
                    <a:pt x="11946" y="34621"/>
                  </a:cubicBezTo>
                  <a:lnTo>
                    <a:pt x="16232" y="34742"/>
                  </a:lnTo>
                  <a:cubicBezTo>
                    <a:pt x="16292" y="34742"/>
                    <a:pt x="16323" y="34712"/>
                    <a:pt x="16323" y="34651"/>
                  </a:cubicBezTo>
                  <a:cubicBezTo>
                    <a:pt x="16323" y="34621"/>
                    <a:pt x="16292" y="34590"/>
                    <a:pt x="16232" y="34590"/>
                  </a:cubicBezTo>
                  <a:lnTo>
                    <a:pt x="11946" y="34469"/>
                  </a:lnTo>
                  <a:close/>
                  <a:moveTo>
                    <a:pt x="60670" y="35016"/>
                  </a:moveTo>
                  <a:cubicBezTo>
                    <a:pt x="57266" y="35077"/>
                    <a:pt x="53254" y="35107"/>
                    <a:pt x="48785" y="35107"/>
                  </a:cubicBezTo>
                  <a:cubicBezTo>
                    <a:pt x="48725" y="35107"/>
                    <a:pt x="48694" y="35137"/>
                    <a:pt x="48694" y="35198"/>
                  </a:cubicBezTo>
                  <a:cubicBezTo>
                    <a:pt x="48694" y="35228"/>
                    <a:pt x="48725" y="35259"/>
                    <a:pt x="48785" y="35259"/>
                  </a:cubicBezTo>
                  <a:lnTo>
                    <a:pt x="50214" y="35259"/>
                  </a:lnTo>
                  <a:cubicBezTo>
                    <a:pt x="54105" y="35259"/>
                    <a:pt x="57631" y="35228"/>
                    <a:pt x="60670" y="35168"/>
                  </a:cubicBezTo>
                  <a:cubicBezTo>
                    <a:pt x="60731" y="35168"/>
                    <a:pt x="60761" y="35137"/>
                    <a:pt x="60761" y="35077"/>
                  </a:cubicBezTo>
                  <a:cubicBezTo>
                    <a:pt x="60761" y="35046"/>
                    <a:pt x="60731" y="35016"/>
                    <a:pt x="60670" y="35016"/>
                  </a:cubicBezTo>
                  <a:close/>
                  <a:moveTo>
                    <a:pt x="11277" y="35472"/>
                  </a:moveTo>
                  <a:cubicBezTo>
                    <a:pt x="11247" y="35472"/>
                    <a:pt x="11216" y="35502"/>
                    <a:pt x="11216" y="35532"/>
                  </a:cubicBezTo>
                  <a:cubicBezTo>
                    <a:pt x="11216" y="35593"/>
                    <a:pt x="11247" y="35624"/>
                    <a:pt x="11277" y="35624"/>
                  </a:cubicBezTo>
                  <a:lnTo>
                    <a:pt x="16232" y="35776"/>
                  </a:lnTo>
                  <a:cubicBezTo>
                    <a:pt x="16292" y="35776"/>
                    <a:pt x="16323" y="35745"/>
                    <a:pt x="16323" y="35684"/>
                  </a:cubicBezTo>
                  <a:cubicBezTo>
                    <a:pt x="16323" y="35654"/>
                    <a:pt x="16292" y="35624"/>
                    <a:pt x="16232" y="35624"/>
                  </a:cubicBezTo>
                  <a:lnTo>
                    <a:pt x="11277" y="35472"/>
                  </a:lnTo>
                  <a:close/>
                  <a:moveTo>
                    <a:pt x="61795" y="36019"/>
                  </a:moveTo>
                  <a:cubicBezTo>
                    <a:pt x="57874" y="36110"/>
                    <a:pt x="53162" y="36140"/>
                    <a:pt x="47752" y="36140"/>
                  </a:cubicBezTo>
                  <a:cubicBezTo>
                    <a:pt x="47691" y="36140"/>
                    <a:pt x="47661" y="36171"/>
                    <a:pt x="47661" y="36201"/>
                  </a:cubicBezTo>
                  <a:cubicBezTo>
                    <a:pt x="47661" y="36262"/>
                    <a:pt x="47691" y="36292"/>
                    <a:pt x="47752" y="36292"/>
                  </a:cubicBezTo>
                  <a:lnTo>
                    <a:pt x="50214" y="36292"/>
                  </a:lnTo>
                  <a:cubicBezTo>
                    <a:pt x="54591" y="36292"/>
                    <a:pt x="58482" y="36262"/>
                    <a:pt x="61825" y="36171"/>
                  </a:cubicBezTo>
                  <a:cubicBezTo>
                    <a:pt x="61856" y="36171"/>
                    <a:pt x="61886" y="36140"/>
                    <a:pt x="61886" y="36110"/>
                  </a:cubicBezTo>
                  <a:cubicBezTo>
                    <a:pt x="61886" y="36049"/>
                    <a:pt x="61856" y="36019"/>
                    <a:pt x="61795" y="36019"/>
                  </a:cubicBezTo>
                  <a:close/>
                  <a:moveTo>
                    <a:pt x="11003" y="36505"/>
                  </a:moveTo>
                  <a:cubicBezTo>
                    <a:pt x="10882" y="36505"/>
                    <a:pt x="10882" y="36657"/>
                    <a:pt x="11003" y="36657"/>
                  </a:cubicBezTo>
                  <a:lnTo>
                    <a:pt x="16232" y="36809"/>
                  </a:lnTo>
                  <a:cubicBezTo>
                    <a:pt x="16292" y="36809"/>
                    <a:pt x="16323" y="36748"/>
                    <a:pt x="16323" y="36718"/>
                  </a:cubicBezTo>
                  <a:cubicBezTo>
                    <a:pt x="16323" y="36687"/>
                    <a:pt x="16292" y="36627"/>
                    <a:pt x="16232" y="36627"/>
                  </a:cubicBezTo>
                  <a:lnTo>
                    <a:pt x="11003" y="36505"/>
                  </a:lnTo>
                  <a:close/>
                  <a:moveTo>
                    <a:pt x="62433" y="37022"/>
                  </a:moveTo>
                  <a:cubicBezTo>
                    <a:pt x="58208" y="37143"/>
                    <a:pt x="53041" y="37174"/>
                    <a:pt x="47053" y="37174"/>
                  </a:cubicBezTo>
                  <a:cubicBezTo>
                    <a:pt x="47047" y="37168"/>
                    <a:pt x="47041" y="37166"/>
                    <a:pt x="47036" y="37166"/>
                  </a:cubicBezTo>
                  <a:cubicBezTo>
                    <a:pt x="47012" y="37166"/>
                    <a:pt x="46992" y="37210"/>
                    <a:pt x="46992" y="37235"/>
                  </a:cubicBezTo>
                  <a:cubicBezTo>
                    <a:pt x="46992" y="37295"/>
                    <a:pt x="47022" y="37326"/>
                    <a:pt x="47053" y="37326"/>
                  </a:cubicBezTo>
                  <a:lnTo>
                    <a:pt x="50214" y="37326"/>
                  </a:lnTo>
                  <a:cubicBezTo>
                    <a:pt x="54895" y="37326"/>
                    <a:pt x="58968" y="37295"/>
                    <a:pt x="62433" y="37204"/>
                  </a:cubicBezTo>
                  <a:cubicBezTo>
                    <a:pt x="62463" y="37204"/>
                    <a:pt x="62524" y="37143"/>
                    <a:pt x="62524" y="37113"/>
                  </a:cubicBezTo>
                  <a:cubicBezTo>
                    <a:pt x="62494" y="37052"/>
                    <a:pt x="62463" y="37022"/>
                    <a:pt x="62433" y="37022"/>
                  </a:cubicBezTo>
                  <a:close/>
                  <a:moveTo>
                    <a:pt x="9970" y="37508"/>
                  </a:moveTo>
                  <a:cubicBezTo>
                    <a:pt x="9940" y="37508"/>
                    <a:pt x="9909" y="37539"/>
                    <a:pt x="9879" y="37569"/>
                  </a:cubicBezTo>
                  <a:cubicBezTo>
                    <a:pt x="9879" y="37599"/>
                    <a:pt x="9940" y="37660"/>
                    <a:pt x="9970" y="37660"/>
                  </a:cubicBezTo>
                  <a:lnTo>
                    <a:pt x="16232" y="37812"/>
                  </a:lnTo>
                  <a:cubicBezTo>
                    <a:pt x="16243" y="37818"/>
                    <a:pt x="16254" y="37820"/>
                    <a:pt x="16263" y="37820"/>
                  </a:cubicBezTo>
                  <a:cubicBezTo>
                    <a:pt x="16303" y="37820"/>
                    <a:pt x="16323" y="37776"/>
                    <a:pt x="16323" y="37751"/>
                  </a:cubicBezTo>
                  <a:cubicBezTo>
                    <a:pt x="16323" y="37721"/>
                    <a:pt x="16292" y="37660"/>
                    <a:pt x="16262" y="37660"/>
                  </a:cubicBezTo>
                  <a:cubicBezTo>
                    <a:pt x="14013" y="37599"/>
                    <a:pt x="11915" y="37539"/>
                    <a:pt x="9970" y="37508"/>
                  </a:cubicBezTo>
                  <a:close/>
                  <a:moveTo>
                    <a:pt x="63011" y="38055"/>
                  </a:moveTo>
                  <a:cubicBezTo>
                    <a:pt x="59574" y="38148"/>
                    <a:pt x="55463" y="38188"/>
                    <a:pt x="50760" y="38188"/>
                  </a:cubicBezTo>
                  <a:cubicBezTo>
                    <a:pt x="49306" y="38188"/>
                    <a:pt x="47796" y="38184"/>
                    <a:pt x="46232" y="38177"/>
                  </a:cubicBezTo>
                  <a:cubicBezTo>
                    <a:pt x="46141" y="38177"/>
                    <a:pt x="46141" y="38359"/>
                    <a:pt x="46232" y="38359"/>
                  </a:cubicBezTo>
                  <a:lnTo>
                    <a:pt x="50214" y="38359"/>
                  </a:lnTo>
                  <a:cubicBezTo>
                    <a:pt x="55168" y="38359"/>
                    <a:pt x="59424" y="38298"/>
                    <a:pt x="63011" y="38207"/>
                  </a:cubicBezTo>
                  <a:cubicBezTo>
                    <a:pt x="63041" y="38207"/>
                    <a:pt x="63102" y="38177"/>
                    <a:pt x="63102" y="38116"/>
                  </a:cubicBezTo>
                  <a:cubicBezTo>
                    <a:pt x="63071" y="38086"/>
                    <a:pt x="63041" y="38055"/>
                    <a:pt x="63011" y="38055"/>
                  </a:cubicBezTo>
                  <a:close/>
                  <a:moveTo>
                    <a:pt x="9636" y="38511"/>
                  </a:moveTo>
                  <a:cubicBezTo>
                    <a:pt x="9605" y="38511"/>
                    <a:pt x="9545" y="38542"/>
                    <a:pt x="9545" y="38602"/>
                  </a:cubicBezTo>
                  <a:cubicBezTo>
                    <a:pt x="9545" y="38633"/>
                    <a:pt x="9575" y="38663"/>
                    <a:pt x="9636" y="38663"/>
                  </a:cubicBezTo>
                  <a:cubicBezTo>
                    <a:pt x="11642" y="38724"/>
                    <a:pt x="13861" y="38785"/>
                    <a:pt x="16232" y="38846"/>
                  </a:cubicBezTo>
                  <a:cubicBezTo>
                    <a:pt x="16292" y="38846"/>
                    <a:pt x="16323" y="38815"/>
                    <a:pt x="16323" y="38785"/>
                  </a:cubicBezTo>
                  <a:cubicBezTo>
                    <a:pt x="16323" y="38724"/>
                    <a:pt x="16292" y="38694"/>
                    <a:pt x="16262" y="38694"/>
                  </a:cubicBezTo>
                  <a:cubicBezTo>
                    <a:pt x="13861" y="38633"/>
                    <a:pt x="11642" y="38572"/>
                    <a:pt x="9636" y="38511"/>
                  </a:cubicBezTo>
                  <a:close/>
                  <a:moveTo>
                    <a:pt x="63618" y="39058"/>
                  </a:moveTo>
                  <a:cubicBezTo>
                    <a:pt x="59966" y="39176"/>
                    <a:pt x="55528" y="39221"/>
                    <a:pt x="50389" y="39221"/>
                  </a:cubicBezTo>
                  <a:cubicBezTo>
                    <a:pt x="48900" y="39221"/>
                    <a:pt x="47351" y="39217"/>
                    <a:pt x="45746" y="39210"/>
                  </a:cubicBezTo>
                  <a:cubicBezTo>
                    <a:pt x="45624" y="39210"/>
                    <a:pt x="45624" y="39362"/>
                    <a:pt x="45746" y="39362"/>
                  </a:cubicBezTo>
                  <a:lnTo>
                    <a:pt x="50214" y="39362"/>
                  </a:lnTo>
                  <a:cubicBezTo>
                    <a:pt x="51106" y="39368"/>
                    <a:pt x="51977" y="39370"/>
                    <a:pt x="52827" y="39370"/>
                  </a:cubicBezTo>
                  <a:cubicBezTo>
                    <a:pt x="56932" y="39370"/>
                    <a:pt x="60546" y="39311"/>
                    <a:pt x="63618" y="39210"/>
                  </a:cubicBezTo>
                  <a:cubicBezTo>
                    <a:pt x="63649" y="39210"/>
                    <a:pt x="63679" y="39180"/>
                    <a:pt x="63679" y="39150"/>
                  </a:cubicBezTo>
                  <a:cubicBezTo>
                    <a:pt x="63679" y="39089"/>
                    <a:pt x="63649" y="39058"/>
                    <a:pt x="63618" y="39058"/>
                  </a:cubicBezTo>
                  <a:close/>
                  <a:moveTo>
                    <a:pt x="8737" y="39511"/>
                  </a:moveTo>
                  <a:cubicBezTo>
                    <a:pt x="8669" y="39511"/>
                    <a:pt x="8669" y="39669"/>
                    <a:pt x="8737" y="39669"/>
                  </a:cubicBezTo>
                  <a:cubicBezTo>
                    <a:pt x="8742" y="39669"/>
                    <a:pt x="8748" y="39668"/>
                    <a:pt x="8754" y="39666"/>
                  </a:cubicBezTo>
                  <a:cubicBezTo>
                    <a:pt x="11247" y="39757"/>
                    <a:pt x="13770" y="39818"/>
                    <a:pt x="16262" y="39879"/>
                  </a:cubicBezTo>
                  <a:cubicBezTo>
                    <a:pt x="16292" y="39879"/>
                    <a:pt x="16323" y="39849"/>
                    <a:pt x="16323" y="39818"/>
                  </a:cubicBezTo>
                  <a:cubicBezTo>
                    <a:pt x="16323" y="39757"/>
                    <a:pt x="16292" y="39727"/>
                    <a:pt x="16262" y="39727"/>
                  </a:cubicBezTo>
                  <a:cubicBezTo>
                    <a:pt x="13770" y="39666"/>
                    <a:pt x="11247" y="39575"/>
                    <a:pt x="8754" y="39514"/>
                  </a:cubicBezTo>
                  <a:cubicBezTo>
                    <a:pt x="8748" y="39512"/>
                    <a:pt x="8742" y="39511"/>
                    <a:pt x="8737" y="39511"/>
                  </a:cubicBezTo>
                  <a:close/>
                  <a:moveTo>
                    <a:pt x="64257" y="40061"/>
                  </a:moveTo>
                  <a:cubicBezTo>
                    <a:pt x="60518" y="40198"/>
                    <a:pt x="55907" y="40267"/>
                    <a:pt x="50515" y="40267"/>
                  </a:cubicBezTo>
                  <a:cubicBezTo>
                    <a:pt x="48717" y="40267"/>
                    <a:pt x="46832" y="40259"/>
                    <a:pt x="44864" y="40244"/>
                  </a:cubicBezTo>
                  <a:cubicBezTo>
                    <a:pt x="44834" y="40244"/>
                    <a:pt x="44773" y="40274"/>
                    <a:pt x="44773" y="40305"/>
                  </a:cubicBezTo>
                  <a:cubicBezTo>
                    <a:pt x="44773" y="40365"/>
                    <a:pt x="44834" y="40396"/>
                    <a:pt x="44864" y="40396"/>
                  </a:cubicBezTo>
                  <a:cubicBezTo>
                    <a:pt x="46718" y="40396"/>
                    <a:pt x="48512" y="40396"/>
                    <a:pt x="50214" y="40426"/>
                  </a:cubicBezTo>
                  <a:cubicBezTo>
                    <a:pt x="55746" y="40426"/>
                    <a:pt x="60457" y="40365"/>
                    <a:pt x="64287" y="40244"/>
                  </a:cubicBezTo>
                  <a:cubicBezTo>
                    <a:pt x="64318" y="40213"/>
                    <a:pt x="64348" y="40183"/>
                    <a:pt x="64348" y="40153"/>
                  </a:cubicBezTo>
                  <a:cubicBezTo>
                    <a:pt x="64348" y="40092"/>
                    <a:pt x="64318" y="40061"/>
                    <a:pt x="64257" y="40061"/>
                  </a:cubicBezTo>
                  <a:close/>
                  <a:moveTo>
                    <a:pt x="8207" y="40517"/>
                  </a:moveTo>
                  <a:cubicBezTo>
                    <a:pt x="8146" y="40517"/>
                    <a:pt x="8116" y="40578"/>
                    <a:pt x="8116" y="40609"/>
                  </a:cubicBezTo>
                  <a:cubicBezTo>
                    <a:pt x="8116" y="40639"/>
                    <a:pt x="8146" y="40700"/>
                    <a:pt x="8177" y="40700"/>
                  </a:cubicBezTo>
                  <a:lnTo>
                    <a:pt x="16657" y="40943"/>
                  </a:lnTo>
                  <a:cubicBezTo>
                    <a:pt x="16687" y="40912"/>
                    <a:pt x="16718" y="40882"/>
                    <a:pt x="16718" y="40852"/>
                  </a:cubicBezTo>
                  <a:cubicBezTo>
                    <a:pt x="16718" y="40791"/>
                    <a:pt x="16687" y="40760"/>
                    <a:pt x="16657" y="40760"/>
                  </a:cubicBezTo>
                  <a:cubicBezTo>
                    <a:pt x="13861" y="40700"/>
                    <a:pt x="11003" y="40609"/>
                    <a:pt x="8207" y="40517"/>
                  </a:cubicBezTo>
                  <a:close/>
                  <a:moveTo>
                    <a:pt x="64287" y="41095"/>
                  </a:moveTo>
                  <a:cubicBezTo>
                    <a:pt x="60699" y="41221"/>
                    <a:pt x="56328" y="41289"/>
                    <a:pt x="51234" y="41289"/>
                  </a:cubicBezTo>
                  <a:cubicBezTo>
                    <a:pt x="48950" y="41289"/>
                    <a:pt x="46521" y="41275"/>
                    <a:pt x="43952" y="41247"/>
                  </a:cubicBezTo>
                  <a:cubicBezTo>
                    <a:pt x="43922" y="41247"/>
                    <a:pt x="43892" y="41308"/>
                    <a:pt x="43892" y="41338"/>
                  </a:cubicBezTo>
                  <a:cubicBezTo>
                    <a:pt x="43892" y="41368"/>
                    <a:pt x="43922" y="41429"/>
                    <a:pt x="43952" y="41429"/>
                  </a:cubicBezTo>
                  <a:lnTo>
                    <a:pt x="50214" y="41429"/>
                  </a:lnTo>
                  <a:cubicBezTo>
                    <a:pt x="50941" y="41433"/>
                    <a:pt x="51654" y="41435"/>
                    <a:pt x="52353" y="41435"/>
                  </a:cubicBezTo>
                  <a:cubicBezTo>
                    <a:pt x="56970" y="41435"/>
                    <a:pt x="60961" y="41352"/>
                    <a:pt x="64287" y="41247"/>
                  </a:cubicBezTo>
                  <a:cubicBezTo>
                    <a:pt x="64318" y="41247"/>
                    <a:pt x="64348" y="41216"/>
                    <a:pt x="64348" y="41156"/>
                  </a:cubicBezTo>
                  <a:cubicBezTo>
                    <a:pt x="64348" y="41125"/>
                    <a:pt x="64318" y="41095"/>
                    <a:pt x="64287" y="41095"/>
                  </a:cubicBezTo>
                  <a:close/>
                  <a:moveTo>
                    <a:pt x="7842" y="41520"/>
                  </a:moveTo>
                  <a:cubicBezTo>
                    <a:pt x="7782" y="41520"/>
                    <a:pt x="7751" y="41581"/>
                    <a:pt x="7751" y="41612"/>
                  </a:cubicBezTo>
                  <a:cubicBezTo>
                    <a:pt x="7751" y="41642"/>
                    <a:pt x="7782" y="41703"/>
                    <a:pt x="7812" y="41703"/>
                  </a:cubicBezTo>
                  <a:cubicBezTo>
                    <a:pt x="10852" y="41794"/>
                    <a:pt x="13891" y="41885"/>
                    <a:pt x="16931" y="41946"/>
                  </a:cubicBezTo>
                  <a:cubicBezTo>
                    <a:pt x="16961" y="41946"/>
                    <a:pt x="16991" y="41916"/>
                    <a:pt x="16991" y="41885"/>
                  </a:cubicBezTo>
                  <a:cubicBezTo>
                    <a:pt x="16991" y="41824"/>
                    <a:pt x="16961" y="41794"/>
                    <a:pt x="16931" y="41794"/>
                  </a:cubicBezTo>
                  <a:cubicBezTo>
                    <a:pt x="13921" y="41703"/>
                    <a:pt x="10852" y="41612"/>
                    <a:pt x="7842" y="41520"/>
                  </a:cubicBezTo>
                  <a:close/>
                  <a:moveTo>
                    <a:pt x="65169" y="42098"/>
                  </a:moveTo>
                  <a:cubicBezTo>
                    <a:pt x="61339" y="42247"/>
                    <a:pt x="56541" y="42321"/>
                    <a:pt x="50848" y="42321"/>
                  </a:cubicBezTo>
                  <a:cubicBezTo>
                    <a:pt x="48408" y="42321"/>
                    <a:pt x="45804" y="42308"/>
                    <a:pt x="43041" y="42280"/>
                  </a:cubicBezTo>
                  <a:cubicBezTo>
                    <a:pt x="43010" y="42280"/>
                    <a:pt x="42980" y="42311"/>
                    <a:pt x="42980" y="42371"/>
                  </a:cubicBezTo>
                  <a:cubicBezTo>
                    <a:pt x="42980" y="42402"/>
                    <a:pt x="43010" y="42432"/>
                    <a:pt x="43041" y="42432"/>
                  </a:cubicBezTo>
                  <a:cubicBezTo>
                    <a:pt x="45594" y="42463"/>
                    <a:pt x="47965" y="42463"/>
                    <a:pt x="50214" y="42463"/>
                  </a:cubicBezTo>
                  <a:cubicBezTo>
                    <a:pt x="56172" y="42463"/>
                    <a:pt x="61187" y="42402"/>
                    <a:pt x="65169" y="42250"/>
                  </a:cubicBezTo>
                  <a:cubicBezTo>
                    <a:pt x="65229" y="42250"/>
                    <a:pt x="65260" y="42219"/>
                    <a:pt x="65260" y="42159"/>
                  </a:cubicBezTo>
                  <a:cubicBezTo>
                    <a:pt x="65260" y="42128"/>
                    <a:pt x="65199" y="42098"/>
                    <a:pt x="65169" y="42098"/>
                  </a:cubicBezTo>
                  <a:close/>
                  <a:moveTo>
                    <a:pt x="7113" y="42554"/>
                  </a:moveTo>
                  <a:cubicBezTo>
                    <a:pt x="7052" y="42554"/>
                    <a:pt x="7022" y="42584"/>
                    <a:pt x="7022" y="42645"/>
                  </a:cubicBezTo>
                  <a:cubicBezTo>
                    <a:pt x="7022" y="42675"/>
                    <a:pt x="7052" y="42706"/>
                    <a:pt x="7113" y="42706"/>
                  </a:cubicBezTo>
                  <a:cubicBezTo>
                    <a:pt x="10365" y="42827"/>
                    <a:pt x="13678" y="42919"/>
                    <a:pt x="16931" y="42979"/>
                  </a:cubicBezTo>
                  <a:cubicBezTo>
                    <a:pt x="16961" y="42979"/>
                    <a:pt x="16991" y="42949"/>
                    <a:pt x="16991" y="42919"/>
                  </a:cubicBezTo>
                  <a:cubicBezTo>
                    <a:pt x="16991" y="42858"/>
                    <a:pt x="16961" y="42827"/>
                    <a:pt x="16931" y="42827"/>
                  </a:cubicBezTo>
                  <a:cubicBezTo>
                    <a:pt x="13678" y="42767"/>
                    <a:pt x="10396" y="42645"/>
                    <a:pt x="7113" y="42554"/>
                  </a:cubicBezTo>
                  <a:close/>
                  <a:moveTo>
                    <a:pt x="65473" y="43101"/>
                  </a:moveTo>
                  <a:cubicBezTo>
                    <a:pt x="61342" y="43258"/>
                    <a:pt x="56050" y="43349"/>
                    <a:pt x="49696" y="43349"/>
                  </a:cubicBezTo>
                  <a:cubicBezTo>
                    <a:pt x="47447" y="43349"/>
                    <a:pt x="45065" y="43338"/>
                    <a:pt x="42554" y="43314"/>
                  </a:cubicBezTo>
                  <a:cubicBezTo>
                    <a:pt x="42493" y="43314"/>
                    <a:pt x="42463" y="43344"/>
                    <a:pt x="42463" y="43375"/>
                  </a:cubicBezTo>
                  <a:cubicBezTo>
                    <a:pt x="42463" y="43435"/>
                    <a:pt x="42493" y="43466"/>
                    <a:pt x="42554" y="43466"/>
                  </a:cubicBezTo>
                  <a:cubicBezTo>
                    <a:pt x="45259" y="43496"/>
                    <a:pt x="47813" y="43496"/>
                    <a:pt x="50214" y="43496"/>
                  </a:cubicBezTo>
                  <a:cubicBezTo>
                    <a:pt x="56323" y="43496"/>
                    <a:pt x="61460" y="43435"/>
                    <a:pt x="65473" y="43283"/>
                  </a:cubicBezTo>
                  <a:cubicBezTo>
                    <a:pt x="65533" y="43283"/>
                    <a:pt x="65564" y="43223"/>
                    <a:pt x="65564" y="43192"/>
                  </a:cubicBezTo>
                  <a:cubicBezTo>
                    <a:pt x="65564" y="43131"/>
                    <a:pt x="65503" y="43101"/>
                    <a:pt x="65473" y="43101"/>
                  </a:cubicBezTo>
                  <a:close/>
                  <a:moveTo>
                    <a:pt x="6505" y="43557"/>
                  </a:moveTo>
                  <a:cubicBezTo>
                    <a:pt x="6444" y="43557"/>
                    <a:pt x="6414" y="43618"/>
                    <a:pt x="6414" y="43648"/>
                  </a:cubicBezTo>
                  <a:cubicBezTo>
                    <a:pt x="6414" y="43678"/>
                    <a:pt x="6444" y="43739"/>
                    <a:pt x="6475" y="43739"/>
                  </a:cubicBezTo>
                  <a:cubicBezTo>
                    <a:pt x="10092" y="43830"/>
                    <a:pt x="13709" y="43952"/>
                    <a:pt x="17265" y="44043"/>
                  </a:cubicBezTo>
                  <a:cubicBezTo>
                    <a:pt x="17295" y="44043"/>
                    <a:pt x="17356" y="44013"/>
                    <a:pt x="17356" y="43952"/>
                  </a:cubicBezTo>
                  <a:cubicBezTo>
                    <a:pt x="17356" y="43922"/>
                    <a:pt x="17326" y="43891"/>
                    <a:pt x="17265" y="43891"/>
                  </a:cubicBezTo>
                  <a:cubicBezTo>
                    <a:pt x="13709" y="43800"/>
                    <a:pt x="10092" y="43678"/>
                    <a:pt x="6505" y="43557"/>
                  </a:cubicBezTo>
                  <a:close/>
                  <a:moveTo>
                    <a:pt x="66101" y="44126"/>
                  </a:moveTo>
                  <a:cubicBezTo>
                    <a:pt x="66093" y="44126"/>
                    <a:pt x="66086" y="44129"/>
                    <a:pt x="66081" y="44134"/>
                  </a:cubicBezTo>
                  <a:cubicBezTo>
                    <a:pt x="61860" y="44292"/>
                    <a:pt x="56362" y="44382"/>
                    <a:pt x="49686" y="44382"/>
                  </a:cubicBezTo>
                  <a:cubicBezTo>
                    <a:pt x="47323" y="44382"/>
                    <a:pt x="44813" y="44371"/>
                    <a:pt x="42159" y="44347"/>
                  </a:cubicBezTo>
                  <a:cubicBezTo>
                    <a:pt x="42129" y="44347"/>
                    <a:pt x="42098" y="44378"/>
                    <a:pt x="42098" y="44408"/>
                  </a:cubicBezTo>
                  <a:cubicBezTo>
                    <a:pt x="42098" y="44469"/>
                    <a:pt x="42129" y="44499"/>
                    <a:pt x="42159" y="44499"/>
                  </a:cubicBezTo>
                  <a:cubicBezTo>
                    <a:pt x="45016" y="44530"/>
                    <a:pt x="47691" y="44530"/>
                    <a:pt x="50214" y="44530"/>
                  </a:cubicBezTo>
                  <a:cubicBezTo>
                    <a:pt x="56658" y="44530"/>
                    <a:pt x="61977" y="44438"/>
                    <a:pt x="66081" y="44286"/>
                  </a:cubicBezTo>
                  <a:cubicBezTo>
                    <a:pt x="66141" y="44286"/>
                    <a:pt x="66172" y="44226"/>
                    <a:pt x="66172" y="44195"/>
                  </a:cubicBezTo>
                  <a:cubicBezTo>
                    <a:pt x="66172" y="44171"/>
                    <a:pt x="66132" y="44126"/>
                    <a:pt x="66101" y="44126"/>
                  </a:cubicBezTo>
                  <a:close/>
                  <a:moveTo>
                    <a:pt x="5836" y="44590"/>
                  </a:moveTo>
                  <a:cubicBezTo>
                    <a:pt x="5775" y="44590"/>
                    <a:pt x="5745" y="44621"/>
                    <a:pt x="5745" y="44651"/>
                  </a:cubicBezTo>
                  <a:cubicBezTo>
                    <a:pt x="5745" y="44712"/>
                    <a:pt x="5775" y="44742"/>
                    <a:pt x="5836" y="44742"/>
                  </a:cubicBezTo>
                  <a:cubicBezTo>
                    <a:pt x="9727" y="44864"/>
                    <a:pt x="13678" y="44985"/>
                    <a:pt x="17569" y="45077"/>
                  </a:cubicBezTo>
                  <a:cubicBezTo>
                    <a:pt x="17599" y="45077"/>
                    <a:pt x="17660" y="45046"/>
                    <a:pt x="17660" y="44985"/>
                  </a:cubicBezTo>
                  <a:cubicBezTo>
                    <a:pt x="17660" y="44955"/>
                    <a:pt x="17630" y="44925"/>
                    <a:pt x="17569" y="44925"/>
                  </a:cubicBezTo>
                  <a:cubicBezTo>
                    <a:pt x="13678" y="44803"/>
                    <a:pt x="9727" y="44712"/>
                    <a:pt x="5836" y="44590"/>
                  </a:cubicBezTo>
                  <a:close/>
                  <a:moveTo>
                    <a:pt x="66536" y="45137"/>
                  </a:moveTo>
                  <a:cubicBezTo>
                    <a:pt x="62282" y="45319"/>
                    <a:pt x="56730" y="45415"/>
                    <a:pt x="49955" y="45415"/>
                  </a:cubicBezTo>
                  <a:cubicBezTo>
                    <a:pt x="47631" y="45415"/>
                    <a:pt x="45163" y="45404"/>
                    <a:pt x="42554" y="45381"/>
                  </a:cubicBezTo>
                  <a:cubicBezTo>
                    <a:pt x="42493" y="45381"/>
                    <a:pt x="42463" y="45411"/>
                    <a:pt x="42463" y="45441"/>
                  </a:cubicBezTo>
                  <a:cubicBezTo>
                    <a:pt x="42463" y="45502"/>
                    <a:pt x="42493" y="45533"/>
                    <a:pt x="42554" y="45533"/>
                  </a:cubicBezTo>
                  <a:cubicBezTo>
                    <a:pt x="45259" y="45563"/>
                    <a:pt x="47813" y="45563"/>
                    <a:pt x="50214" y="45563"/>
                  </a:cubicBezTo>
                  <a:cubicBezTo>
                    <a:pt x="56871" y="45563"/>
                    <a:pt x="62342" y="45472"/>
                    <a:pt x="66536" y="45289"/>
                  </a:cubicBezTo>
                  <a:cubicBezTo>
                    <a:pt x="66567" y="45289"/>
                    <a:pt x="66597" y="45259"/>
                    <a:pt x="66597" y="45198"/>
                  </a:cubicBezTo>
                  <a:cubicBezTo>
                    <a:pt x="66597" y="45168"/>
                    <a:pt x="66567" y="45137"/>
                    <a:pt x="66536" y="45137"/>
                  </a:cubicBezTo>
                  <a:close/>
                  <a:moveTo>
                    <a:pt x="5168" y="45593"/>
                  </a:moveTo>
                  <a:cubicBezTo>
                    <a:pt x="5137" y="45593"/>
                    <a:pt x="5107" y="45624"/>
                    <a:pt x="5076" y="45654"/>
                  </a:cubicBezTo>
                  <a:cubicBezTo>
                    <a:pt x="5076" y="45715"/>
                    <a:pt x="5137" y="45745"/>
                    <a:pt x="5168" y="45745"/>
                  </a:cubicBezTo>
                  <a:cubicBezTo>
                    <a:pt x="9271" y="45867"/>
                    <a:pt x="13466" y="45989"/>
                    <a:pt x="17569" y="46110"/>
                  </a:cubicBezTo>
                  <a:cubicBezTo>
                    <a:pt x="17599" y="46110"/>
                    <a:pt x="17660" y="46080"/>
                    <a:pt x="17660" y="46019"/>
                  </a:cubicBezTo>
                  <a:cubicBezTo>
                    <a:pt x="17660" y="45989"/>
                    <a:pt x="17630" y="45958"/>
                    <a:pt x="17569" y="45928"/>
                  </a:cubicBezTo>
                  <a:cubicBezTo>
                    <a:pt x="13466" y="45837"/>
                    <a:pt x="9301" y="45715"/>
                    <a:pt x="5168" y="45593"/>
                  </a:cubicBezTo>
                  <a:close/>
                  <a:moveTo>
                    <a:pt x="67267" y="46132"/>
                  </a:moveTo>
                  <a:cubicBezTo>
                    <a:pt x="67258" y="46132"/>
                    <a:pt x="67247" y="46135"/>
                    <a:pt x="67236" y="46141"/>
                  </a:cubicBezTo>
                  <a:cubicBezTo>
                    <a:pt x="62973" y="46346"/>
                    <a:pt x="57256" y="46448"/>
                    <a:pt x="50189" y="46448"/>
                  </a:cubicBezTo>
                  <a:cubicBezTo>
                    <a:pt x="47834" y="46448"/>
                    <a:pt x="45328" y="46437"/>
                    <a:pt x="42676" y="46414"/>
                  </a:cubicBezTo>
                  <a:cubicBezTo>
                    <a:pt x="42645" y="46414"/>
                    <a:pt x="42615" y="46444"/>
                    <a:pt x="42615" y="46475"/>
                  </a:cubicBezTo>
                  <a:cubicBezTo>
                    <a:pt x="42615" y="46536"/>
                    <a:pt x="42645" y="46566"/>
                    <a:pt x="42676" y="46566"/>
                  </a:cubicBezTo>
                  <a:cubicBezTo>
                    <a:pt x="45351" y="46596"/>
                    <a:pt x="47843" y="46596"/>
                    <a:pt x="50214" y="46596"/>
                  </a:cubicBezTo>
                  <a:cubicBezTo>
                    <a:pt x="57266" y="46596"/>
                    <a:pt x="62980" y="46475"/>
                    <a:pt x="67236" y="46292"/>
                  </a:cubicBezTo>
                  <a:cubicBezTo>
                    <a:pt x="67296" y="46292"/>
                    <a:pt x="67327" y="46232"/>
                    <a:pt x="67327" y="46201"/>
                  </a:cubicBezTo>
                  <a:cubicBezTo>
                    <a:pt x="67327" y="46177"/>
                    <a:pt x="67307" y="46132"/>
                    <a:pt x="67267" y="46132"/>
                  </a:cubicBezTo>
                  <a:close/>
                  <a:moveTo>
                    <a:pt x="4590" y="46596"/>
                  </a:moveTo>
                  <a:cubicBezTo>
                    <a:pt x="4506" y="46596"/>
                    <a:pt x="4499" y="46752"/>
                    <a:pt x="4571" y="46752"/>
                  </a:cubicBezTo>
                  <a:cubicBezTo>
                    <a:pt x="4577" y="46752"/>
                    <a:pt x="4583" y="46751"/>
                    <a:pt x="4590" y="46748"/>
                  </a:cubicBezTo>
                  <a:cubicBezTo>
                    <a:pt x="9058" y="46900"/>
                    <a:pt x="13557" y="47022"/>
                    <a:pt x="17995" y="47144"/>
                  </a:cubicBezTo>
                  <a:cubicBezTo>
                    <a:pt x="18055" y="47144"/>
                    <a:pt x="18086" y="47113"/>
                    <a:pt x="18086" y="47083"/>
                  </a:cubicBezTo>
                  <a:cubicBezTo>
                    <a:pt x="18086" y="47022"/>
                    <a:pt x="18055" y="46992"/>
                    <a:pt x="17995" y="46992"/>
                  </a:cubicBezTo>
                  <a:cubicBezTo>
                    <a:pt x="13557" y="46870"/>
                    <a:pt x="9058" y="46748"/>
                    <a:pt x="4590" y="46596"/>
                  </a:cubicBezTo>
                  <a:close/>
                  <a:moveTo>
                    <a:pt x="67600" y="47144"/>
                  </a:moveTo>
                  <a:cubicBezTo>
                    <a:pt x="63153" y="47363"/>
                    <a:pt x="57076" y="47466"/>
                    <a:pt x="49464" y="47466"/>
                  </a:cubicBezTo>
                  <a:cubicBezTo>
                    <a:pt x="47606" y="47466"/>
                    <a:pt x="45657" y="47459"/>
                    <a:pt x="43618" y="47448"/>
                  </a:cubicBezTo>
                  <a:cubicBezTo>
                    <a:pt x="43588" y="47448"/>
                    <a:pt x="43557" y="47478"/>
                    <a:pt x="43557" y="47508"/>
                  </a:cubicBezTo>
                  <a:cubicBezTo>
                    <a:pt x="43557" y="47569"/>
                    <a:pt x="43588" y="47599"/>
                    <a:pt x="43618" y="47599"/>
                  </a:cubicBezTo>
                  <a:cubicBezTo>
                    <a:pt x="45928" y="47599"/>
                    <a:pt x="48117" y="47630"/>
                    <a:pt x="50214" y="47630"/>
                  </a:cubicBezTo>
                  <a:cubicBezTo>
                    <a:pt x="57479" y="47630"/>
                    <a:pt x="63315" y="47508"/>
                    <a:pt x="67631" y="47296"/>
                  </a:cubicBezTo>
                  <a:cubicBezTo>
                    <a:pt x="67661" y="47296"/>
                    <a:pt x="67691" y="47265"/>
                    <a:pt x="67691" y="47204"/>
                  </a:cubicBezTo>
                  <a:cubicBezTo>
                    <a:pt x="67691" y="47174"/>
                    <a:pt x="67661" y="47144"/>
                    <a:pt x="67600" y="47144"/>
                  </a:cubicBezTo>
                  <a:close/>
                  <a:moveTo>
                    <a:pt x="4012" y="47599"/>
                  </a:moveTo>
                  <a:cubicBezTo>
                    <a:pt x="3952" y="47599"/>
                    <a:pt x="3921" y="47630"/>
                    <a:pt x="3921" y="47691"/>
                  </a:cubicBezTo>
                  <a:cubicBezTo>
                    <a:pt x="3921" y="47721"/>
                    <a:pt x="3952" y="47751"/>
                    <a:pt x="4012" y="47751"/>
                  </a:cubicBezTo>
                  <a:cubicBezTo>
                    <a:pt x="7174" y="47873"/>
                    <a:pt x="12159" y="48025"/>
                    <a:pt x="17964" y="48177"/>
                  </a:cubicBezTo>
                  <a:cubicBezTo>
                    <a:pt x="17995" y="48177"/>
                    <a:pt x="18055" y="48147"/>
                    <a:pt x="18055" y="48086"/>
                  </a:cubicBezTo>
                  <a:cubicBezTo>
                    <a:pt x="18055" y="48055"/>
                    <a:pt x="17995" y="47995"/>
                    <a:pt x="17964" y="47995"/>
                  </a:cubicBezTo>
                  <a:cubicBezTo>
                    <a:pt x="12159" y="47873"/>
                    <a:pt x="7174" y="47721"/>
                    <a:pt x="4012" y="47599"/>
                  </a:cubicBezTo>
                  <a:close/>
                  <a:moveTo>
                    <a:pt x="68451" y="48116"/>
                  </a:moveTo>
                  <a:cubicBezTo>
                    <a:pt x="63867" y="48370"/>
                    <a:pt x="57382" y="48496"/>
                    <a:pt x="49121" y="48496"/>
                  </a:cubicBezTo>
                  <a:cubicBezTo>
                    <a:pt x="47469" y="48496"/>
                    <a:pt x="45746" y="48491"/>
                    <a:pt x="43952" y="48481"/>
                  </a:cubicBezTo>
                  <a:cubicBezTo>
                    <a:pt x="43892" y="48481"/>
                    <a:pt x="43861" y="48511"/>
                    <a:pt x="43861" y="48542"/>
                  </a:cubicBezTo>
                  <a:cubicBezTo>
                    <a:pt x="43861" y="48603"/>
                    <a:pt x="43892" y="48633"/>
                    <a:pt x="43922" y="48633"/>
                  </a:cubicBezTo>
                  <a:cubicBezTo>
                    <a:pt x="46141" y="48633"/>
                    <a:pt x="48238" y="48663"/>
                    <a:pt x="50214" y="48663"/>
                  </a:cubicBezTo>
                  <a:cubicBezTo>
                    <a:pt x="57965" y="48663"/>
                    <a:pt x="64105" y="48511"/>
                    <a:pt x="68482" y="48268"/>
                  </a:cubicBezTo>
                  <a:lnTo>
                    <a:pt x="68451" y="48268"/>
                  </a:lnTo>
                  <a:cubicBezTo>
                    <a:pt x="68512" y="48268"/>
                    <a:pt x="68543" y="48238"/>
                    <a:pt x="68543" y="48177"/>
                  </a:cubicBezTo>
                  <a:cubicBezTo>
                    <a:pt x="68543" y="48147"/>
                    <a:pt x="68482" y="48116"/>
                    <a:pt x="68451" y="48116"/>
                  </a:cubicBezTo>
                  <a:close/>
                  <a:moveTo>
                    <a:pt x="3101" y="48603"/>
                  </a:moveTo>
                  <a:cubicBezTo>
                    <a:pt x="3070" y="48603"/>
                    <a:pt x="3009" y="48633"/>
                    <a:pt x="3009" y="48694"/>
                  </a:cubicBezTo>
                  <a:cubicBezTo>
                    <a:pt x="3009" y="48724"/>
                    <a:pt x="3070" y="48755"/>
                    <a:pt x="3101" y="48755"/>
                  </a:cubicBezTo>
                  <a:cubicBezTo>
                    <a:pt x="6596" y="48876"/>
                    <a:pt x="12067" y="49058"/>
                    <a:pt x="18450" y="49210"/>
                  </a:cubicBezTo>
                  <a:cubicBezTo>
                    <a:pt x="18511" y="49210"/>
                    <a:pt x="18542" y="49180"/>
                    <a:pt x="18542" y="49150"/>
                  </a:cubicBezTo>
                  <a:cubicBezTo>
                    <a:pt x="18542" y="49089"/>
                    <a:pt x="18511" y="49058"/>
                    <a:pt x="18450" y="49058"/>
                  </a:cubicBezTo>
                  <a:cubicBezTo>
                    <a:pt x="12067" y="48876"/>
                    <a:pt x="6596" y="48724"/>
                    <a:pt x="3101" y="48603"/>
                  </a:cubicBezTo>
                  <a:close/>
                  <a:moveTo>
                    <a:pt x="69059" y="49119"/>
                  </a:moveTo>
                  <a:cubicBezTo>
                    <a:pt x="64880" y="49382"/>
                    <a:pt x="58955" y="49513"/>
                    <a:pt x="51404" y="49513"/>
                  </a:cubicBezTo>
                  <a:cubicBezTo>
                    <a:pt x="49344" y="49513"/>
                    <a:pt x="47164" y="49504"/>
                    <a:pt x="44864" y="49484"/>
                  </a:cubicBezTo>
                  <a:cubicBezTo>
                    <a:pt x="44834" y="49484"/>
                    <a:pt x="44804" y="49514"/>
                    <a:pt x="44804" y="49575"/>
                  </a:cubicBezTo>
                  <a:cubicBezTo>
                    <a:pt x="44804" y="49606"/>
                    <a:pt x="44834" y="49636"/>
                    <a:pt x="44864" y="49636"/>
                  </a:cubicBezTo>
                  <a:cubicBezTo>
                    <a:pt x="46749" y="49636"/>
                    <a:pt x="48512" y="49666"/>
                    <a:pt x="50244" y="49666"/>
                  </a:cubicBezTo>
                  <a:cubicBezTo>
                    <a:pt x="50928" y="49669"/>
                    <a:pt x="51599" y="49670"/>
                    <a:pt x="52257" y="49670"/>
                  </a:cubicBezTo>
                  <a:cubicBezTo>
                    <a:pt x="59385" y="49670"/>
                    <a:pt x="65024" y="49522"/>
                    <a:pt x="69059" y="49271"/>
                  </a:cubicBezTo>
                  <a:cubicBezTo>
                    <a:pt x="69181" y="49271"/>
                    <a:pt x="69181" y="49119"/>
                    <a:pt x="69059" y="49119"/>
                  </a:cubicBezTo>
                  <a:close/>
                  <a:moveTo>
                    <a:pt x="2766" y="49636"/>
                  </a:moveTo>
                  <a:cubicBezTo>
                    <a:pt x="2705" y="49636"/>
                    <a:pt x="2675" y="49666"/>
                    <a:pt x="2675" y="49697"/>
                  </a:cubicBezTo>
                  <a:cubicBezTo>
                    <a:pt x="2675" y="49758"/>
                    <a:pt x="2705" y="49788"/>
                    <a:pt x="2766" y="49788"/>
                  </a:cubicBezTo>
                  <a:cubicBezTo>
                    <a:pt x="6475" y="49910"/>
                    <a:pt x="12341" y="50092"/>
                    <a:pt x="19119" y="50274"/>
                  </a:cubicBezTo>
                  <a:cubicBezTo>
                    <a:pt x="19180" y="50244"/>
                    <a:pt x="19210" y="50214"/>
                    <a:pt x="19210" y="50183"/>
                  </a:cubicBezTo>
                  <a:cubicBezTo>
                    <a:pt x="19210" y="50122"/>
                    <a:pt x="19180" y="50092"/>
                    <a:pt x="19119" y="50092"/>
                  </a:cubicBezTo>
                  <a:cubicBezTo>
                    <a:pt x="12341" y="49940"/>
                    <a:pt x="6475" y="49758"/>
                    <a:pt x="2766" y="49636"/>
                  </a:cubicBezTo>
                  <a:close/>
                  <a:moveTo>
                    <a:pt x="69698" y="50092"/>
                  </a:moveTo>
                  <a:cubicBezTo>
                    <a:pt x="65388" y="50387"/>
                    <a:pt x="59082" y="50543"/>
                    <a:pt x="50911" y="50543"/>
                  </a:cubicBezTo>
                  <a:cubicBezTo>
                    <a:pt x="48997" y="50543"/>
                    <a:pt x="46981" y="50535"/>
                    <a:pt x="44864" y="50517"/>
                  </a:cubicBezTo>
                  <a:cubicBezTo>
                    <a:pt x="44804" y="50517"/>
                    <a:pt x="44773" y="50578"/>
                    <a:pt x="44773" y="50609"/>
                  </a:cubicBezTo>
                  <a:cubicBezTo>
                    <a:pt x="44773" y="50669"/>
                    <a:pt x="44804" y="50700"/>
                    <a:pt x="44864" y="50700"/>
                  </a:cubicBezTo>
                  <a:lnTo>
                    <a:pt x="50214" y="50700"/>
                  </a:lnTo>
                  <a:cubicBezTo>
                    <a:pt x="58725" y="50700"/>
                    <a:pt x="65260" y="50548"/>
                    <a:pt x="69698" y="50244"/>
                  </a:cubicBezTo>
                  <a:cubicBezTo>
                    <a:pt x="69728" y="50244"/>
                    <a:pt x="69789" y="50214"/>
                    <a:pt x="69758" y="50183"/>
                  </a:cubicBezTo>
                  <a:cubicBezTo>
                    <a:pt x="69758" y="50122"/>
                    <a:pt x="69728" y="50092"/>
                    <a:pt x="69698" y="50092"/>
                  </a:cubicBezTo>
                  <a:close/>
                  <a:moveTo>
                    <a:pt x="1794" y="50609"/>
                  </a:moveTo>
                  <a:cubicBezTo>
                    <a:pt x="1733" y="50609"/>
                    <a:pt x="1702" y="50669"/>
                    <a:pt x="1702" y="50700"/>
                  </a:cubicBezTo>
                  <a:cubicBezTo>
                    <a:pt x="1702" y="50730"/>
                    <a:pt x="1733" y="50791"/>
                    <a:pt x="1794" y="50791"/>
                  </a:cubicBezTo>
                  <a:cubicBezTo>
                    <a:pt x="5684" y="50913"/>
                    <a:pt x="11855" y="51095"/>
                    <a:pt x="19119" y="51277"/>
                  </a:cubicBezTo>
                  <a:cubicBezTo>
                    <a:pt x="19180" y="51277"/>
                    <a:pt x="19210" y="51247"/>
                    <a:pt x="19210" y="51217"/>
                  </a:cubicBezTo>
                  <a:cubicBezTo>
                    <a:pt x="19210" y="51156"/>
                    <a:pt x="19180" y="51125"/>
                    <a:pt x="19119" y="51125"/>
                  </a:cubicBezTo>
                  <a:cubicBezTo>
                    <a:pt x="11885" y="50943"/>
                    <a:pt x="5684" y="50761"/>
                    <a:pt x="1794" y="50609"/>
                  </a:cubicBezTo>
                  <a:close/>
                  <a:moveTo>
                    <a:pt x="70275" y="51095"/>
                  </a:moveTo>
                  <a:cubicBezTo>
                    <a:pt x="65944" y="51397"/>
                    <a:pt x="59402" y="51574"/>
                    <a:pt x="50804" y="51574"/>
                  </a:cubicBezTo>
                  <a:cubicBezTo>
                    <a:pt x="49023" y="51574"/>
                    <a:pt x="47154" y="51567"/>
                    <a:pt x="45199" y="51551"/>
                  </a:cubicBezTo>
                  <a:cubicBezTo>
                    <a:pt x="45168" y="51551"/>
                    <a:pt x="45138" y="51612"/>
                    <a:pt x="45138" y="51642"/>
                  </a:cubicBezTo>
                  <a:cubicBezTo>
                    <a:pt x="45138" y="51673"/>
                    <a:pt x="45168" y="51733"/>
                    <a:pt x="45199" y="51733"/>
                  </a:cubicBezTo>
                  <a:lnTo>
                    <a:pt x="50244" y="51733"/>
                  </a:lnTo>
                  <a:cubicBezTo>
                    <a:pt x="59120" y="51733"/>
                    <a:pt x="65837" y="51581"/>
                    <a:pt x="70306" y="51247"/>
                  </a:cubicBezTo>
                  <a:cubicBezTo>
                    <a:pt x="70336" y="51247"/>
                    <a:pt x="70366" y="51217"/>
                    <a:pt x="70366" y="51156"/>
                  </a:cubicBezTo>
                  <a:cubicBezTo>
                    <a:pt x="70366" y="51125"/>
                    <a:pt x="70336" y="51095"/>
                    <a:pt x="70275" y="51095"/>
                  </a:cubicBezTo>
                  <a:close/>
                  <a:moveTo>
                    <a:pt x="1216" y="51612"/>
                  </a:moveTo>
                  <a:cubicBezTo>
                    <a:pt x="1094" y="51612"/>
                    <a:pt x="1094" y="51794"/>
                    <a:pt x="1216" y="51794"/>
                  </a:cubicBezTo>
                  <a:cubicBezTo>
                    <a:pt x="4590" y="51885"/>
                    <a:pt x="11490" y="52128"/>
                    <a:pt x="19666" y="52311"/>
                  </a:cubicBezTo>
                  <a:cubicBezTo>
                    <a:pt x="19697" y="52311"/>
                    <a:pt x="19727" y="52280"/>
                    <a:pt x="19727" y="52250"/>
                  </a:cubicBezTo>
                  <a:lnTo>
                    <a:pt x="19757" y="52250"/>
                  </a:lnTo>
                  <a:cubicBezTo>
                    <a:pt x="19757" y="52189"/>
                    <a:pt x="19727" y="52159"/>
                    <a:pt x="19666" y="52159"/>
                  </a:cubicBezTo>
                  <a:cubicBezTo>
                    <a:pt x="11490" y="51976"/>
                    <a:pt x="4590" y="51733"/>
                    <a:pt x="1216" y="51612"/>
                  </a:cubicBezTo>
                  <a:close/>
                  <a:moveTo>
                    <a:pt x="70748" y="52090"/>
                  </a:moveTo>
                  <a:cubicBezTo>
                    <a:pt x="70743" y="52090"/>
                    <a:pt x="70737" y="52092"/>
                    <a:pt x="70731" y="52098"/>
                  </a:cubicBezTo>
                  <a:cubicBezTo>
                    <a:pt x="66016" y="52461"/>
                    <a:pt x="58537" y="52619"/>
                    <a:pt x="48503" y="52619"/>
                  </a:cubicBezTo>
                  <a:cubicBezTo>
                    <a:pt x="47604" y="52619"/>
                    <a:pt x="46685" y="52617"/>
                    <a:pt x="45746" y="52615"/>
                  </a:cubicBezTo>
                  <a:cubicBezTo>
                    <a:pt x="45734" y="52609"/>
                    <a:pt x="45724" y="52606"/>
                    <a:pt x="45714" y="52606"/>
                  </a:cubicBezTo>
                  <a:cubicBezTo>
                    <a:pt x="45674" y="52606"/>
                    <a:pt x="45655" y="52651"/>
                    <a:pt x="45655" y="52676"/>
                  </a:cubicBezTo>
                  <a:cubicBezTo>
                    <a:pt x="45655" y="52706"/>
                    <a:pt x="45685" y="52767"/>
                    <a:pt x="45746" y="52767"/>
                  </a:cubicBezTo>
                  <a:lnTo>
                    <a:pt x="50214" y="52767"/>
                  </a:lnTo>
                  <a:cubicBezTo>
                    <a:pt x="59393" y="52767"/>
                    <a:pt x="66293" y="52584"/>
                    <a:pt x="70731" y="52250"/>
                  </a:cubicBezTo>
                  <a:cubicBezTo>
                    <a:pt x="70761" y="52250"/>
                    <a:pt x="70822" y="52189"/>
                    <a:pt x="70792" y="52159"/>
                  </a:cubicBezTo>
                  <a:cubicBezTo>
                    <a:pt x="70792" y="52134"/>
                    <a:pt x="70772" y="52090"/>
                    <a:pt x="70748" y="52090"/>
                  </a:cubicBezTo>
                  <a:close/>
                  <a:moveTo>
                    <a:pt x="561" y="52642"/>
                  </a:moveTo>
                  <a:cubicBezTo>
                    <a:pt x="492" y="52642"/>
                    <a:pt x="492" y="52800"/>
                    <a:pt x="561" y="52800"/>
                  </a:cubicBezTo>
                  <a:cubicBezTo>
                    <a:pt x="566" y="52800"/>
                    <a:pt x="572" y="52799"/>
                    <a:pt x="578" y="52797"/>
                  </a:cubicBezTo>
                  <a:cubicBezTo>
                    <a:pt x="4104" y="52919"/>
                    <a:pt x="11368" y="53162"/>
                    <a:pt x="20031" y="53375"/>
                  </a:cubicBezTo>
                  <a:cubicBezTo>
                    <a:pt x="20061" y="53375"/>
                    <a:pt x="20092" y="53344"/>
                    <a:pt x="20092" y="53283"/>
                  </a:cubicBezTo>
                  <a:cubicBezTo>
                    <a:pt x="20092" y="53253"/>
                    <a:pt x="20061" y="53223"/>
                    <a:pt x="20031" y="53223"/>
                  </a:cubicBezTo>
                  <a:cubicBezTo>
                    <a:pt x="11338" y="53010"/>
                    <a:pt x="4104" y="52767"/>
                    <a:pt x="578" y="52645"/>
                  </a:cubicBezTo>
                  <a:cubicBezTo>
                    <a:pt x="572" y="52643"/>
                    <a:pt x="566" y="52642"/>
                    <a:pt x="561" y="52642"/>
                  </a:cubicBezTo>
                  <a:close/>
                  <a:moveTo>
                    <a:pt x="71187" y="53071"/>
                  </a:moveTo>
                  <a:cubicBezTo>
                    <a:pt x="66763" y="53448"/>
                    <a:pt x="59682" y="53658"/>
                    <a:pt x="50134" y="53658"/>
                  </a:cubicBezTo>
                  <a:cubicBezTo>
                    <a:pt x="48924" y="53658"/>
                    <a:pt x="47673" y="53655"/>
                    <a:pt x="46384" y="53648"/>
                  </a:cubicBezTo>
                  <a:cubicBezTo>
                    <a:pt x="46354" y="53648"/>
                    <a:pt x="46323" y="53679"/>
                    <a:pt x="46323" y="53709"/>
                  </a:cubicBezTo>
                  <a:cubicBezTo>
                    <a:pt x="46323" y="53770"/>
                    <a:pt x="46354" y="53800"/>
                    <a:pt x="46384" y="53800"/>
                  </a:cubicBezTo>
                  <a:lnTo>
                    <a:pt x="50244" y="53800"/>
                  </a:lnTo>
                  <a:cubicBezTo>
                    <a:pt x="59728" y="53800"/>
                    <a:pt x="66780" y="53618"/>
                    <a:pt x="71187" y="53253"/>
                  </a:cubicBezTo>
                  <a:cubicBezTo>
                    <a:pt x="71248" y="53253"/>
                    <a:pt x="71278" y="53192"/>
                    <a:pt x="71278" y="53162"/>
                  </a:cubicBezTo>
                  <a:cubicBezTo>
                    <a:pt x="71248" y="53101"/>
                    <a:pt x="71217" y="53071"/>
                    <a:pt x="71187" y="53071"/>
                  </a:cubicBezTo>
                  <a:close/>
                  <a:moveTo>
                    <a:pt x="91" y="53648"/>
                  </a:moveTo>
                  <a:cubicBezTo>
                    <a:pt x="61" y="53648"/>
                    <a:pt x="0" y="53679"/>
                    <a:pt x="0" y="53739"/>
                  </a:cubicBezTo>
                  <a:cubicBezTo>
                    <a:pt x="0" y="53770"/>
                    <a:pt x="31" y="53831"/>
                    <a:pt x="91" y="53831"/>
                  </a:cubicBezTo>
                  <a:cubicBezTo>
                    <a:pt x="2979" y="53922"/>
                    <a:pt x="10700" y="54165"/>
                    <a:pt x="20031" y="54408"/>
                  </a:cubicBezTo>
                  <a:cubicBezTo>
                    <a:pt x="20061" y="54408"/>
                    <a:pt x="20092" y="54378"/>
                    <a:pt x="20092" y="54317"/>
                  </a:cubicBezTo>
                  <a:cubicBezTo>
                    <a:pt x="20092" y="54287"/>
                    <a:pt x="20061" y="54256"/>
                    <a:pt x="20031" y="54256"/>
                  </a:cubicBezTo>
                  <a:cubicBezTo>
                    <a:pt x="10700" y="54013"/>
                    <a:pt x="2979" y="53770"/>
                    <a:pt x="91" y="53648"/>
                  </a:cubicBezTo>
                  <a:close/>
                  <a:moveTo>
                    <a:pt x="71673" y="54074"/>
                  </a:moveTo>
                  <a:cubicBezTo>
                    <a:pt x="67097" y="54497"/>
                    <a:pt x="59450" y="54685"/>
                    <a:pt x="48903" y="54685"/>
                  </a:cubicBezTo>
                  <a:cubicBezTo>
                    <a:pt x="48100" y="54685"/>
                    <a:pt x="47281" y="54684"/>
                    <a:pt x="46445" y="54682"/>
                  </a:cubicBezTo>
                  <a:cubicBezTo>
                    <a:pt x="46384" y="54682"/>
                    <a:pt x="46354" y="54712"/>
                    <a:pt x="46354" y="54742"/>
                  </a:cubicBezTo>
                  <a:cubicBezTo>
                    <a:pt x="46354" y="54803"/>
                    <a:pt x="46384" y="54834"/>
                    <a:pt x="46445" y="54834"/>
                  </a:cubicBezTo>
                  <a:lnTo>
                    <a:pt x="50244" y="54834"/>
                  </a:lnTo>
                  <a:cubicBezTo>
                    <a:pt x="60093" y="54834"/>
                    <a:pt x="67327" y="54621"/>
                    <a:pt x="71673" y="54226"/>
                  </a:cubicBezTo>
                  <a:cubicBezTo>
                    <a:pt x="71734" y="54226"/>
                    <a:pt x="71765" y="54195"/>
                    <a:pt x="71765" y="54135"/>
                  </a:cubicBezTo>
                  <a:cubicBezTo>
                    <a:pt x="71734" y="54104"/>
                    <a:pt x="71704" y="54074"/>
                    <a:pt x="71673" y="54074"/>
                  </a:cubicBezTo>
                  <a:close/>
                  <a:moveTo>
                    <a:pt x="91" y="54682"/>
                  </a:moveTo>
                  <a:cubicBezTo>
                    <a:pt x="31" y="54682"/>
                    <a:pt x="0" y="54712"/>
                    <a:pt x="0" y="54773"/>
                  </a:cubicBezTo>
                  <a:cubicBezTo>
                    <a:pt x="0" y="54803"/>
                    <a:pt x="31" y="54834"/>
                    <a:pt x="91" y="54834"/>
                  </a:cubicBezTo>
                  <a:cubicBezTo>
                    <a:pt x="3101" y="54955"/>
                    <a:pt x="11186" y="55229"/>
                    <a:pt x="20882" y="55442"/>
                  </a:cubicBezTo>
                  <a:cubicBezTo>
                    <a:pt x="20912" y="55442"/>
                    <a:pt x="20973" y="55411"/>
                    <a:pt x="20973" y="55381"/>
                  </a:cubicBezTo>
                  <a:cubicBezTo>
                    <a:pt x="20973" y="55320"/>
                    <a:pt x="20912" y="55290"/>
                    <a:pt x="20882" y="55290"/>
                  </a:cubicBezTo>
                  <a:cubicBezTo>
                    <a:pt x="11186" y="55046"/>
                    <a:pt x="3101" y="54803"/>
                    <a:pt x="91" y="54682"/>
                  </a:cubicBezTo>
                  <a:close/>
                  <a:moveTo>
                    <a:pt x="72068" y="55046"/>
                  </a:moveTo>
                  <a:cubicBezTo>
                    <a:pt x="67827" y="55479"/>
                    <a:pt x="60631" y="55695"/>
                    <a:pt x="50694" y="55695"/>
                  </a:cubicBezTo>
                  <a:cubicBezTo>
                    <a:pt x="49452" y="55695"/>
                    <a:pt x="48167" y="55691"/>
                    <a:pt x="46840" y="55685"/>
                  </a:cubicBezTo>
                  <a:cubicBezTo>
                    <a:pt x="46810" y="55685"/>
                    <a:pt x="46749" y="55715"/>
                    <a:pt x="46749" y="55776"/>
                  </a:cubicBezTo>
                  <a:cubicBezTo>
                    <a:pt x="46749" y="55806"/>
                    <a:pt x="46810" y="55867"/>
                    <a:pt x="46840" y="55867"/>
                  </a:cubicBezTo>
                  <a:lnTo>
                    <a:pt x="50214" y="55867"/>
                  </a:lnTo>
                  <a:cubicBezTo>
                    <a:pt x="60427" y="55867"/>
                    <a:pt x="67783" y="55654"/>
                    <a:pt x="72099" y="55229"/>
                  </a:cubicBezTo>
                  <a:cubicBezTo>
                    <a:pt x="72129" y="55198"/>
                    <a:pt x="72160" y="55168"/>
                    <a:pt x="72160" y="55138"/>
                  </a:cubicBezTo>
                  <a:cubicBezTo>
                    <a:pt x="72160" y="55077"/>
                    <a:pt x="72129" y="55046"/>
                    <a:pt x="72068" y="55046"/>
                  </a:cubicBezTo>
                  <a:close/>
                  <a:moveTo>
                    <a:pt x="639" y="55746"/>
                  </a:moveTo>
                  <a:cubicBezTo>
                    <a:pt x="608" y="55746"/>
                    <a:pt x="578" y="55776"/>
                    <a:pt x="547" y="55806"/>
                  </a:cubicBezTo>
                  <a:cubicBezTo>
                    <a:pt x="547" y="55867"/>
                    <a:pt x="608" y="55897"/>
                    <a:pt x="639" y="55897"/>
                  </a:cubicBezTo>
                  <a:cubicBezTo>
                    <a:pt x="4377" y="56019"/>
                    <a:pt x="12037" y="56262"/>
                    <a:pt x="21156" y="56475"/>
                  </a:cubicBezTo>
                  <a:cubicBezTo>
                    <a:pt x="21167" y="56481"/>
                    <a:pt x="21178" y="56483"/>
                    <a:pt x="21187" y="56483"/>
                  </a:cubicBezTo>
                  <a:cubicBezTo>
                    <a:pt x="21227" y="56483"/>
                    <a:pt x="21247" y="56439"/>
                    <a:pt x="21247" y="56414"/>
                  </a:cubicBezTo>
                  <a:cubicBezTo>
                    <a:pt x="21247" y="56353"/>
                    <a:pt x="21216" y="56323"/>
                    <a:pt x="21156" y="56323"/>
                  </a:cubicBezTo>
                  <a:cubicBezTo>
                    <a:pt x="12037" y="56110"/>
                    <a:pt x="4408" y="55867"/>
                    <a:pt x="639" y="55746"/>
                  </a:cubicBezTo>
                  <a:close/>
                  <a:moveTo>
                    <a:pt x="72068" y="56080"/>
                  </a:moveTo>
                  <a:cubicBezTo>
                    <a:pt x="67863" y="56489"/>
                    <a:pt x="60811" y="56727"/>
                    <a:pt x="51045" y="56727"/>
                  </a:cubicBezTo>
                  <a:cubicBezTo>
                    <a:pt x="49942" y="56727"/>
                    <a:pt x="48803" y="56724"/>
                    <a:pt x="47630" y="56718"/>
                  </a:cubicBezTo>
                  <a:cubicBezTo>
                    <a:pt x="47539" y="56718"/>
                    <a:pt x="47539" y="56901"/>
                    <a:pt x="47630" y="56901"/>
                  </a:cubicBezTo>
                  <a:lnTo>
                    <a:pt x="50214" y="56901"/>
                  </a:lnTo>
                  <a:cubicBezTo>
                    <a:pt x="60427" y="56901"/>
                    <a:pt x="67783" y="56657"/>
                    <a:pt x="72099" y="56262"/>
                  </a:cubicBezTo>
                  <a:cubicBezTo>
                    <a:pt x="72129" y="56232"/>
                    <a:pt x="72160" y="56201"/>
                    <a:pt x="72160" y="56171"/>
                  </a:cubicBezTo>
                  <a:cubicBezTo>
                    <a:pt x="72160" y="56110"/>
                    <a:pt x="72129" y="56080"/>
                    <a:pt x="72068" y="560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41"/>
            <p:cNvSpPr/>
            <p:nvPr/>
          </p:nvSpPr>
          <p:spPr>
            <a:xfrm>
              <a:off x="-1082450" y="2023075"/>
              <a:ext cx="954450" cy="1433175"/>
            </a:xfrm>
            <a:custGeom>
              <a:avLst/>
              <a:gdLst/>
              <a:ahLst/>
              <a:cxnLst/>
              <a:rect l="l" t="t" r="r" b="b"/>
              <a:pathLst>
                <a:path w="38178" h="57327" extrusionOk="0">
                  <a:moveTo>
                    <a:pt x="22007" y="0"/>
                  </a:moveTo>
                  <a:lnTo>
                    <a:pt x="22007" y="0"/>
                  </a:lnTo>
                  <a:cubicBezTo>
                    <a:pt x="22129" y="274"/>
                    <a:pt x="22189" y="547"/>
                    <a:pt x="22189" y="851"/>
                  </a:cubicBezTo>
                  <a:cubicBezTo>
                    <a:pt x="22311" y="2736"/>
                    <a:pt x="21125" y="4468"/>
                    <a:pt x="19758" y="5623"/>
                  </a:cubicBezTo>
                  <a:cubicBezTo>
                    <a:pt x="17630" y="7417"/>
                    <a:pt x="15016" y="8389"/>
                    <a:pt x="12372" y="9210"/>
                  </a:cubicBezTo>
                  <a:cubicBezTo>
                    <a:pt x="8785" y="14104"/>
                    <a:pt x="4590" y="20243"/>
                    <a:pt x="487" y="26353"/>
                  </a:cubicBezTo>
                  <a:cubicBezTo>
                    <a:pt x="0" y="36505"/>
                    <a:pt x="2219" y="46414"/>
                    <a:pt x="6505" y="55654"/>
                  </a:cubicBezTo>
                  <a:cubicBezTo>
                    <a:pt x="6748" y="56201"/>
                    <a:pt x="7022" y="56749"/>
                    <a:pt x="7295" y="57265"/>
                  </a:cubicBezTo>
                  <a:lnTo>
                    <a:pt x="8967" y="57326"/>
                  </a:lnTo>
                  <a:cubicBezTo>
                    <a:pt x="16080" y="53283"/>
                    <a:pt x="22554" y="48207"/>
                    <a:pt x="27630" y="41672"/>
                  </a:cubicBezTo>
                  <a:cubicBezTo>
                    <a:pt x="31156" y="37204"/>
                    <a:pt x="34226" y="32402"/>
                    <a:pt x="36840" y="27356"/>
                  </a:cubicBezTo>
                  <a:cubicBezTo>
                    <a:pt x="37326" y="26444"/>
                    <a:pt x="37752" y="25472"/>
                    <a:pt x="38177" y="24529"/>
                  </a:cubicBezTo>
                  <a:cubicBezTo>
                    <a:pt x="31338" y="13222"/>
                    <a:pt x="24530" y="2644"/>
                    <a:pt x="220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41"/>
            <p:cNvSpPr/>
            <p:nvPr/>
          </p:nvSpPr>
          <p:spPr>
            <a:xfrm>
              <a:off x="-601450" y="2065125"/>
              <a:ext cx="459000" cy="1018000"/>
            </a:xfrm>
            <a:custGeom>
              <a:avLst/>
              <a:gdLst/>
              <a:ahLst/>
              <a:cxnLst/>
              <a:rect l="l" t="t" r="r" b="b"/>
              <a:pathLst>
                <a:path w="18360" h="40720" extrusionOk="0">
                  <a:moveTo>
                    <a:pt x="3994" y="0"/>
                  </a:moveTo>
                  <a:cubicBezTo>
                    <a:pt x="3968" y="0"/>
                    <a:pt x="3940" y="15"/>
                    <a:pt x="3922" y="51"/>
                  </a:cubicBezTo>
                  <a:cubicBezTo>
                    <a:pt x="2737" y="2330"/>
                    <a:pt x="1399" y="4580"/>
                    <a:pt x="31" y="6738"/>
                  </a:cubicBezTo>
                  <a:cubicBezTo>
                    <a:pt x="1" y="6768"/>
                    <a:pt x="1" y="6829"/>
                    <a:pt x="62" y="6859"/>
                  </a:cubicBezTo>
                  <a:lnTo>
                    <a:pt x="92" y="6859"/>
                  </a:lnTo>
                  <a:cubicBezTo>
                    <a:pt x="123" y="6859"/>
                    <a:pt x="153" y="6859"/>
                    <a:pt x="153" y="6829"/>
                  </a:cubicBezTo>
                  <a:cubicBezTo>
                    <a:pt x="1551" y="4671"/>
                    <a:pt x="2858" y="2391"/>
                    <a:pt x="4074" y="111"/>
                  </a:cubicBezTo>
                  <a:cubicBezTo>
                    <a:pt x="4104" y="81"/>
                    <a:pt x="4074" y="20"/>
                    <a:pt x="4044" y="20"/>
                  </a:cubicBezTo>
                  <a:cubicBezTo>
                    <a:pt x="4031" y="8"/>
                    <a:pt x="4013" y="0"/>
                    <a:pt x="3994" y="0"/>
                  </a:cubicBezTo>
                  <a:close/>
                  <a:moveTo>
                    <a:pt x="4703" y="802"/>
                  </a:moveTo>
                  <a:cubicBezTo>
                    <a:pt x="4681" y="802"/>
                    <a:pt x="4661" y="813"/>
                    <a:pt x="4651" y="841"/>
                  </a:cubicBezTo>
                  <a:cubicBezTo>
                    <a:pt x="3679" y="2695"/>
                    <a:pt x="2068" y="5552"/>
                    <a:pt x="31" y="8683"/>
                  </a:cubicBezTo>
                  <a:cubicBezTo>
                    <a:pt x="1" y="8713"/>
                    <a:pt x="1" y="8774"/>
                    <a:pt x="62" y="8774"/>
                  </a:cubicBezTo>
                  <a:lnTo>
                    <a:pt x="92" y="8774"/>
                  </a:lnTo>
                  <a:cubicBezTo>
                    <a:pt x="123" y="8774"/>
                    <a:pt x="153" y="8774"/>
                    <a:pt x="153" y="8744"/>
                  </a:cubicBezTo>
                  <a:lnTo>
                    <a:pt x="153" y="8774"/>
                  </a:lnTo>
                  <a:cubicBezTo>
                    <a:pt x="2220" y="5613"/>
                    <a:pt x="3800" y="2756"/>
                    <a:pt x="4773" y="902"/>
                  </a:cubicBezTo>
                  <a:cubicBezTo>
                    <a:pt x="4815" y="859"/>
                    <a:pt x="4755" y="802"/>
                    <a:pt x="4703" y="802"/>
                  </a:cubicBezTo>
                  <a:close/>
                  <a:moveTo>
                    <a:pt x="5310" y="1776"/>
                  </a:moveTo>
                  <a:cubicBezTo>
                    <a:pt x="5288" y="1776"/>
                    <a:pt x="5268" y="1787"/>
                    <a:pt x="5259" y="1814"/>
                  </a:cubicBezTo>
                  <a:cubicBezTo>
                    <a:pt x="3709" y="4731"/>
                    <a:pt x="2037" y="7589"/>
                    <a:pt x="214" y="10355"/>
                  </a:cubicBezTo>
                  <a:cubicBezTo>
                    <a:pt x="183" y="10385"/>
                    <a:pt x="183" y="10415"/>
                    <a:pt x="214" y="10446"/>
                  </a:cubicBezTo>
                  <a:lnTo>
                    <a:pt x="305" y="10446"/>
                  </a:lnTo>
                  <a:cubicBezTo>
                    <a:pt x="2159" y="7680"/>
                    <a:pt x="3861" y="4823"/>
                    <a:pt x="5411" y="1905"/>
                  </a:cubicBezTo>
                  <a:cubicBezTo>
                    <a:pt x="5433" y="1840"/>
                    <a:pt x="5363" y="1776"/>
                    <a:pt x="5310" y="1776"/>
                  </a:cubicBezTo>
                  <a:close/>
                  <a:moveTo>
                    <a:pt x="6019" y="2634"/>
                  </a:moveTo>
                  <a:cubicBezTo>
                    <a:pt x="5989" y="2634"/>
                    <a:pt x="5928" y="2634"/>
                    <a:pt x="5898" y="2695"/>
                  </a:cubicBezTo>
                  <a:cubicBezTo>
                    <a:pt x="4226" y="5917"/>
                    <a:pt x="2341" y="9078"/>
                    <a:pt x="275" y="12118"/>
                  </a:cubicBezTo>
                  <a:cubicBezTo>
                    <a:pt x="244" y="12148"/>
                    <a:pt x="275" y="12209"/>
                    <a:pt x="305" y="12209"/>
                  </a:cubicBezTo>
                  <a:cubicBezTo>
                    <a:pt x="305" y="12224"/>
                    <a:pt x="313" y="12232"/>
                    <a:pt x="320" y="12232"/>
                  </a:cubicBezTo>
                  <a:cubicBezTo>
                    <a:pt x="328" y="12232"/>
                    <a:pt x="335" y="12224"/>
                    <a:pt x="335" y="12209"/>
                  </a:cubicBezTo>
                  <a:lnTo>
                    <a:pt x="396" y="12209"/>
                  </a:lnTo>
                  <a:cubicBezTo>
                    <a:pt x="2463" y="9169"/>
                    <a:pt x="4348" y="6008"/>
                    <a:pt x="6050" y="2756"/>
                  </a:cubicBezTo>
                  <a:cubicBezTo>
                    <a:pt x="6080" y="2725"/>
                    <a:pt x="6050" y="2665"/>
                    <a:pt x="6019" y="2634"/>
                  </a:cubicBezTo>
                  <a:close/>
                  <a:moveTo>
                    <a:pt x="6595" y="3564"/>
                  </a:moveTo>
                  <a:cubicBezTo>
                    <a:pt x="6566" y="3564"/>
                    <a:pt x="6536" y="3585"/>
                    <a:pt x="6536" y="3607"/>
                  </a:cubicBezTo>
                  <a:cubicBezTo>
                    <a:pt x="4712" y="7102"/>
                    <a:pt x="2676" y="10476"/>
                    <a:pt x="457" y="13729"/>
                  </a:cubicBezTo>
                  <a:cubicBezTo>
                    <a:pt x="426" y="13759"/>
                    <a:pt x="426" y="13820"/>
                    <a:pt x="457" y="13820"/>
                  </a:cubicBezTo>
                  <a:cubicBezTo>
                    <a:pt x="472" y="13835"/>
                    <a:pt x="480" y="13843"/>
                    <a:pt x="487" y="13843"/>
                  </a:cubicBezTo>
                  <a:cubicBezTo>
                    <a:pt x="495" y="13843"/>
                    <a:pt x="502" y="13835"/>
                    <a:pt x="518" y="13820"/>
                  </a:cubicBezTo>
                  <a:cubicBezTo>
                    <a:pt x="528" y="13830"/>
                    <a:pt x="538" y="13833"/>
                    <a:pt x="548" y="13833"/>
                  </a:cubicBezTo>
                  <a:cubicBezTo>
                    <a:pt x="568" y="13833"/>
                    <a:pt x="589" y="13820"/>
                    <a:pt x="609" y="13820"/>
                  </a:cubicBezTo>
                  <a:lnTo>
                    <a:pt x="578" y="13820"/>
                  </a:lnTo>
                  <a:cubicBezTo>
                    <a:pt x="2828" y="10567"/>
                    <a:pt x="4864" y="7194"/>
                    <a:pt x="6658" y="3698"/>
                  </a:cubicBezTo>
                  <a:cubicBezTo>
                    <a:pt x="6688" y="3637"/>
                    <a:pt x="6688" y="3607"/>
                    <a:pt x="6627" y="3576"/>
                  </a:cubicBezTo>
                  <a:cubicBezTo>
                    <a:pt x="6618" y="3568"/>
                    <a:pt x="6607" y="3564"/>
                    <a:pt x="6595" y="3564"/>
                  </a:cubicBezTo>
                  <a:close/>
                  <a:moveTo>
                    <a:pt x="7233" y="4506"/>
                  </a:moveTo>
                  <a:cubicBezTo>
                    <a:pt x="7202" y="4506"/>
                    <a:pt x="7165" y="4528"/>
                    <a:pt x="7144" y="4549"/>
                  </a:cubicBezTo>
                  <a:cubicBezTo>
                    <a:pt x="5229" y="8288"/>
                    <a:pt x="3041" y="11905"/>
                    <a:pt x="639" y="15340"/>
                  </a:cubicBezTo>
                  <a:cubicBezTo>
                    <a:pt x="609" y="15370"/>
                    <a:pt x="609" y="15431"/>
                    <a:pt x="639" y="15461"/>
                  </a:cubicBezTo>
                  <a:lnTo>
                    <a:pt x="700" y="15461"/>
                  </a:lnTo>
                  <a:cubicBezTo>
                    <a:pt x="730" y="15461"/>
                    <a:pt x="761" y="15461"/>
                    <a:pt x="761" y="15431"/>
                  </a:cubicBezTo>
                  <a:cubicBezTo>
                    <a:pt x="3192" y="11966"/>
                    <a:pt x="5351" y="8379"/>
                    <a:pt x="7296" y="4640"/>
                  </a:cubicBezTo>
                  <a:cubicBezTo>
                    <a:pt x="7326" y="4580"/>
                    <a:pt x="7296" y="4549"/>
                    <a:pt x="7266" y="4519"/>
                  </a:cubicBezTo>
                  <a:cubicBezTo>
                    <a:pt x="7257" y="4510"/>
                    <a:pt x="7245" y="4506"/>
                    <a:pt x="7233" y="4506"/>
                  </a:cubicBezTo>
                  <a:close/>
                  <a:moveTo>
                    <a:pt x="7855" y="5411"/>
                  </a:moveTo>
                  <a:cubicBezTo>
                    <a:pt x="7828" y="5411"/>
                    <a:pt x="7800" y="5425"/>
                    <a:pt x="7782" y="5461"/>
                  </a:cubicBezTo>
                  <a:cubicBezTo>
                    <a:pt x="5746" y="9443"/>
                    <a:pt x="3405" y="13303"/>
                    <a:pt x="791" y="16981"/>
                  </a:cubicBezTo>
                  <a:cubicBezTo>
                    <a:pt x="761" y="17011"/>
                    <a:pt x="791" y="17072"/>
                    <a:pt x="822" y="17102"/>
                  </a:cubicBezTo>
                  <a:lnTo>
                    <a:pt x="852" y="17102"/>
                  </a:lnTo>
                  <a:cubicBezTo>
                    <a:pt x="882" y="17102"/>
                    <a:pt x="913" y="17072"/>
                    <a:pt x="913" y="17072"/>
                  </a:cubicBezTo>
                  <a:cubicBezTo>
                    <a:pt x="3527" y="13394"/>
                    <a:pt x="5867" y="9534"/>
                    <a:pt x="7934" y="5522"/>
                  </a:cubicBezTo>
                  <a:cubicBezTo>
                    <a:pt x="7965" y="5491"/>
                    <a:pt x="7934" y="5431"/>
                    <a:pt x="7904" y="5431"/>
                  </a:cubicBezTo>
                  <a:cubicBezTo>
                    <a:pt x="7891" y="5418"/>
                    <a:pt x="7873" y="5411"/>
                    <a:pt x="7855" y="5411"/>
                  </a:cubicBezTo>
                  <a:close/>
                  <a:moveTo>
                    <a:pt x="8463" y="6383"/>
                  </a:moveTo>
                  <a:cubicBezTo>
                    <a:pt x="8436" y="6383"/>
                    <a:pt x="8408" y="6398"/>
                    <a:pt x="8390" y="6434"/>
                  </a:cubicBezTo>
                  <a:cubicBezTo>
                    <a:pt x="6262" y="10598"/>
                    <a:pt x="3800" y="14610"/>
                    <a:pt x="1065" y="18409"/>
                  </a:cubicBezTo>
                  <a:cubicBezTo>
                    <a:pt x="1034" y="18440"/>
                    <a:pt x="1034" y="18501"/>
                    <a:pt x="1065" y="18531"/>
                  </a:cubicBezTo>
                  <a:lnTo>
                    <a:pt x="1217" y="18531"/>
                  </a:lnTo>
                  <a:cubicBezTo>
                    <a:pt x="3952" y="14701"/>
                    <a:pt x="6384" y="10689"/>
                    <a:pt x="8542" y="6494"/>
                  </a:cubicBezTo>
                  <a:cubicBezTo>
                    <a:pt x="8573" y="6464"/>
                    <a:pt x="8542" y="6403"/>
                    <a:pt x="8512" y="6403"/>
                  </a:cubicBezTo>
                  <a:cubicBezTo>
                    <a:pt x="8499" y="6391"/>
                    <a:pt x="8481" y="6383"/>
                    <a:pt x="8463" y="6383"/>
                  </a:cubicBezTo>
                  <a:close/>
                  <a:moveTo>
                    <a:pt x="9118" y="7272"/>
                  </a:moveTo>
                  <a:cubicBezTo>
                    <a:pt x="9089" y="7272"/>
                    <a:pt x="9059" y="7294"/>
                    <a:pt x="9059" y="7315"/>
                  </a:cubicBezTo>
                  <a:cubicBezTo>
                    <a:pt x="6779" y="11753"/>
                    <a:pt x="4196" y="15978"/>
                    <a:pt x="1278" y="20020"/>
                  </a:cubicBezTo>
                  <a:cubicBezTo>
                    <a:pt x="1247" y="20051"/>
                    <a:pt x="1247" y="20081"/>
                    <a:pt x="1278" y="20112"/>
                  </a:cubicBezTo>
                  <a:lnTo>
                    <a:pt x="1369" y="20112"/>
                  </a:lnTo>
                  <a:cubicBezTo>
                    <a:pt x="4317" y="16069"/>
                    <a:pt x="6931" y="11844"/>
                    <a:pt x="9211" y="7406"/>
                  </a:cubicBezTo>
                  <a:cubicBezTo>
                    <a:pt x="9211" y="7346"/>
                    <a:pt x="9211" y="7315"/>
                    <a:pt x="9150" y="7285"/>
                  </a:cubicBezTo>
                  <a:cubicBezTo>
                    <a:pt x="9141" y="7276"/>
                    <a:pt x="9130" y="7272"/>
                    <a:pt x="9118" y="7272"/>
                  </a:cubicBezTo>
                  <a:close/>
                  <a:moveTo>
                    <a:pt x="9725" y="8275"/>
                  </a:moveTo>
                  <a:cubicBezTo>
                    <a:pt x="9695" y="8275"/>
                    <a:pt x="9658" y="8297"/>
                    <a:pt x="9636" y="8318"/>
                  </a:cubicBezTo>
                  <a:cubicBezTo>
                    <a:pt x="7296" y="12969"/>
                    <a:pt x="4530" y="17406"/>
                    <a:pt x="1430" y="21601"/>
                  </a:cubicBezTo>
                  <a:cubicBezTo>
                    <a:pt x="1399" y="21631"/>
                    <a:pt x="1399" y="21692"/>
                    <a:pt x="1430" y="21723"/>
                  </a:cubicBezTo>
                  <a:lnTo>
                    <a:pt x="1490" y="21723"/>
                  </a:lnTo>
                  <a:cubicBezTo>
                    <a:pt x="1521" y="21723"/>
                    <a:pt x="1551" y="21692"/>
                    <a:pt x="1582" y="21692"/>
                  </a:cubicBezTo>
                  <a:cubicBezTo>
                    <a:pt x="4682" y="17498"/>
                    <a:pt x="7418" y="13029"/>
                    <a:pt x="9788" y="8379"/>
                  </a:cubicBezTo>
                  <a:cubicBezTo>
                    <a:pt x="9819" y="8349"/>
                    <a:pt x="9788" y="8288"/>
                    <a:pt x="9758" y="8288"/>
                  </a:cubicBezTo>
                  <a:cubicBezTo>
                    <a:pt x="9749" y="8279"/>
                    <a:pt x="9738" y="8275"/>
                    <a:pt x="9725" y="8275"/>
                  </a:cubicBezTo>
                  <a:close/>
                  <a:moveTo>
                    <a:pt x="10334" y="9180"/>
                  </a:moveTo>
                  <a:cubicBezTo>
                    <a:pt x="10310" y="9180"/>
                    <a:pt x="10293" y="9194"/>
                    <a:pt x="10275" y="9230"/>
                  </a:cubicBezTo>
                  <a:cubicBezTo>
                    <a:pt x="7843" y="14033"/>
                    <a:pt x="4986" y="18653"/>
                    <a:pt x="1764" y="22969"/>
                  </a:cubicBezTo>
                  <a:cubicBezTo>
                    <a:pt x="1734" y="22999"/>
                    <a:pt x="1734" y="23060"/>
                    <a:pt x="1764" y="23090"/>
                  </a:cubicBezTo>
                  <a:lnTo>
                    <a:pt x="1825" y="23090"/>
                  </a:lnTo>
                  <a:cubicBezTo>
                    <a:pt x="1855" y="23090"/>
                    <a:pt x="1885" y="23090"/>
                    <a:pt x="1885" y="23060"/>
                  </a:cubicBezTo>
                  <a:cubicBezTo>
                    <a:pt x="5138" y="18713"/>
                    <a:pt x="7965" y="14124"/>
                    <a:pt x="10427" y="9291"/>
                  </a:cubicBezTo>
                  <a:cubicBezTo>
                    <a:pt x="10427" y="9260"/>
                    <a:pt x="10427" y="9200"/>
                    <a:pt x="10396" y="9200"/>
                  </a:cubicBezTo>
                  <a:cubicBezTo>
                    <a:pt x="10371" y="9187"/>
                    <a:pt x="10351" y="9180"/>
                    <a:pt x="10334" y="9180"/>
                  </a:cubicBezTo>
                  <a:close/>
                  <a:moveTo>
                    <a:pt x="10972" y="10099"/>
                  </a:moveTo>
                  <a:cubicBezTo>
                    <a:pt x="10943" y="10099"/>
                    <a:pt x="10913" y="10120"/>
                    <a:pt x="10913" y="10142"/>
                  </a:cubicBezTo>
                  <a:cubicBezTo>
                    <a:pt x="8360" y="15218"/>
                    <a:pt x="5320" y="20081"/>
                    <a:pt x="1885" y="24610"/>
                  </a:cubicBezTo>
                  <a:cubicBezTo>
                    <a:pt x="1855" y="24641"/>
                    <a:pt x="1855" y="24671"/>
                    <a:pt x="1885" y="24732"/>
                  </a:cubicBezTo>
                  <a:lnTo>
                    <a:pt x="1946" y="24732"/>
                  </a:lnTo>
                  <a:cubicBezTo>
                    <a:pt x="1977" y="24732"/>
                    <a:pt x="2007" y="24732"/>
                    <a:pt x="2007" y="24701"/>
                  </a:cubicBezTo>
                  <a:cubicBezTo>
                    <a:pt x="5472" y="20172"/>
                    <a:pt x="8481" y="15309"/>
                    <a:pt x="11035" y="10233"/>
                  </a:cubicBezTo>
                  <a:cubicBezTo>
                    <a:pt x="11065" y="10172"/>
                    <a:pt x="11065" y="10142"/>
                    <a:pt x="11004" y="10112"/>
                  </a:cubicBezTo>
                  <a:cubicBezTo>
                    <a:pt x="10995" y="10103"/>
                    <a:pt x="10984" y="10099"/>
                    <a:pt x="10972" y="10099"/>
                  </a:cubicBezTo>
                  <a:close/>
                  <a:moveTo>
                    <a:pt x="11554" y="11120"/>
                  </a:moveTo>
                  <a:cubicBezTo>
                    <a:pt x="11531" y="11120"/>
                    <a:pt x="11508" y="11127"/>
                    <a:pt x="11491" y="11145"/>
                  </a:cubicBezTo>
                  <a:cubicBezTo>
                    <a:pt x="8876" y="16312"/>
                    <a:pt x="5807" y="21236"/>
                    <a:pt x="2311" y="25856"/>
                  </a:cubicBezTo>
                  <a:cubicBezTo>
                    <a:pt x="2281" y="25887"/>
                    <a:pt x="2281" y="25917"/>
                    <a:pt x="2311" y="25978"/>
                  </a:cubicBezTo>
                  <a:lnTo>
                    <a:pt x="2372" y="25978"/>
                  </a:lnTo>
                  <a:cubicBezTo>
                    <a:pt x="2402" y="25978"/>
                    <a:pt x="2433" y="25978"/>
                    <a:pt x="2433" y="25948"/>
                  </a:cubicBezTo>
                  <a:cubicBezTo>
                    <a:pt x="5959" y="21327"/>
                    <a:pt x="9028" y="16403"/>
                    <a:pt x="11643" y="11206"/>
                  </a:cubicBezTo>
                  <a:cubicBezTo>
                    <a:pt x="11664" y="11163"/>
                    <a:pt x="11609" y="11120"/>
                    <a:pt x="11554" y="11120"/>
                  </a:cubicBezTo>
                  <a:close/>
                  <a:moveTo>
                    <a:pt x="12157" y="12075"/>
                  </a:moveTo>
                  <a:cubicBezTo>
                    <a:pt x="12129" y="12075"/>
                    <a:pt x="12098" y="12096"/>
                    <a:pt x="12098" y="12118"/>
                  </a:cubicBezTo>
                  <a:cubicBezTo>
                    <a:pt x="9393" y="17528"/>
                    <a:pt x="6141" y="22665"/>
                    <a:pt x="2433" y="27467"/>
                  </a:cubicBezTo>
                  <a:cubicBezTo>
                    <a:pt x="2402" y="27498"/>
                    <a:pt x="2402" y="27528"/>
                    <a:pt x="2433" y="27559"/>
                  </a:cubicBezTo>
                  <a:cubicBezTo>
                    <a:pt x="2448" y="27574"/>
                    <a:pt x="2455" y="27581"/>
                    <a:pt x="2463" y="27581"/>
                  </a:cubicBezTo>
                  <a:cubicBezTo>
                    <a:pt x="2471" y="27581"/>
                    <a:pt x="2478" y="27574"/>
                    <a:pt x="2493" y="27559"/>
                  </a:cubicBezTo>
                  <a:cubicBezTo>
                    <a:pt x="2509" y="27574"/>
                    <a:pt x="2524" y="27581"/>
                    <a:pt x="2539" y="27581"/>
                  </a:cubicBezTo>
                  <a:cubicBezTo>
                    <a:pt x="2554" y="27581"/>
                    <a:pt x="2569" y="27574"/>
                    <a:pt x="2585" y="27559"/>
                  </a:cubicBezTo>
                  <a:cubicBezTo>
                    <a:pt x="6293" y="22756"/>
                    <a:pt x="9515" y="17619"/>
                    <a:pt x="12250" y="12178"/>
                  </a:cubicBezTo>
                  <a:cubicBezTo>
                    <a:pt x="12250" y="12148"/>
                    <a:pt x="12250" y="12087"/>
                    <a:pt x="12190" y="12087"/>
                  </a:cubicBezTo>
                  <a:cubicBezTo>
                    <a:pt x="12181" y="12078"/>
                    <a:pt x="12169" y="12075"/>
                    <a:pt x="12157" y="12075"/>
                  </a:cubicBezTo>
                  <a:close/>
                  <a:moveTo>
                    <a:pt x="12748" y="13040"/>
                  </a:moveTo>
                  <a:cubicBezTo>
                    <a:pt x="12722" y="13040"/>
                    <a:pt x="12694" y="13055"/>
                    <a:pt x="12676" y="13090"/>
                  </a:cubicBezTo>
                  <a:cubicBezTo>
                    <a:pt x="9940" y="18622"/>
                    <a:pt x="6627" y="23850"/>
                    <a:pt x="2828" y="28744"/>
                  </a:cubicBezTo>
                  <a:cubicBezTo>
                    <a:pt x="2797" y="28774"/>
                    <a:pt x="2797" y="28805"/>
                    <a:pt x="2828" y="28835"/>
                  </a:cubicBezTo>
                  <a:cubicBezTo>
                    <a:pt x="2843" y="28850"/>
                    <a:pt x="2866" y="28858"/>
                    <a:pt x="2889" y="28858"/>
                  </a:cubicBezTo>
                  <a:cubicBezTo>
                    <a:pt x="2911" y="28858"/>
                    <a:pt x="2934" y="28850"/>
                    <a:pt x="2949" y="28835"/>
                  </a:cubicBezTo>
                  <a:cubicBezTo>
                    <a:pt x="6749" y="23941"/>
                    <a:pt x="10062" y="18683"/>
                    <a:pt x="12828" y="13151"/>
                  </a:cubicBezTo>
                  <a:cubicBezTo>
                    <a:pt x="12858" y="13121"/>
                    <a:pt x="12828" y="13060"/>
                    <a:pt x="12798" y="13060"/>
                  </a:cubicBezTo>
                  <a:cubicBezTo>
                    <a:pt x="12785" y="13047"/>
                    <a:pt x="12767" y="13040"/>
                    <a:pt x="12748" y="13040"/>
                  </a:cubicBezTo>
                  <a:close/>
                  <a:moveTo>
                    <a:pt x="13404" y="13929"/>
                  </a:moveTo>
                  <a:cubicBezTo>
                    <a:pt x="13375" y="13929"/>
                    <a:pt x="13345" y="13950"/>
                    <a:pt x="13345" y="13972"/>
                  </a:cubicBezTo>
                  <a:cubicBezTo>
                    <a:pt x="10487" y="19686"/>
                    <a:pt x="7083" y="25127"/>
                    <a:pt x="3132" y="30142"/>
                  </a:cubicBezTo>
                  <a:cubicBezTo>
                    <a:pt x="3101" y="30173"/>
                    <a:pt x="3101" y="30203"/>
                    <a:pt x="3132" y="30264"/>
                  </a:cubicBezTo>
                  <a:lnTo>
                    <a:pt x="3162" y="30264"/>
                  </a:lnTo>
                  <a:cubicBezTo>
                    <a:pt x="3192" y="30264"/>
                    <a:pt x="3223" y="30264"/>
                    <a:pt x="3253" y="30233"/>
                  </a:cubicBezTo>
                  <a:cubicBezTo>
                    <a:pt x="7205" y="25218"/>
                    <a:pt x="10639" y="19777"/>
                    <a:pt x="13466" y="14033"/>
                  </a:cubicBezTo>
                  <a:cubicBezTo>
                    <a:pt x="13497" y="14002"/>
                    <a:pt x="13466" y="13941"/>
                    <a:pt x="13436" y="13941"/>
                  </a:cubicBezTo>
                  <a:cubicBezTo>
                    <a:pt x="13427" y="13932"/>
                    <a:pt x="13415" y="13929"/>
                    <a:pt x="13404" y="13929"/>
                  </a:cubicBezTo>
                  <a:close/>
                  <a:moveTo>
                    <a:pt x="13997" y="14901"/>
                  </a:moveTo>
                  <a:cubicBezTo>
                    <a:pt x="13965" y="14901"/>
                    <a:pt x="13944" y="14923"/>
                    <a:pt x="13922" y="14944"/>
                  </a:cubicBezTo>
                  <a:cubicBezTo>
                    <a:pt x="11065" y="20811"/>
                    <a:pt x="7539" y="26343"/>
                    <a:pt x="3496" y="31480"/>
                  </a:cubicBezTo>
                  <a:cubicBezTo>
                    <a:pt x="3466" y="31510"/>
                    <a:pt x="3466" y="31540"/>
                    <a:pt x="3496" y="31571"/>
                  </a:cubicBezTo>
                  <a:lnTo>
                    <a:pt x="3588" y="31571"/>
                  </a:lnTo>
                  <a:cubicBezTo>
                    <a:pt x="7661" y="26434"/>
                    <a:pt x="11187" y="20902"/>
                    <a:pt x="14074" y="15036"/>
                  </a:cubicBezTo>
                  <a:cubicBezTo>
                    <a:pt x="14105" y="14975"/>
                    <a:pt x="14074" y="14944"/>
                    <a:pt x="14044" y="14914"/>
                  </a:cubicBezTo>
                  <a:cubicBezTo>
                    <a:pt x="14026" y="14905"/>
                    <a:pt x="14011" y="14901"/>
                    <a:pt x="13997" y="14901"/>
                  </a:cubicBezTo>
                  <a:close/>
                  <a:moveTo>
                    <a:pt x="14533" y="16054"/>
                  </a:moveTo>
                  <a:cubicBezTo>
                    <a:pt x="14505" y="16054"/>
                    <a:pt x="14480" y="16068"/>
                    <a:pt x="14469" y="16099"/>
                  </a:cubicBezTo>
                  <a:cubicBezTo>
                    <a:pt x="13101" y="18896"/>
                    <a:pt x="9302" y="26160"/>
                    <a:pt x="3831" y="32817"/>
                  </a:cubicBezTo>
                  <a:cubicBezTo>
                    <a:pt x="3800" y="32847"/>
                    <a:pt x="3800" y="32878"/>
                    <a:pt x="3831" y="32939"/>
                  </a:cubicBezTo>
                  <a:lnTo>
                    <a:pt x="3892" y="32939"/>
                  </a:lnTo>
                  <a:cubicBezTo>
                    <a:pt x="3922" y="32939"/>
                    <a:pt x="3952" y="32908"/>
                    <a:pt x="3983" y="32878"/>
                  </a:cubicBezTo>
                  <a:cubicBezTo>
                    <a:pt x="9424" y="26221"/>
                    <a:pt x="13223" y="18957"/>
                    <a:pt x="14621" y="16160"/>
                  </a:cubicBezTo>
                  <a:cubicBezTo>
                    <a:pt x="14641" y="16101"/>
                    <a:pt x="14583" y="16054"/>
                    <a:pt x="14533" y="16054"/>
                  </a:cubicBezTo>
                  <a:close/>
                  <a:moveTo>
                    <a:pt x="15172" y="16938"/>
                  </a:moveTo>
                  <a:cubicBezTo>
                    <a:pt x="15151" y="16938"/>
                    <a:pt x="15129" y="16959"/>
                    <a:pt x="15108" y="16981"/>
                  </a:cubicBezTo>
                  <a:cubicBezTo>
                    <a:pt x="14013" y="19261"/>
                    <a:pt x="9910" y="27224"/>
                    <a:pt x="4044" y="34276"/>
                  </a:cubicBezTo>
                  <a:cubicBezTo>
                    <a:pt x="4044" y="34306"/>
                    <a:pt x="4044" y="34337"/>
                    <a:pt x="4044" y="34367"/>
                  </a:cubicBezTo>
                  <a:cubicBezTo>
                    <a:pt x="4074" y="34398"/>
                    <a:pt x="4104" y="34398"/>
                    <a:pt x="4104" y="34398"/>
                  </a:cubicBezTo>
                  <a:cubicBezTo>
                    <a:pt x="4135" y="34398"/>
                    <a:pt x="4165" y="34398"/>
                    <a:pt x="4165" y="34367"/>
                  </a:cubicBezTo>
                  <a:cubicBezTo>
                    <a:pt x="10062" y="27346"/>
                    <a:pt x="14135" y="19321"/>
                    <a:pt x="15260" y="17042"/>
                  </a:cubicBezTo>
                  <a:cubicBezTo>
                    <a:pt x="15260" y="17011"/>
                    <a:pt x="15260" y="16951"/>
                    <a:pt x="15199" y="16951"/>
                  </a:cubicBezTo>
                  <a:cubicBezTo>
                    <a:pt x="15190" y="16942"/>
                    <a:pt x="15181" y="16938"/>
                    <a:pt x="15172" y="16938"/>
                  </a:cubicBezTo>
                  <a:close/>
                  <a:moveTo>
                    <a:pt x="15768" y="17925"/>
                  </a:moveTo>
                  <a:cubicBezTo>
                    <a:pt x="15738" y="17925"/>
                    <a:pt x="15706" y="17942"/>
                    <a:pt x="15685" y="17984"/>
                  </a:cubicBezTo>
                  <a:cubicBezTo>
                    <a:pt x="14560" y="20294"/>
                    <a:pt x="10457" y="28379"/>
                    <a:pt x="4500" y="35492"/>
                  </a:cubicBezTo>
                  <a:cubicBezTo>
                    <a:pt x="4469" y="35522"/>
                    <a:pt x="4469" y="35553"/>
                    <a:pt x="4500" y="35583"/>
                  </a:cubicBezTo>
                  <a:cubicBezTo>
                    <a:pt x="4500" y="35613"/>
                    <a:pt x="4530" y="35613"/>
                    <a:pt x="4560" y="35613"/>
                  </a:cubicBezTo>
                  <a:cubicBezTo>
                    <a:pt x="4591" y="35613"/>
                    <a:pt x="4621" y="35613"/>
                    <a:pt x="4651" y="35583"/>
                  </a:cubicBezTo>
                  <a:lnTo>
                    <a:pt x="4621" y="35583"/>
                  </a:lnTo>
                  <a:cubicBezTo>
                    <a:pt x="10579" y="28470"/>
                    <a:pt x="14712" y="20355"/>
                    <a:pt x="15837" y="18045"/>
                  </a:cubicBezTo>
                  <a:cubicBezTo>
                    <a:pt x="15877" y="17985"/>
                    <a:pt x="15826" y="17925"/>
                    <a:pt x="15768" y="17925"/>
                  </a:cubicBezTo>
                  <a:close/>
                  <a:moveTo>
                    <a:pt x="16413" y="18822"/>
                  </a:moveTo>
                  <a:cubicBezTo>
                    <a:pt x="16384" y="18822"/>
                    <a:pt x="16354" y="18844"/>
                    <a:pt x="16354" y="18865"/>
                  </a:cubicBezTo>
                  <a:cubicBezTo>
                    <a:pt x="15533" y="20537"/>
                    <a:pt x="11187" y="29322"/>
                    <a:pt x="4834" y="36799"/>
                  </a:cubicBezTo>
                  <a:cubicBezTo>
                    <a:pt x="4803" y="36829"/>
                    <a:pt x="4803" y="36890"/>
                    <a:pt x="4834" y="36920"/>
                  </a:cubicBezTo>
                  <a:lnTo>
                    <a:pt x="4955" y="36920"/>
                  </a:lnTo>
                  <a:cubicBezTo>
                    <a:pt x="11308" y="29413"/>
                    <a:pt x="15685" y="20628"/>
                    <a:pt x="16475" y="18926"/>
                  </a:cubicBezTo>
                  <a:cubicBezTo>
                    <a:pt x="16506" y="18896"/>
                    <a:pt x="16475" y="18835"/>
                    <a:pt x="16445" y="18835"/>
                  </a:cubicBezTo>
                  <a:cubicBezTo>
                    <a:pt x="16436" y="18826"/>
                    <a:pt x="16425" y="18822"/>
                    <a:pt x="16413" y="18822"/>
                  </a:cubicBezTo>
                  <a:close/>
                  <a:moveTo>
                    <a:pt x="16960" y="19886"/>
                  </a:moveTo>
                  <a:cubicBezTo>
                    <a:pt x="16931" y="19886"/>
                    <a:pt x="16901" y="19908"/>
                    <a:pt x="16901" y="19929"/>
                  </a:cubicBezTo>
                  <a:cubicBezTo>
                    <a:pt x="16080" y="21631"/>
                    <a:pt x="11673" y="30507"/>
                    <a:pt x="5259" y="38045"/>
                  </a:cubicBezTo>
                  <a:cubicBezTo>
                    <a:pt x="5229" y="38075"/>
                    <a:pt x="5229" y="38106"/>
                    <a:pt x="5259" y="38167"/>
                  </a:cubicBezTo>
                  <a:lnTo>
                    <a:pt x="5320" y="38167"/>
                  </a:lnTo>
                  <a:cubicBezTo>
                    <a:pt x="5351" y="38167"/>
                    <a:pt x="5381" y="38167"/>
                    <a:pt x="5411" y="38136"/>
                  </a:cubicBezTo>
                  <a:lnTo>
                    <a:pt x="5381" y="38136"/>
                  </a:lnTo>
                  <a:cubicBezTo>
                    <a:pt x="11794" y="30598"/>
                    <a:pt x="16232" y="21692"/>
                    <a:pt x="17053" y="19990"/>
                  </a:cubicBezTo>
                  <a:cubicBezTo>
                    <a:pt x="17053" y="19960"/>
                    <a:pt x="17053" y="19899"/>
                    <a:pt x="16992" y="19899"/>
                  </a:cubicBezTo>
                  <a:cubicBezTo>
                    <a:pt x="16983" y="19890"/>
                    <a:pt x="16972" y="19886"/>
                    <a:pt x="16960" y="19886"/>
                  </a:cubicBezTo>
                  <a:close/>
                  <a:moveTo>
                    <a:pt x="17630" y="20811"/>
                  </a:moveTo>
                  <a:cubicBezTo>
                    <a:pt x="17570" y="20811"/>
                    <a:pt x="17539" y="20811"/>
                    <a:pt x="17509" y="20872"/>
                  </a:cubicBezTo>
                  <a:cubicBezTo>
                    <a:pt x="16688" y="22574"/>
                    <a:pt x="12281" y="31571"/>
                    <a:pt x="5685" y="39261"/>
                  </a:cubicBezTo>
                  <a:cubicBezTo>
                    <a:pt x="5655" y="39291"/>
                    <a:pt x="5655" y="39322"/>
                    <a:pt x="5685" y="39352"/>
                  </a:cubicBezTo>
                  <a:cubicBezTo>
                    <a:pt x="5715" y="39382"/>
                    <a:pt x="5715" y="39382"/>
                    <a:pt x="5746" y="39382"/>
                  </a:cubicBezTo>
                  <a:cubicBezTo>
                    <a:pt x="5776" y="39382"/>
                    <a:pt x="5807" y="39382"/>
                    <a:pt x="5807" y="39352"/>
                  </a:cubicBezTo>
                  <a:cubicBezTo>
                    <a:pt x="12402" y="31662"/>
                    <a:pt x="16840" y="22665"/>
                    <a:pt x="17661" y="20932"/>
                  </a:cubicBezTo>
                  <a:cubicBezTo>
                    <a:pt x="17691" y="20902"/>
                    <a:pt x="17661" y="20841"/>
                    <a:pt x="17630" y="20811"/>
                  </a:cubicBezTo>
                  <a:close/>
                  <a:moveTo>
                    <a:pt x="18299" y="21631"/>
                  </a:moveTo>
                  <a:cubicBezTo>
                    <a:pt x="18269" y="21631"/>
                    <a:pt x="18208" y="21631"/>
                    <a:pt x="18208" y="21692"/>
                  </a:cubicBezTo>
                  <a:cubicBezTo>
                    <a:pt x="18147" y="21783"/>
                    <a:pt x="13345" y="32148"/>
                    <a:pt x="6050" y="40568"/>
                  </a:cubicBezTo>
                  <a:cubicBezTo>
                    <a:pt x="6019" y="40598"/>
                    <a:pt x="6019" y="40659"/>
                    <a:pt x="6050" y="40689"/>
                  </a:cubicBezTo>
                  <a:cubicBezTo>
                    <a:pt x="6050" y="40720"/>
                    <a:pt x="6080" y="40720"/>
                    <a:pt x="6080" y="40720"/>
                  </a:cubicBezTo>
                  <a:cubicBezTo>
                    <a:pt x="6110" y="40720"/>
                    <a:pt x="6141" y="40689"/>
                    <a:pt x="6171" y="40689"/>
                  </a:cubicBezTo>
                  <a:cubicBezTo>
                    <a:pt x="13497" y="32239"/>
                    <a:pt x="18299" y="21844"/>
                    <a:pt x="18330" y="21753"/>
                  </a:cubicBezTo>
                  <a:cubicBezTo>
                    <a:pt x="18360" y="21723"/>
                    <a:pt x="18330" y="21662"/>
                    <a:pt x="18299" y="216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41"/>
            <p:cNvSpPr/>
            <p:nvPr/>
          </p:nvSpPr>
          <p:spPr>
            <a:xfrm>
              <a:off x="-1109050" y="2045850"/>
              <a:ext cx="825275" cy="1417225"/>
            </a:xfrm>
            <a:custGeom>
              <a:avLst/>
              <a:gdLst/>
              <a:ahLst/>
              <a:cxnLst/>
              <a:rect l="l" t="t" r="r" b="b"/>
              <a:pathLst>
                <a:path w="33011" h="56689" extrusionOk="0">
                  <a:moveTo>
                    <a:pt x="20123" y="1"/>
                  </a:moveTo>
                  <a:cubicBezTo>
                    <a:pt x="16141" y="4044"/>
                    <a:pt x="8055" y="15715"/>
                    <a:pt x="548" y="26962"/>
                  </a:cubicBezTo>
                  <a:cubicBezTo>
                    <a:pt x="244" y="29089"/>
                    <a:pt x="61" y="31187"/>
                    <a:pt x="61" y="33345"/>
                  </a:cubicBezTo>
                  <a:cubicBezTo>
                    <a:pt x="1" y="41308"/>
                    <a:pt x="2037" y="49059"/>
                    <a:pt x="5229" y="56293"/>
                  </a:cubicBezTo>
                  <a:cubicBezTo>
                    <a:pt x="14530" y="56537"/>
                    <a:pt x="24408" y="56689"/>
                    <a:pt x="33010" y="56689"/>
                  </a:cubicBezTo>
                  <a:cubicBezTo>
                    <a:pt x="32433" y="55716"/>
                    <a:pt x="31916" y="54713"/>
                    <a:pt x="31430" y="53710"/>
                  </a:cubicBezTo>
                  <a:cubicBezTo>
                    <a:pt x="29728" y="50245"/>
                    <a:pt x="28451" y="46597"/>
                    <a:pt x="27174" y="42950"/>
                  </a:cubicBezTo>
                  <a:cubicBezTo>
                    <a:pt x="25411" y="37904"/>
                    <a:pt x="23983" y="32767"/>
                    <a:pt x="22919" y="27539"/>
                  </a:cubicBezTo>
                  <a:cubicBezTo>
                    <a:pt x="21065" y="18481"/>
                    <a:pt x="20275" y="9241"/>
                    <a:pt x="20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41"/>
            <p:cNvSpPr/>
            <p:nvPr/>
          </p:nvSpPr>
          <p:spPr>
            <a:xfrm>
              <a:off x="-1105250" y="2089175"/>
              <a:ext cx="775875" cy="1374675"/>
            </a:xfrm>
            <a:custGeom>
              <a:avLst/>
              <a:gdLst/>
              <a:ahLst/>
              <a:cxnLst/>
              <a:rect l="l" t="t" r="r" b="b"/>
              <a:pathLst>
                <a:path w="31035" h="54987" extrusionOk="0">
                  <a:moveTo>
                    <a:pt x="273" y="27319"/>
                  </a:moveTo>
                  <a:cubicBezTo>
                    <a:pt x="200" y="27319"/>
                    <a:pt x="116" y="27363"/>
                    <a:pt x="153" y="27417"/>
                  </a:cubicBezTo>
                  <a:cubicBezTo>
                    <a:pt x="609" y="29697"/>
                    <a:pt x="1125" y="31825"/>
                    <a:pt x="1672" y="33740"/>
                  </a:cubicBezTo>
                  <a:cubicBezTo>
                    <a:pt x="4894" y="45138"/>
                    <a:pt x="8268" y="52007"/>
                    <a:pt x="9575" y="54439"/>
                  </a:cubicBezTo>
                  <a:cubicBezTo>
                    <a:pt x="9606" y="54469"/>
                    <a:pt x="9636" y="54500"/>
                    <a:pt x="9666" y="54500"/>
                  </a:cubicBezTo>
                  <a:cubicBezTo>
                    <a:pt x="9697" y="54500"/>
                    <a:pt x="9697" y="54500"/>
                    <a:pt x="9727" y="54469"/>
                  </a:cubicBezTo>
                  <a:cubicBezTo>
                    <a:pt x="9788" y="54469"/>
                    <a:pt x="9818" y="54378"/>
                    <a:pt x="9758" y="54348"/>
                  </a:cubicBezTo>
                  <a:cubicBezTo>
                    <a:pt x="8481" y="51916"/>
                    <a:pt x="5107" y="45047"/>
                    <a:pt x="1885" y="33679"/>
                  </a:cubicBezTo>
                  <a:cubicBezTo>
                    <a:pt x="1338" y="31794"/>
                    <a:pt x="821" y="29667"/>
                    <a:pt x="365" y="27387"/>
                  </a:cubicBezTo>
                  <a:cubicBezTo>
                    <a:pt x="365" y="27338"/>
                    <a:pt x="322" y="27319"/>
                    <a:pt x="273" y="27319"/>
                  </a:cubicBezTo>
                  <a:close/>
                  <a:moveTo>
                    <a:pt x="973" y="41490"/>
                  </a:moveTo>
                  <a:cubicBezTo>
                    <a:pt x="912" y="41521"/>
                    <a:pt x="882" y="41582"/>
                    <a:pt x="912" y="41642"/>
                  </a:cubicBezTo>
                  <a:cubicBezTo>
                    <a:pt x="3375" y="48664"/>
                    <a:pt x="5563" y="53010"/>
                    <a:pt x="6384" y="54560"/>
                  </a:cubicBezTo>
                  <a:cubicBezTo>
                    <a:pt x="6414" y="54591"/>
                    <a:pt x="6444" y="54591"/>
                    <a:pt x="6505" y="54591"/>
                  </a:cubicBezTo>
                  <a:lnTo>
                    <a:pt x="6536" y="54591"/>
                  </a:lnTo>
                  <a:cubicBezTo>
                    <a:pt x="6596" y="54560"/>
                    <a:pt x="6596" y="54500"/>
                    <a:pt x="6596" y="54439"/>
                  </a:cubicBezTo>
                  <a:cubicBezTo>
                    <a:pt x="5745" y="52919"/>
                    <a:pt x="3557" y="48573"/>
                    <a:pt x="1125" y="41551"/>
                  </a:cubicBezTo>
                  <a:cubicBezTo>
                    <a:pt x="1095" y="41521"/>
                    <a:pt x="1034" y="41490"/>
                    <a:pt x="973" y="41490"/>
                  </a:cubicBezTo>
                  <a:close/>
                  <a:moveTo>
                    <a:pt x="92" y="33466"/>
                  </a:moveTo>
                  <a:cubicBezTo>
                    <a:pt x="31" y="33496"/>
                    <a:pt x="1" y="33557"/>
                    <a:pt x="1" y="33618"/>
                  </a:cubicBezTo>
                  <a:lnTo>
                    <a:pt x="31" y="33740"/>
                  </a:lnTo>
                  <a:cubicBezTo>
                    <a:pt x="3405" y="45563"/>
                    <a:pt x="6992" y="52646"/>
                    <a:pt x="8025" y="54530"/>
                  </a:cubicBezTo>
                  <a:cubicBezTo>
                    <a:pt x="8055" y="54560"/>
                    <a:pt x="8086" y="54591"/>
                    <a:pt x="8116" y="54591"/>
                  </a:cubicBezTo>
                  <a:lnTo>
                    <a:pt x="8147" y="54591"/>
                  </a:lnTo>
                  <a:cubicBezTo>
                    <a:pt x="8207" y="54560"/>
                    <a:pt x="8238" y="54500"/>
                    <a:pt x="8207" y="54439"/>
                  </a:cubicBezTo>
                  <a:cubicBezTo>
                    <a:pt x="7174" y="52524"/>
                    <a:pt x="3587" y="45503"/>
                    <a:pt x="244" y="33679"/>
                  </a:cubicBezTo>
                  <a:lnTo>
                    <a:pt x="213" y="33557"/>
                  </a:lnTo>
                  <a:cubicBezTo>
                    <a:pt x="183" y="33496"/>
                    <a:pt x="122" y="33466"/>
                    <a:pt x="92" y="33466"/>
                  </a:cubicBezTo>
                  <a:close/>
                  <a:moveTo>
                    <a:pt x="3883" y="20197"/>
                  </a:moveTo>
                  <a:cubicBezTo>
                    <a:pt x="3827" y="20197"/>
                    <a:pt x="3770" y="20236"/>
                    <a:pt x="3770" y="20305"/>
                  </a:cubicBezTo>
                  <a:cubicBezTo>
                    <a:pt x="4408" y="24834"/>
                    <a:pt x="5320" y="29332"/>
                    <a:pt x="6505" y="33740"/>
                  </a:cubicBezTo>
                  <a:cubicBezTo>
                    <a:pt x="9849" y="45563"/>
                    <a:pt x="13466" y="52646"/>
                    <a:pt x="14499" y="54530"/>
                  </a:cubicBezTo>
                  <a:cubicBezTo>
                    <a:pt x="14499" y="54560"/>
                    <a:pt x="14530" y="54591"/>
                    <a:pt x="14591" y="54591"/>
                  </a:cubicBezTo>
                  <a:lnTo>
                    <a:pt x="14621" y="54591"/>
                  </a:lnTo>
                  <a:cubicBezTo>
                    <a:pt x="14682" y="54560"/>
                    <a:pt x="14712" y="54500"/>
                    <a:pt x="14682" y="54439"/>
                  </a:cubicBezTo>
                  <a:cubicBezTo>
                    <a:pt x="13648" y="52524"/>
                    <a:pt x="10062" y="45503"/>
                    <a:pt x="6718" y="33679"/>
                  </a:cubicBezTo>
                  <a:cubicBezTo>
                    <a:pt x="5502" y="29271"/>
                    <a:pt x="4590" y="24803"/>
                    <a:pt x="3982" y="20274"/>
                  </a:cubicBezTo>
                  <a:cubicBezTo>
                    <a:pt x="3969" y="20221"/>
                    <a:pt x="3927" y="20197"/>
                    <a:pt x="3883" y="20197"/>
                  </a:cubicBezTo>
                  <a:close/>
                  <a:moveTo>
                    <a:pt x="1277" y="24135"/>
                  </a:moveTo>
                  <a:cubicBezTo>
                    <a:pt x="1216" y="24165"/>
                    <a:pt x="1156" y="24195"/>
                    <a:pt x="1186" y="24256"/>
                  </a:cubicBezTo>
                  <a:cubicBezTo>
                    <a:pt x="1733" y="27448"/>
                    <a:pt x="2432" y="30609"/>
                    <a:pt x="3283" y="33740"/>
                  </a:cubicBezTo>
                  <a:cubicBezTo>
                    <a:pt x="6718" y="45746"/>
                    <a:pt x="10305" y="52798"/>
                    <a:pt x="11338" y="54682"/>
                  </a:cubicBezTo>
                  <a:cubicBezTo>
                    <a:pt x="11369" y="54712"/>
                    <a:pt x="11399" y="54743"/>
                    <a:pt x="11429" y="54743"/>
                  </a:cubicBezTo>
                  <a:lnTo>
                    <a:pt x="11490" y="54743"/>
                  </a:lnTo>
                  <a:cubicBezTo>
                    <a:pt x="11551" y="54712"/>
                    <a:pt x="11551" y="54621"/>
                    <a:pt x="11521" y="54591"/>
                  </a:cubicBezTo>
                  <a:cubicBezTo>
                    <a:pt x="10487" y="52706"/>
                    <a:pt x="6900" y="45685"/>
                    <a:pt x="3496" y="33679"/>
                  </a:cubicBezTo>
                  <a:cubicBezTo>
                    <a:pt x="2615" y="30578"/>
                    <a:pt x="1916" y="27417"/>
                    <a:pt x="1399" y="24226"/>
                  </a:cubicBezTo>
                  <a:cubicBezTo>
                    <a:pt x="1368" y="24165"/>
                    <a:pt x="1338" y="24135"/>
                    <a:pt x="1277" y="24135"/>
                  </a:cubicBezTo>
                  <a:close/>
                  <a:moveTo>
                    <a:pt x="2554" y="22068"/>
                  </a:moveTo>
                  <a:cubicBezTo>
                    <a:pt x="2493" y="22068"/>
                    <a:pt x="2463" y="22128"/>
                    <a:pt x="2463" y="22189"/>
                  </a:cubicBezTo>
                  <a:cubicBezTo>
                    <a:pt x="3040" y="26080"/>
                    <a:pt x="3861" y="29940"/>
                    <a:pt x="4894" y="33740"/>
                  </a:cubicBezTo>
                  <a:cubicBezTo>
                    <a:pt x="8329" y="45746"/>
                    <a:pt x="11946" y="52798"/>
                    <a:pt x="12949" y="54682"/>
                  </a:cubicBezTo>
                  <a:cubicBezTo>
                    <a:pt x="12980" y="54712"/>
                    <a:pt x="13010" y="54743"/>
                    <a:pt x="13040" y="54743"/>
                  </a:cubicBezTo>
                  <a:lnTo>
                    <a:pt x="13101" y="54743"/>
                  </a:lnTo>
                  <a:cubicBezTo>
                    <a:pt x="13162" y="54712"/>
                    <a:pt x="13162" y="54621"/>
                    <a:pt x="13132" y="54591"/>
                  </a:cubicBezTo>
                  <a:cubicBezTo>
                    <a:pt x="12128" y="52706"/>
                    <a:pt x="8511" y="45685"/>
                    <a:pt x="5107" y="33679"/>
                  </a:cubicBezTo>
                  <a:cubicBezTo>
                    <a:pt x="4074" y="29910"/>
                    <a:pt x="3253" y="26049"/>
                    <a:pt x="2675" y="22159"/>
                  </a:cubicBezTo>
                  <a:cubicBezTo>
                    <a:pt x="2645" y="22098"/>
                    <a:pt x="2615" y="22068"/>
                    <a:pt x="2554" y="22068"/>
                  </a:cubicBezTo>
                  <a:close/>
                  <a:moveTo>
                    <a:pt x="6591" y="16093"/>
                  </a:moveTo>
                  <a:cubicBezTo>
                    <a:pt x="6527" y="16093"/>
                    <a:pt x="6458" y="16133"/>
                    <a:pt x="6475" y="16201"/>
                  </a:cubicBezTo>
                  <a:cubicBezTo>
                    <a:pt x="7296" y="23071"/>
                    <a:pt x="8390" y="28967"/>
                    <a:pt x="9758" y="33740"/>
                  </a:cubicBezTo>
                  <a:cubicBezTo>
                    <a:pt x="13162" y="45807"/>
                    <a:pt x="16779" y="52858"/>
                    <a:pt x="17812" y="54712"/>
                  </a:cubicBezTo>
                  <a:cubicBezTo>
                    <a:pt x="17843" y="54743"/>
                    <a:pt x="17873" y="54773"/>
                    <a:pt x="17904" y="54773"/>
                  </a:cubicBezTo>
                  <a:lnTo>
                    <a:pt x="17964" y="54773"/>
                  </a:lnTo>
                  <a:cubicBezTo>
                    <a:pt x="18025" y="54743"/>
                    <a:pt x="18025" y="54682"/>
                    <a:pt x="17995" y="54621"/>
                  </a:cubicBezTo>
                  <a:cubicBezTo>
                    <a:pt x="16992" y="52767"/>
                    <a:pt x="13375" y="45715"/>
                    <a:pt x="9940" y="33679"/>
                  </a:cubicBezTo>
                  <a:cubicBezTo>
                    <a:pt x="8603" y="28907"/>
                    <a:pt x="7508" y="23010"/>
                    <a:pt x="6688" y="16171"/>
                  </a:cubicBezTo>
                  <a:cubicBezTo>
                    <a:pt x="6688" y="16118"/>
                    <a:pt x="6641" y="16093"/>
                    <a:pt x="6591" y="16093"/>
                  </a:cubicBezTo>
                  <a:close/>
                  <a:moveTo>
                    <a:pt x="7964" y="14074"/>
                  </a:moveTo>
                  <a:cubicBezTo>
                    <a:pt x="7903" y="14074"/>
                    <a:pt x="7873" y="14134"/>
                    <a:pt x="7873" y="14195"/>
                  </a:cubicBezTo>
                  <a:cubicBezTo>
                    <a:pt x="8694" y="21916"/>
                    <a:pt x="9879" y="28481"/>
                    <a:pt x="11369" y="33740"/>
                  </a:cubicBezTo>
                  <a:cubicBezTo>
                    <a:pt x="14803" y="45807"/>
                    <a:pt x="18420" y="52858"/>
                    <a:pt x="19454" y="54712"/>
                  </a:cubicBezTo>
                  <a:cubicBezTo>
                    <a:pt x="19454" y="54743"/>
                    <a:pt x="19484" y="54773"/>
                    <a:pt x="19545" y="54773"/>
                  </a:cubicBezTo>
                  <a:lnTo>
                    <a:pt x="19575" y="54773"/>
                  </a:lnTo>
                  <a:cubicBezTo>
                    <a:pt x="19636" y="54743"/>
                    <a:pt x="19667" y="54682"/>
                    <a:pt x="19636" y="54621"/>
                  </a:cubicBezTo>
                  <a:cubicBezTo>
                    <a:pt x="18603" y="52767"/>
                    <a:pt x="14986" y="45715"/>
                    <a:pt x="11581" y="33679"/>
                  </a:cubicBezTo>
                  <a:cubicBezTo>
                    <a:pt x="10092" y="28451"/>
                    <a:pt x="8907" y="21885"/>
                    <a:pt x="8086" y="14165"/>
                  </a:cubicBezTo>
                  <a:cubicBezTo>
                    <a:pt x="8055" y="14104"/>
                    <a:pt x="8025" y="14074"/>
                    <a:pt x="7964" y="14074"/>
                  </a:cubicBezTo>
                  <a:close/>
                  <a:moveTo>
                    <a:pt x="5262" y="18351"/>
                  </a:moveTo>
                  <a:cubicBezTo>
                    <a:pt x="5251" y="18351"/>
                    <a:pt x="5240" y="18354"/>
                    <a:pt x="5229" y="18359"/>
                  </a:cubicBezTo>
                  <a:cubicBezTo>
                    <a:pt x="5168" y="18359"/>
                    <a:pt x="5137" y="18390"/>
                    <a:pt x="5137" y="18451"/>
                  </a:cubicBezTo>
                  <a:cubicBezTo>
                    <a:pt x="5776" y="23618"/>
                    <a:pt x="6779" y="28724"/>
                    <a:pt x="8116" y="33740"/>
                  </a:cubicBezTo>
                  <a:cubicBezTo>
                    <a:pt x="11551" y="45837"/>
                    <a:pt x="15198" y="52889"/>
                    <a:pt x="16232" y="54743"/>
                  </a:cubicBezTo>
                  <a:cubicBezTo>
                    <a:pt x="16232" y="54773"/>
                    <a:pt x="16262" y="54804"/>
                    <a:pt x="16323" y="54804"/>
                  </a:cubicBezTo>
                  <a:lnTo>
                    <a:pt x="16353" y="54804"/>
                  </a:lnTo>
                  <a:cubicBezTo>
                    <a:pt x="16414" y="54773"/>
                    <a:pt x="16445" y="54712"/>
                    <a:pt x="16414" y="54652"/>
                  </a:cubicBezTo>
                  <a:cubicBezTo>
                    <a:pt x="15381" y="52798"/>
                    <a:pt x="11764" y="45776"/>
                    <a:pt x="8329" y="33679"/>
                  </a:cubicBezTo>
                  <a:cubicBezTo>
                    <a:pt x="6992" y="28694"/>
                    <a:pt x="5989" y="23587"/>
                    <a:pt x="5350" y="18451"/>
                  </a:cubicBezTo>
                  <a:cubicBezTo>
                    <a:pt x="5350" y="18401"/>
                    <a:pt x="5310" y="18351"/>
                    <a:pt x="5262" y="18351"/>
                  </a:cubicBezTo>
                  <a:close/>
                  <a:moveTo>
                    <a:pt x="9387" y="11960"/>
                  </a:moveTo>
                  <a:cubicBezTo>
                    <a:pt x="9323" y="11960"/>
                    <a:pt x="9254" y="11999"/>
                    <a:pt x="9271" y="12067"/>
                  </a:cubicBezTo>
                  <a:cubicBezTo>
                    <a:pt x="10092" y="20669"/>
                    <a:pt x="11369" y="27995"/>
                    <a:pt x="12980" y="33740"/>
                  </a:cubicBezTo>
                  <a:cubicBezTo>
                    <a:pt x="16414" y="45837"/>
                    <a:pt x="20062" y="52889"/>
                    <a:pt x="21095" y="54743"/>
                  </a:cubicBezTo>
                  <a:cubicBezTo>
                    <a:pt x="21095" y="54773"/>
                    <a:pt x="21126" y="54804"/>
                    <a:pt x="21186" y="54804"/>
                  </a:cubicBezTo>
                  <a:lnTo>
                    <a:pt x="21217" y="54804"/>
                  </a:lnTo>
                  <a:cubicBezTo>
                    <a:pt x="21278" y="54773"/>
                    <a:pt x="21308" y="54712"/>
                    <a:pt x="21278" y="54652"/>
                  </a:cubicBezTo>
                  <a:cubicBezTo>
                    <a:pt x="20244" y="52798"/>
                    <a:pt x="16627" y="45776"/>
                    <a:pt x="13192" y="33679"/>
                  </a:cubicBezTo>
                  <a:cubicBezTo>
                    <a:pt x="11551" y="27934"/>
                    <a:pt x="10305" y="20639"/>
                    <a:pt x="9484" y="12037"/>
                  </a:cubicBezTo>
                  <a:cubicBezTo>
                    <a:pt x="9484" y="11984"/>
                    <a:pt x="9437" y="11960"/>
                    <a:pt x="9387" y="11960"/>
                  </a:cubicBezTo>
                  <a:close/>
                  <a:moveTo>
                    <a:pt x="10791" y="9909"/>
                  </a:moveTo>
                  <a:cubicBezTo>
                    <a:pt x="10730" y="9909"/>
                    <a:pt x="10700" y="9970"/>
                    <a:pt x="10700" y="10031"/>
                  </a:cubicBezTo>
                  <a:cubicBezTo>
                    <a:pt x="11277" y="16536"/>
                    <a:pt x="12402" y="25989"/>
                    <a:pt x="14621" y="33740"/>
                  </a:cubicBezTo>
                  <a:cubicBezTo>
                    <a:pt x="18056" y="45898"/>
                    <a:pt x="21703" y="52950"/>
                    <a:pt x="22737" y="54804"/>
                  </a:cubicBezTo>
                  <a:cubicBezTo>
                    <a:pt x="22737" y="54834"/>
                    <a:pt x="22797" y="54864"/>
                    <a:pt x="22828" y="54864"/>
                  </a:cubicBezTo>
                  <a:cubicBezTo>
                    <a:pt x="22858" y="54864"/>
                    <a:pt x="22858" y="54864"/>
                    <a:pt x="22889" y="54834"/>
                  </a:cubicBezTo>
                  <a:lnTo>
                    <a:pt x="22858" y="54834"/>
                  </a:lnTo>
                  <a:cubicBezTo>
                    <a:pt x="22919" y="54804"/>
                    <a:pt x="22949" y="54743"/>
                    <a:pt x="22919" y="54712"/>
                  </a:cubicBezTo>
                  <a:cubicBezTo>
                    <a:pt x="21886" y="52828"/>
                    <a:pt x="18268" y="45837"/>
                    <a:pt x="14803" y="33679"/>
                  </a:cubicBezTo>
                  <a:cubicBezTo>
                    <a:pt x="12645" y="25928"/>
                    <a:pt x="11490" y="16536"/>
                    <a:pt x="10913" y="10001"/>
                  </a:cubicBezTo>
                  <a:cubicBezTo>
                    <a:pt x="10913" y="9940"/>
                    <a:pt x="10852" y="9909"/>
                    <a:pt x="10791" y="9909"/>
                  </a:cubicBezTo>
                  <a:close/>
                  <a:moveTo>
                    <a:pt x="12250" y="7873"/>
                  </a:moveTo>
                  <a:cubicBezTo>
                    <a:pt x="12189" y="7873"/>
                    <a:pt x="12159" y="7934"/>
                    <a:pt x="12159" y="7994"/>
                  </a:cubicBezTo>
                  <a:cubicBezTo>
                    <a:pt x="12706" y="15107"/>
                    <a:pt x="13861" y="25350"/>
                    <a:pt x="16232" y="33740"/>
                  </a:cubicBezTo>
                  <a:cubicBezTo>
                    <a:pt x="19697" y="45898"/>
                    <a:pt x="23314" y="52950"/>
                    <a:pt x="24348" y="54804"/>
                  </a:cubicBezTo>
                  <a:cubicBezTo>
                    <a:pt x="24378" y="54834"/>
                    <a:pt x="24408" y="54864"/>
                    <a:pt x="24439" y="54864"/>
                  </a:cubicBezTo>
                  <a:cubicBezTo>
                    <a:pt x="24469" y="54864"/>
                    <a:pt x="24469" y="54864"/>
                    <a:pt x="24500" y="54834"/>
                  </a:cubicBezTo>
                  <a:cubicBezTo>
                    <a:pt x="24560" y="54804"/>
                    <a:pt x="24560" y="54743"/>
                    <a:pt x="24530" y="54712"/>
                  </a:cubicBezTo>
                  <a:cubicBezTo>
                    <a:pt x="23496" y="52828"/>
                    <a:pt x="19879" y="45837"/>
                    <a:pt x="16445" y="33679"/>
                  </a:cubicBezTo>
                  <a:cubicBezTo>
                    <a:pt x="14074" y="25320"/>
                    <a:pt x="12919" y="15077"/>
                    <a:pt x="12372" y="7964"/>
                  </a:cubicBezTo>
                  <a:cubicBezTo>
                    <a:pt x="12372" y="7903"/>
                    <a:pt x="12311" y="7873"/>
                    <a:pt x="12250" y="7873"/>
                  </a:cubicBezTo>
                  <a:close/>
                  <a:moveTo>
                    <a:pt x="18299" y="0"/>
                  </a:moveTo>
                  <a:cubicBezTo>
                    <a:pt x="18238" y="0"/>
                    <a:pt x="18177" y="61"/>
                    <a:pt x="18177" y="122"/>
                  </a:cubicBezTo>
                  <a:cubicBezTo>
                    <a:pt x="18208" y="304"/>
                    <a:pt x="18755" y="19758"/>
                    <a:pt x="22706" y="33740"/>
                  </a:cubicBezTo>
                  <a:cubicBezTo>
                    <a:pt x="26171" y="45928"/>
                    <a:pt x="29788" y="52950"/>
                    <a:pt x="30822" y="54804"/>
                  </a:cubicBezTo>
                  <a:cubicBezTo>
                    <a:pt x="30852" y="54834"/>
                    <a:pt x="30883" y="54864"/>
                    <a:pt x="30913" y="54864"/>
                  </a:cubicBezTo>
                  <a:cubicBezTo>
                    <a:pt x="30943" y="54864"/>
                    <a:pt x="30943" y="54834"/>
                    <a:pt x="30974" y="54834"/>
                  </a:cubicBezTo>
                  <a:cubicBezTo>
                    <a:pt x="31035" y="54804"/>
                    <a:pt x="31035" y="54743"/>
                    <a:pt x="31004" y="54712"/>
                  </a:cubicBezTo>
                  <a:cubicBezTo>
                    <a:pt x="29971" y="52828"/>
                    <a:pt x="26354" y="45837"/>
                    <a:pt x="22919" y="33679"/>
                  </a:cubicBezTo>
                  <a:cubicBezTo>
                    <a:pt x="18968" y="19727"/>
                    <a:pt x="18390" y="304"/>
                    <a:pt x="18390" y="122"/>
                  </a:cubicBezTo>
                  <a:cubicBezTo>
                    <a:pt x="18390" y="61"/>
                    <a:pt x="18360" y="0"/>
                    <a:pt x="18299" y="0"/>
                  </a:cubicBezTo>
                  <a:close/>
                  <a:moveTo>
                    <a:pt x="15229" y="3861"/>
                  </a:moveTo>
                  <a:cubicBezTo>
                    <a:pt x="15168" y="3861"/>
                    <a:pt x="15107" y="3921"/>
                    <a:pt x="15138" y="3982"/>
                  </a:cubicBezTo>
                  <a:cubicBezTo>
                    <a:pt x="15502" y="10730"/>
                    <a:pt x="16597" y="23587"/>
                    <a:pt x="19484" y="33740"/>
                  </a:cubicBezTo>
                  <a:cubicBezTo>
                    <a:pt x="23041" y="46293"/>
                    <a:pt x="26870" y="53527"/>
                    <a:pt x="27630" y="54864"/>
                  </a:cubicBezTo>
                  <a:cubicBezTo>
                    <a:pt x="27630" y="54895"/>
                    <a:pt x="27661" y="54895"/>
                    <a:pt x="27721" y="54895"/>
                  </a:cubicBezTo>
                  <a:lnTo>
                    <a:pt x="27752" y="54895"/>
                  </a:lnTo>
                  <a:cubicBezTo>
                    <a:pt x="27813" y="54864"/>
                    <a:pt x="27843" y="54804"/>
                    <a:pt x="27813" y="54743"/>
                  </a:cubicBezTo>
                  <a:cubicBezTo>
                    <a:pt x="27083" y="53436"/>
                    <a:pt x="23253" y="46232"/>
                    <a:pt x="19667" y="33679"/>
                  </a:cubicBezTo>
                  <a:cubicBezTo>
                    <a:pt x="16809" y="23527"/>
                    <a:pt x="15715" y="10700"/>
                    <a:pt x="15350" y="3952"/>
                  </a:cubicBezTo>
                  <a:cubicBezTo>
                    <a:pt x="15320" y="3891"/>
                    <a:pt x="15290" y="3861"/>
                    <a:pt x="15229" y="3861"/>
                  </a:cubicBezTo>
                  <a:close/>
                  <a:moveTo>
                    <a:pt x="13770" y="5859"/>
                  </a:moveTo>
                  <a:cubicBezTo>
                    <a:pt x="13761" y="5859"/>
                    <a:pt x="13751" y="5861"/>
                    <a:pt x="13739" y="5867"/>
                  </a:cubicBezTo>
                  <a:cubicBezTo>
                    <a:pt x="13679" y="5867"/>
                    <a:pt x="13618" y="5897"/>
                    <a:pt x="13618" y="5958"/>
                  </a:cubicBezTo>
                  <a:cubicBezTo>
                    <a:pt x="14043" y="12280"/>
                    <a:pt x="15138" y="24256"/>
                    <a:pt x="17843" y="33740"/>
                  </a:cubicBezTo>
                  <a:cubicBezTo>
                    <a:pt x="21460" y="46414"/>
                    <a:pt x="25290" y="53618"/>
                    <a:pt x="26050" y="54925"/>
                  </a:cubicBezTo>
                  <a:cubicBezTo>
                    <a:pt x="26050" y="54956"/>
                    <a:pt x="26080" y="54956"/>
                    <a:pt x="26141" y="54986"/>
                  </a:cubicBezTo>
                  <a:cubicBezTo>
                    <a:pt x="26141" y="54986"/>
                    <a:pt x="26171" y="54956"/>
                    <a:pt x="26171" y="54956"/>
                  </a:cubicBezTo>
                  <a:cubicBezTo>
                    <a:pt x="26232" y="54925"/>
                    <a:pt x="26262" y="54864"/>
                    <a:pt x="26232" y="54834"/>
                  </a:cubicBezTo>
                  <a:cubicBezTo>
                    <a:pt x="25503" y="53527"/>
                    <a:pt x="21673" y="46354"/>
                    <a:pt x="18056" y="33679"/>
                  </a:cubicBezTo>
                  <a:cubicBezTo>
                    <a:pt x="15411" y="24226"/>
                    <a:pt x="14256" y="12250"/>
                    <a:pt x="13831" y="5958"/>
                  </a:cubicBezTo>
                  <a:cubicBezTo>
                    <a:pt x="13831" y="5908"/>
                    <a:pt x="13810" y="5859"/>
                    <a:pt x="13770" y="5859"/>
                  </a:cubicBezTo>
                  <a:close/>
                  <a:moveTo>
                    <a:pt x="16779" y="1907"/>
                  </a:moveTo>
                  <a:cubicBezTo>
                    <a:pt x="16770" y="1907"/>
                    <a:pt x="16760" y="1910"/>
                    <a:pt x="16749" y="1915"/>
                  </a:cubicBezTo>
                  <a:cubicBezTo>
                    <a:pt x="16688" y="1915"/>
                    <a:pt x="16627" y="1946"/>
                    <a:pt x="16627" y="2007"/>
                  </a:cubicBezTo>
                  <a:cubicBezTo>
                    <a:pt x="16901" y="7782"/>
                    <a:pt x="17873" y="22402"/>
                    <a:pt x="21095" y="33740"/>
                  </a:cubicBezTo>
                  <a:cubicBezTo>
                    <a:pt x="24682" y="46414"/>
                    <a:pt x="28542" y="53618"/>
                    <a:pt x="29272" y="54925"/>
                  </a:cubicBezTo>
                  <a:cubicBezTo>
                    <a:pt x="29302" y="54956"/>
                    <a:pt x="29332" y="54986"/>
                    <a:pt x="29363" y="54986"/>
                  </a:cubicBezTo>
                  <a:cubicBezTo>
                    <a:pt x="29393" y="54986"/>
                    <a:pt x="29393" y="54986"/>
                    <a:pt x="29424" y="54956"/>
                  </a:cubicBezTo>
                  <a:cubicBezTo>
                    <a:pt x="29484" y="54925"/>
                    <a:pt x="29484" y="54864"/>
                    <a:pt x="29454" y="54834"/>
                  </a:cubicBezTo>
                  <a:cubicBezTo>
                    <a:pt x="28725" y="53527"/>
                    <a:pt x="24895" y="46354"/>
                    <a:pt x="21308" y="33679"/>
                  </a:cubicBezTo>
                  <a:cubicBezTo>
                    <a:pt x="18086" y="22372"/>
                    <a:pt x="17113" y="7751"/>
                    <a:pt x="16840" y="2007"/>
                  </a:cubicBezTo>
                  <a:cubicBezTo>
                    <a:pt x="16840" y="1957"/>
                    <a:pt x="16820" y="1907"/>
                    <a:pt x="16779" y="19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41"/>
            <p:cNvSpPr/>
            <p:nvPr/>
          </p:nvSpPr>
          <p:spPr>
            <a:xfrm>
              <a:off x="-1075600" y="2288275"/>
              <a:ext cx="953675" cy="1188475"/>
            </a:xfrm>
            <a:custGeom>
              <a:avLst/>
              <a:gdLst/>
              <a:ahLst/>
              <a:cxnLst/>
              <a:rect l="l" t="t" r="r" b="b"/>
              <a:pathLst>
                <a:path w="38147" h="47539" extrusionOk="0">
                  <a:moveTo>
                    <a:pt x="29484" y="517"/>
                  </a:moveTo>
                  <a:lnTo>
                    <a:pt x="29484" y="517"/>
                  </a:lnTo>
                  <a:cubicBezTo>
                    <a:pt x="29477" y="531"/>
                    <a:pt x="29470" y="544"/>
                    <a:pt x="29464" y="557"/>
                  </a:cubicBezTo>
                  <a:lnTo>
                    <a:pt x="29464" y="557"/>
                  </a:lnTo>
                  <a:cubicBezTo>
                    <a:pt x="29469" y="554"/>
                    <a:pt x="29475" y="543"/>
                    <a:pt x="29484" y="517"/>
                  </a:cubicBezTo>
                  <a:close/>
                  <a:moveTo>
                    <a:pt x="29727" y="608"/>
                  </a:moveTo>
                  <a:lnTo>
                    <a:pt x="29697" y="638"/>
                  </a:lnTo>
                  <a:lnTo>
                    <a:pt x="29697" y="730"/>
                  </a:lnTo>
                  <a:cubicBezTo>
                    <a:pt x="29697" y="699"/>
                    <a:pt x="29727" y="638"/>
                    <a:pt x="29727" y="608"/>
                  </a:cubicBezTo>
                  <a:close/>
                  <a:moveTo>
                    <a:pt x="28264" y="2587"/>
                  </a:moveTo>
                  <a:cubicBezTo>
                    <a:pt x="28206" y="2648"/>
                    <a:pt x="28176" y="2737"/>
                    <a:pt x="28116" y="2796"/>
                  </a:cubicBezTo>
                  <a:cubicBezTo>
                    <a:pt x="28112" y="2822"/>
                    <a:pt x="28113" y="2833"/>
                    <a:pt x="28118" y="2833"/>
                  </a:cubicBezTo>
                  <a:cubicBezTo>
                    <a:pt x="28137" y="2833"/>
                    <a:pt x="28217" y="2666"/>
                    <a:pt x="28264" y="2587"/>
                  </a:cubicBezTo>
                  <a:close/>
                  <a:moveTo>
                    <a:pt x="32189" y="3921"/>
                  </a:moveTo>
                  <a:lnTo>
                    <a:pt x="32128" y="4073"/>
                  </a:lnTo>
                  <a:lnTo>
                    <a:pt x="32189" y="3982"/>
                  </a:lnTo>
                  <a:lnTo>
                    <a:pt x="32189" y="3921"/>
                  </a:lnTo>
                  <a:close/>
                  <a:moveTo>
                    <a:pt x="32185" y="4034"/>
                  </a:moveTo>
                  <a:lnTo>
                    <a:pt x="32185" y="4034"/>
                  </a:lnTo>
                  <a:cubicBezTo>
                    <a:pt x="32175" y="4078"/>
                    <a:pt x="32166" y="4121"/>
                    <a:pt x="32159" y="4164"/>
                  </a:cubicBezTo>
                  <a:lnTo>
                    <a:pt x="32185" y="4034"/>
                  </a:lnTo>
                  <a:close/>
                  <a:moveTo>
                    <a:pt x="32098" y="4255"/>
                  </a:moveTo>
                  <a:cubicBezTo>
                    <a:pt x="32091" y="4262"/>
                    <a:pt x="32086" y="4270"/>
                    <a:pt x="32082" y="4278"/>
                  </a:cubicBezTo>
                  <a:lnTo>
                    <a:pt x="32082" y="4278"/>
                  </a:lnTo>
                  <a:lnTo>
                    <a:pt x="32128" y="4255"/>
                  </a:lnTo>
                  <a:close/>
                  <a:moveTo>
                    <a:pt x="32082" y="4278"/>
                  </a:moveTo>
                  <a:lnTo>
                    <a:pt x="32067" y="4286"/>
                  </a:lnTo>
                  <a:lnTo>
                    <a:pt x="32067" y="4377"/>
                  </a:lnTo>
                  <a:cubicBezTo>
                    <a:pt x="32067" y="4353"/>
                    <a:pt x="32067" y="4310"/>
                    <a:pt x="32082" y="4278"/>
                  </a:cubicBezTo>
                  <a:close/>
                  <a:moveTo>
                    <a:pt x="29879" y="6140"/>
                  </a:moveTo>
                  <a:cubicBezTo>
                    <a:pt x="29860" y="6164"/>
                    <a:pt x="29840" y="6191"/>
                    <a:pt x="29819" y="6220"/>
                  </a:cubicBezTo>
                  <a:lnTo>
                    <a:pt x="29819" y="6220"/>
                  </a:lnTo>
                  <a:lnTo>
                    <a:pt x="29879" y="6140"/>
                  </a:lnTo>
                  <a:close/>
                  <a:moveTo>
                    <a:pt x="26414" y="6718"/>
                  </a:moveTo>
                  <a:cubicBezTo>
                    <a:pt x="26410" y="6724"/>
                    <a:pt x="26406" y="6730"/>
                    <a:pt x="26401" y="6737"/>
                  </a:cubicBezTo>
                  <a:lnTo>
                    <a:pt x="26401" y="6737"/>
                  </a:lnTo>
                  <a:cubicBezTo>
                    <a:pt x="26403" y="6735"/>
                    <a:pt x="26407" y="6729"/>
                    <a:pt x="26414" y="6718"/>
                  </a:cubicBezTo>
                  <a:close/>
                  <a:moveTo>
                    <a:pt x="34682" y="7113"/>
                  </a:moveTo>
                  <a:cubicBezTo>
                    <a:pt x="34621" y="7143"/>
                    <a:pt x="34560" y="7173"/>
                    <a:pt x="34530" y="7234"/>
                  </a:cubicBezTo>
                  <a:cubicBezTo>
                    <a:pt x="34590" y="7173"/>
                    <a:pt x="34651" y="7143"/>
                    <a:pt x="34742" y="7113"/>
                  </a:cubicBezTo>
                  <a:close/>
                  <a:moveTo>
                    <a:pt x="34286" y="7356"/>
                  </a:moveTo>
                  <a:lnTo>
                    <a:pt x="34286" y="7356"/>
                  </a:lnTo>
                  <a:cubicBezTo>
                    <a:pt x="34104" y="7599"/>
                    <a:pt x="33922" y="7842"/>
                    <a:pt x="33800" y="7964"/>
                  </a:cubicBezTo>
                  <a:cubicBezTo>
                    <a:pt x="33952" y="7812"/>
                    <a:pt x="34074" y="7660"/>
                    <a:pt x="34195" y="7477"/>
                  </a:cubicBezTo>
                  <a:lnTo>
                    <a:pt x="34226" y="7447"/>
                  </a:lnTo>
                  <a:lnTo>
                    <a:pt x="34286" y="7356"/>
                  </a:lnTo>
                  <a:close/>
                  <a:moveTo>
                    <a:pt x="33922" y="7873"/>
                  </a:moveTo>
                  <a:lnTo>
                    <a:pt x="33922" y="7873"/>
                  </a:lnTo>
                  <a:cubicBezTo>
                    <a:pt x="33891" y="7903"/>
                    <a:pt x="33770" y="8025"/>
                    <a:pt x="33770" y="8025"/>
                  </a:cubicBezTo>
                  <a:lnTo>
                    <a:pt x="33861" y="7964"/>
                  </a:lnTo>
                  <a:lnTo>
                    <a:pt x="33922" y="7873"/>
                  </a:lnTo>
                  <a:close/>
                  <a:moveTo>
                    <a:pt x="34610" y="8232"/>
                  </a:moveTo>
                  <a:cubicBezTo>
                    <a:pt x="34600" y="8232"/>
                    <a:pt x="34590" y="8237"/>
                    <a:pt x="34590" y="8237"/>
                  </a:cubicBezTo>
                  <a:lnTo>
                    <a:pt x="34621" y="8237"/>
                  </a:lnTo>
                  <a:cubicBezTo>
                    <a:pt x="34560" y="8298"/>
                    <a:pt x="34621" y="8298"/>
                    <a:pt x="34621" y="8298"/>
                  </a:cubicBezTo>
                  <a:cubicBezTo>
                    <a:pt x="34639" y="8243"/>
                    <a:pt x="34624" y="8232"/>
                    <a:pt x="34610" y="8232"/>
                  </a:cubicBezTo>
                  <a:close/>
                  <a:moveTo>
                    <a:pt x="33435" y="8268"/>
                  </a:moveTo>
                  <a:lnTo>
                    <a:pt x="33405" y="8298"/>
                  </a:lnTo>
                  <a:lnTo>
                    <a:pt x="33344" y="8389"/>
                  </a:lnTo>
                  <a:cubicBezTo>
                    <a:pt x="33346" y="8388"/>
                    <a:pt x="33347" y="8387"/>
                    <a:pt x="33348" y="8386"/>
                  </a:cubicBezTo>
                  <a:lnTo>
                    <a:pt x="33348" y="8386"/>
                  </a:lnTo>
                  <a:cubicBezTo>
                    <a:pt x="33335" y="8403"/>
                    <a:pt x="33332" y="8409"/>
                    <a:pt x="33332" y="8409"/>
                  </a:cubicBezTo>
                  <a:cubicBezTo>
                    <a:pt x="33333" y="8409"/>
                    <a:pt x="33351" y="8385"/>
                    <a:pt x="33349" y="8385"/>
                  </a:cubicBezTo>
                  <a:lnTo>
                    <a:pt x="33349" y="8385"/>
                  </a:lnTo>
                  <a:cubicBezTo>
                    <a:pt x="33349" y="8385"/>
                    <a:pt x="33348" y="8385"/>
                    <a:pt x="33348" y="8386"/>
                  </a:cubicBezTo>
                  <a:lnTo>
                    <a:pt x="33348" y="8386"/>
                  </a:lnTo>
                  <a:cubicBezTo>
                    <a:pt x="33362" y="8366"/>
                    <a:pt x="33389" y="8329"/>
                    <a:pt x="33435" y="8268"/>
                  </a:cubicBezTo>
                  <a:close/>
                  <a:moveTo>
                    <a:pt x="33369" y="8416"/>
                  </a:moveTo>
                  <a:cubicBezTo>
                    <a:pt x="33355" y="8416"/>
                    <a:pt x="33295" y="8469"/>
                    <a:pt x="33192" y="8572"/>
                  </a:cubicBezTo>
                  <a:lnTo>
                    <a:pt x="33192" y="8602"/>
                  </a:lnTo>
                  <a:cubicBezTo>
                    <a:pt x="33226" y="8551"/>
                    <a:pt x="33270" y="8509"/>
                    <a:pt x="33285" y="8509"/>
                  </a:cubicBezTo>
                  <a:cubicBezTo>
                    <a:pt x="33298" y="8509"/>
                    <a:pt x="33293" y="8535"/>
                    <a:pt x="33253" y="8602"/>
                  </a:cubicBezTo>
                  <a:cubicBezTo>
                    <a:pt x="33347" y="8476"/>
                    <a:pt x="33385" y="8416"/>
                    <a:pt x="33369" y="8416"/>
                  </a:cubicBezTo>
                  <a:close/>
                  <a:moveTo>
                    <a:pt x="33131" y="8663"/>
                  </a:moveTo>
                  <a:lnTo>
                    <a:pt x="33074" y="8735"/>
                  </a:lnTo>
                  <a:lnTo>
                    <a:pt x="33074" y="8735"/>
                  </a:lnTo>
                  <a:cubicBezTo>
                    <a:pt x="33072" y="8733"/>
                    <a:pt x="33071" y="8730"/>
                    <a:pt x="33071" y="8724"/>
                  </a:cubicBezTo>
                  <a:cubicBezTo>
                    <a:pt x="33071" y="8729"/>
                    <a:pt x="33070" y="8734"/>
                    <a:pt x="33070" y="8739"/>
                  </a:cubicBezTo>
                  <a:lnTo>
                    <a:pt x="33070" y="8739"/>
                  </a:lnTo>
                  <a:lnTo>
                    <a:pt x="33074" y="8735"/>
                  </a:lnTo>
                  <a:lnTo>
                    <a:pt x="33074" y="8735"/>
                  </a:lnTo>
                  <a:cubicBezTo>
                    <a:pt x="33075" y="8735"/>
                    <a:pt x="33076" y="8736"/>
                    <a:pt x="33077" y="8736"/>
                  </a:cubicBezTo>
                  <a:cubicBezTo>
                    <a:pt x="33087" y="8736"/>
                    <a:pt x="33109" y="8707"/>
                    <a:pt x="33131" y="8663"/>
                  </a:cubicBezTo>
                  <a:close/>
                  <a:moveTo>
                    <a:pt x="33162" y="8602"/>
                  </a:moveTo>
                  <a:lnTo>
                    <a:pt x="33162" y="8602"/>
                  </a:lnTo>
                  <a:cubicBezTo>
                    <a:pt x="33136" y="8628"/>
                    <a:pt x="33042" y="8699"/>
                    <a:pt x="33055" y="8699"/>
                  </a:cubicBezTo>
                  <a:cubicBezTo>
                    <a:pt x="33057" y="8699"/>
                    <a:pt x="33062" y="8697"/>
                    <a:pt x="33071" y="8693"/>
                  </a:cubicBezTo>
                  <a:lnTo>
                    <a:pt x="33071" y="8693"/>
                  </a:lnTo>
                  <a:cubicBezTo>
                    <a:pt x="33059" y="8705"/>
                    <a:pt x="33049" y="8715"/>
                    <a:pt x="33040" y="8724"/>
                  </a:cubicBezTo>
                  <a:lnTo>
                    <a:pt x="33040" y="8724"/>
                  </a:lnTo>
                  <a:lnTo>
                    <a:pt x="33040" y="8724"/>
                  </a:lnTo>
                  <a:cubicBezTo>
                    <a:pt x="33040" y="8724"/>
                    <a:pt x="33039" y="8725"/>
                    <a:pt x="33038" y="8726"/>
                  </a:cubicBezTo>
                  <a:lnTo>
                    <a:pt x="33038" y="8726"/>
                  </a:lnTo>
                  <a:cubicBezTo>
                    <a:pt x="33039" y="8726"/>
                    <a:pt x="33040" y="8725"/>
                    <a:pt x="33040" y="8724"/>
                  </a:cubicBezTo>
                  <a:lnTo>
                    <a:pt x="33040" y="8724"/>
                  </a:lnTo>
                  <a:lnTo>
                    <a:pt x="33040" y="8754"/>
                  </a:lnTo>
                  <a:lnTo>
                    <a:pt x="33162" y="8602"/>
                  </a:lnTo>
                  <a:close/>
                  <a:moveTo>
                    <a:pt x="33038" y="8726"/>
                  </a:moveTo>
                  <a:lnTo>
                    <a:pt x="33038" y="8726"/>
                  </a:lnTo>
                  <a:cubicBezTo>
                    <a:pt x="32998" y="8769"/>
                    <a:pt x="32985" y="8789"/>
                    <a:pt x="32987" y="8789"/>
                  </a:cubicBezTo>
                  <a:cubicBezTo>
                    <a:pt x="32990" y="8789"/>
                    <a:pt x="33011" y="8767"/>
                    <a:pt x="33038" y="8726"/>
                  </a:cubicBezTo>
                  <a:close/>
                  <a:moveTo>
                    <a:pt x="33070" y="8739"/>
                  </a:moveTo>
                  <a:lnTo>
                    <a:pt x="33010" y="8815"/>
                  </a:lnTo>
                  <a:cubicBezTo>
                    <a:pt x="33038" y="8815"/>
                    <a:pt x="33067" y="8815"/>
                    <a:pt x="33070" y="8739"/>
                  </a:cubicBezTo>
                  <a:close/>
                  <a:moveTo>
                    <a:pt x="33010" y="8815"/>
                  </a:moveTo>
                  <a:cubicBezTo>
                    <a:pt x="33010" y="8815"/>
                    <a:pt x="32979" y="8845"/>
                    <a:pt x="32979" y="8876"/>
                  </a:cubicBezTo>
                  <a:lnTo>
                    <a:pt x="33010" y="8815"/>
                  </a:lnTo>
                  <a:close/>
                  <a:moveTo>
                    <a:pt x="33162" y="8663"/>
                  </a:moveTo>
                  <a:lnTo>
                    <a:pt x="32979" y="8906"/>
                  </a:lnTo>
                  <a:lnTo>
                    <a:pt x="32949" y="8967"/>
                  </a:lnTo>
                  <a:lnTo>
                    <a:pt x="33162" y="8663"/>
                  </a:lnTo>
                  <a:close/>
                  <a:moveTo>
                    <a:pt x="32675" y="9240"/>
                  </a:moveTo>
                  <a:cubicBezTo>
                    <a:pt x="32631" y="9306"/>
                    <a:pt x="32555" y="9420"/>
                    <a:pt x="32575" y="9420"/>
                  </a:cubicBezTo>
                  <a:cubicBezTo>
                    <a:pt x="32582" y="9420"/>
                    <a:pt x="32603" y="9404"/>
                    <a:pt x="32645" y="9362"/>
                  </a:cubicBezTo>
                  <a:cubicBezTo>
                    <a:pt x="32655" y="9342"/>
                    <a:pt x="32652" y="9338"/>
                    <a:pt x="32646" y="9338"/>
                  </a:cubicBezTo>
                  <a:cubicBezTo>
                    <a:pt x="32643" y="9338"/>
                    <a:pt x="32640" y="9339"/>
                    <a:pt x="32637" y="9339"/>
                  </a:cubicBezTo>
                  <a:cubicBezTo>
                    <a:pt x="32630" y="9339"/>
                    <a:pt x="32630" y="9332"/>
                    <a:pt x="32675" y="9271"/>
                  </a:cubicBezTo>
                  <a:lnTo>
                    <a:pt x="32675" y="9240"/>
                  </a:lnTo>
                  <a:close/>
                  <a:moveTo>
                    <a:pt x="32594" y="9467"/>
                  </a:moveTo>
                  <a:cubicBezTo>
                    <a:pt x="32591" y="9467"/>
                    <a:pt x="32580" y="9479"/>
                    <a:pt x="32554" y="9514"/>
                  </a:cubicBezTo>
                  <a:lnTo>
                    <a:pt x="32554" y="9544"/>
                  </a:lnTo>
                  <a:cubicBezTo>
                    <a:pt x="32554" y="9544"/>
                    <a:pt x="32600" y="9467"/>
                    <a:pt x="32594" y="9467"/>
                  </a:cubicBezTo>
                  <a:close/>
                  <a:moveTo>
                    <a:pt x="32554" y="9575"/>
                  </a:moveTo>
                  <a:cubicBezTo>
                    <a:pt x="32534" y="9575"/>
                    <a:pt x="32527" y="9588"/>
                    <a:pt x="32534" y="9588"/>
                  </a:cubicBezTo>
                  <a:cubicBezTo>
                    <a:pt x="32537" y="9588"/>
                    <a:pt x="32544" y="9585"/>
                    <a:pt x="32554" y="9575"/>
                  </a:cubicBezTo>
                  <a:close/>
                  <a:moveTo>
                    <a:pt x="32554" y="9544"/>
                  </a:moveTo>
                  <a:lnTo>
                    <a:pt x="32554" y="9544"/>
                  </a:lnTo>
                  <a:cubicBezTo>
                    <a:pt x="32527" y="9558"/>
                    <a:pt x="32512" y="9577"/>
                    <a:pt x="32501" y="9597"/>
                  </a:cubicBezTo>
                  <a:lnTo>
                    <a:pt x="32501" y="9597"/>
                  </a:lnTo>
                  <a:cubicBezTo>
                    <a:pt x="32518" y="9580"/>
                    <a:pt x="32535" y="9563"/>
                    <a:pt x="32554" y="9544"/>
                  </a:cubicBezTo>
                  <a:close/>
                  <a:moveTo>
                    <a:pt x="32523" y="9362"/>
                  </a:moveTo>
                  <a:cubicBezTo>
                    <a:pt x="32493" y="9392"/>
                    <a:pt x="32432" y="9453"/>
                    <a:pt x="32402" y="9483"/>
                  </a:cubicBezTo>
                  <a:cubicBezTo>
                    <a:pt x="32402" y="9483"/>
                    <a:pt x="32463" y="9453"/>
                    <a:pt x="32463" y="9453"/>
                  </a:cubicBezTo>
                  <a:lnTo>
                    <a:pt x="32463" y="9453"/>
                  </a:lnTo>
                  <a:lnTo>
                    <a:pt x="32371" y="9605"/>
                  </a:lnTo>
                  <a:cubicBezTo>
                    <a:pt x="32441" y="9512"/>
                    <a:pt x="32475" y="9473"/>
                    <a:pt x="32474" y="9473"/>
                  </a:cubicBezTo>
                  <a:lnTo>
                    <a:pt x="32474" y="9473"/>
                  </a:lnTo>
                  <a:cubicBezTo>
                    <a:pt x="32474" y="9473"/>
                    <a:pt x="32470" y="9476"/>
                    <a:pt x="32463" y="9483"/>
                  </a:cubicBezTo>
                  <a:lnTo>
                    <a:pt x="32463" y="9453"/>
                  </a:lnTo>
                  <a:lnTo>
                    <a:pt x="32523" y="9362"/>
                  </a:lnTo>
                  <a:close/>
                  <a:moveTo>
                    <a:pt x="32501" y="9597"/>
                  </a:moveTo>
                  <a:cubicBezTo>
                    <a:pt x="32437" y="9660"/>
                    <a:pt x="32383" y="9709"/>
                    <a:pt x="32311" y="9757"/>
                  </a:cubicBezTo>
                  <a:cubicBezTo>
                    <a:pt x="32371" y="9727"/>
                    <a:pt x="32402" y="9696"/>
                    <a:pt x="32463" y="9666"/>
                  </a:cubicBezTo>
                  <a:cubicBezTo>
                    <a:pt x="32480" y="9649"/>
                    <a:pt x="32487" y="9622"/>
                    <a:pt x="32501" y="9597"/>
                  </a:cubicBezTo>
                  <a:close/>
                  <a:moveTo>
                    <a:pt x="32250" y="9757"/>
                  </a:moveTo>
                  <a:lnTo>
                    <a:pt x="32189" y="9818"/>
                  </a:lnTo>
                  <a:lnTo>
                    <a:pt x="32189" y="9848"/>
                  </a:lnTo>
                  <a:lnTo>
                    <a:pt x="32250" y="9757"/>
                  </a:lnTo>
                  <a:close/>
                  <a:moveTo>
                    <a:pt x="32159" y="9818"/>
                  </a:moveTo>
                  <a:cubicBezTo>
                    <a:pt x="32128" y="9848"/>
                    <a:pt x="32098" y="9879"/>
                    <a:pt x="32067" y="9909"/>
                  </a:cubicBezTo>
                  <a:lnTo>
                    <a:pt x="32128" y="9879"/>
                  </a:lnTo>
                  <a:lnTo>
                    <a:pt x="32159" y="9818"/>
                  </a:lnTo>
                  <a:close/>
                  <a:moveTo>
                    <a:pt x="32007" y="9909"/>
                  </a:moveTo>
                  <a:lnTo>
                    <a:pt x="31946" y="10000"/>
                  </a:lnTo>
                  <a:lnTo>
                    <a:pt x="31916" y="10061"/>
                  </a:lnTo>
                  <a:lnTo>
                    <a:pt x="32007" y="9909"/>
                  </a:lnTo>
                  <a:close/>
                  <a:moveTo>
                    <a:pt x="24871" y="10053"/>
                  </a:moveTo>
                  <a:cubicBezTo>
                    <a:pt x="24871" y="10054"/>
                    <a:pt x="24863" y="10077"/>
                    <a:pt x="24833" y="10152"/>
                  </a:cubicBezTo>
                  <a:lnTo>
                    <a:pt x="24864" y="10091"/>
                  </a:lnTo>
                  <a:cubicBezTo>
                    <a:pt x="24864" y="10076"/>
                    <a:pt x="24871" y="10054"/>
                    <a:pt x="24871" y="10053"/>
                  </a:cubicBezTo>
                  <a:close/>
                  <a:moveTo>
                    <a:pt x="31824" y="10243"/>
                  </a:moveTo>
                  <a:lnTo>
                    <a:pt x="31764" y="10335"/>
                  </a:lnTo>
                  <a:lnTo>
                    <a:pt x="31764" y="10335"/>
                  </a:lnTo>
                  <a:lnTo>
                    <a:pt x="31855" y="10243"/>
                  </a:lnTo>
                  <a:close/>
                  <a:moveTo>
                    <a:pt x="31885" y="10304"/>
                  </a:moveTo>
                  <a:cubicBezTo>
                    <a:pt x="31866" y="10304"/>
                    <a:pt x="31871" y="10304"/>
                    <a:pt x="31862" y="10335"/>
                  </a:cubicBezTo>
                  <a:lnTo>
                    <a:pt x="31862" y="10335"/>
                  </a:lnTo>
                  <a:lnTo>
                    <a:pt x="31885" y="10304"/>
                  </a:lnTo>
                  <a:close/>
                  <a:moveTo>
                    <a:pt x="31764" y="10335"/>
                  </a:moveTo>
                  <a:lnTo>
                    <a:pt x="31703" y="10411"/>
                  </a:lnTo>
                  <a:lnTo>
                    <a:pt x="31703" y="10411"/>
                  </a:lnTo>
                  <a:cubicBezTo>
                    <a:pt x="31726" y="10388"/>
                    <a:pt x="31748" y="10365"/>
                    <a:pt x="31764" y="10335"/>
                  </a:cubicBezTo>
                  <a:close/>
                  <a:moveTo>
                    <a:pt x="31703" y="10411"/>
                  </a:moveTo>
                  <a:cubicBezTo>
                    <a:pt x="31680" y="10433"/>
                    <a:pt x="31657" y="10456"/>
                    <a:pt x="31642" y="10487"/>
                  </a:cubicBezTo>
                  <a:lnTo>
                    <a:pt x="31703" y="10411"/>
                  </a:lnTo>
                  <a:close/>
                  <a:moveTo>
                    <a:pt x="31862" y="10335"/>
                  </a:moveTo>
                  <a:lnTo>
                    <a:pt x="31703" y="10547"/>
                  </a:lnTo>
                  <a:lnTo>
                    <a:pt x="31824" y="10426"/>
                  </a:lnTo>
                  <a:cubicBezTo>
                    <a:pt x="31847" y="10381"/>
                    <a:pt x="31857" y="10353"/>
                    <a:pt x="31862" y="10335"/>
                  </a:cubicBezTo>
                  <a:close/>
                  <a:moveTo>
                    <a:pt x="31643" y="10467"/>
                  </a:moveTo>
                  <a:cubicBezTo>
                    <a:pt x="31637" y="10467"/>
                    <a:pt x="31620" y="10478"/>
                    <a:pt x="31581" y="10517"/>
                  </a:cubicBezTo>
                  <a:cubicBezTo>
                    <a:pt x="31572" y="10546"/>
                    <a:pt x="31559" y="10571"/>
                    <a:pt x="31544" y="10595"/>
                  </a:cubicBezTo>
                  <a:lnTo>
                    <a:pt x="31544" y="10595"/>
                  </a:lnTo>
                  <a:cubicBezTo>
                    <a:pt x="31573" y="10560"/>
                    <a:pt x="31605" y="10523"/>
                    <a:pt x="31642" y="10487"/>
                  </a:cubicBezTo>
                  <a:cubicBezTo>
                    <a:pt x="31642" y="10487"/>
                    <a:pt x="31652" y="10467"/>
                    <a:pt x="31643" y="10467"/>
                  </a:cubicBezTo>
                  <a:close/>
                  <a:moveTo>
                    <a:pt x="31672" y="10335"/>
                  </a:moveTo>
                  <a:cubicBezTo>
                    <a:pt x="31661" y="10335"/>
                    <a:pt x="31634" y="10365"/>
                    <a:pt x="31627" y="10376"/>
                  </a:cubicBezTo>
                  <a:lnTo>
                    <a:pt x="31627" y="10376"/>
                  </a:lnTo>
                  <a:cubicBezTo>
                    <a:pt x="31544" y="10436"/>
                    <a:pt x="31488" y="10522"/>
                    <a:pt x="31460" y="10608"/>
                  </a:cubicBezTo>
                  <a:cubicBezTo>
                    <a:pt x="31520" y="10517"/>
                    <a:pt x="31581" y="10456"/>
                    <a:pt x="31672" y="10365"/>
                  </a:cubicBezTo>
                  <a:cubicBezTo>
                    <a:pt x="31680" y="10343"/>
                    <a:pt x="31678" y="10335"/>
                    <a:pt x="31672" y="10335"/>
                  </a:cubicBezTo>
                  <a:close/>
                  <a:moveTo>
                    <a:pt x="31544" y="10595"/>
                  </a:moveTo>
                  <a:lnTo>
                    <a:pt x="31544" y="10595"/>
                  </a:lnTo>
                  <a:cubicBezTo>
                    <a:pt x="31502" y="10646"/>
                    <a:pt x="31465" y="10693"/>
                    <a:pt x="31429" y="10730"/>
                  </a:cubicBezTo>
                  <a:cubicBezTo>
                    <a:pt x="31471" y="10688"/>
                    <a:pt x="31512" y="10646"/>
                    <a:pt x="31544" y="10595"/>
                  </a:cubicBezTo>
                  <a:close/>
                  <a:moveTo>
                    <a:pt x="24347" y="10517"/>
                  </a:moveTo>
                  <a:cubicBezTo>
                    <a:pt x="24317" y="10562"/>
                    <a:pt x="24279" y="10667"/>
                    <a:pt x="24249" y="10746"/>
                  </a:cubicBezTo>
                  <a:lnTo>
                    <a:pt x="24249" y="10746"/>
                  </a:lnTo>
                  <a:cubicBezTo>
                    <a:pt x="24286" y="10665"/>
                    <a:pt x="24321" y="10585"/>
                    <a:pt x="24347" y="10517"/>
                  </a:cubicBezTo>
                  <a:close/>
                  <a:moveTo>
                    <a:pt x="31460" y="10608"/>
                  </a:moveTo>
                  <a:cubicBezTo>
                    <a:pt x="31429" y="10639"/>
                    <a:pt x="31399" y="10699"/>
                    <a:pt x="31368" y="10730"/>
                  </a:cubicBezTo>
                  <a:lnTo>
                    <a:pt x="31368" y="10760"/>
                  </a:lnTo>
                  <a:cubicBezTo>
                    <a:pt x="31399" y="10730"/>
                    <a:pt x="31429" y="10669"/>
                    <a:pt x="31460" y="10608"/>
                  </a:cubicBezTo>
                  <a:close/>
                  <a:moveTo>
                    <a:pt x="24249" y="10746"/>
                  </a:moveTo>
                  <a:lnTo>
                    <a:pt x="24249" y="10746"/>
                  </a:lnTo>
                  <a:cubicBezTo>
                    <a:pt x="24234" y="10780"/>
                    <a:pt x="24218" y="10814"/>
                    <a:pt x="24202" y="10847"/>
                  </a:cubicBezTo>
                  <a:lnTo>
                    <a:pt x="24202" y="10847"/>
                  </a:lnTo>
                  <a:cubicBezTo>
                    <a:pt x="24212" y="10842"/>
                    <a:pt x="24229" y="10800"/>
                    <a:pt x="24249" y="10746"/>
                  </a:cubicBezTo>
                  <a:close/>
                  <a:moveTo>
                    <a:pt x="24291" y="10832"/>
                  </a:moveTo>
                  <a:cubicBezTo>
                    <a:pt x="24293" y="10832"/>
                    <a:pt x="24284" y="10856"/>
                    <a:pt x="24256" y="10912"/>
                  </a:cubicBezTo>
                  <a:cubicBezTo>
                    <a:pt x="24272" y="10863"/>
                    <a:pt x="24288" y="10832"/>
                    <a:pt x="24291" y="10832"/>
                  </a:cubicBezTo>
                  <a:close/>
                  <a:moveTo>
                    <a:pt x="31429" y="10730"/>
                  </a:moveTo>
                  <a:lnTo>
                    <a:pt x="31308" y="10882"/>
                  </a:lnTo>
                  <a:lnTo>
                    <a:pt x="31308" y="10912"/>
                  </a:lnTo>
                  <a:lnTo>
                    <a:pt x="31429" y="10730"/>
                  </a:lnTo>
                  <a:close/>
                  <a:moveTo>
                    <a:pt x="24195" y="10821"/>
                  </a:moveTo>
                  <a:cubicBezTo>
                    <a:pt x="24188" y="10862"/>
                    <a:pt x="24174" y="10904"/>
                    <a:pt x="24154" y="10949"/>
                  </a:cubicBezTo>
                  <a:lnTo>
                    <a:pt x="24154" y="10949"/>
                  </a:lnTo>
                  <a:cubicBezTo>
                    <a:pt x="24170" y="10916"/>
                    <a:pt x="24186" y="10882"/>
                    <a:pt x="24202" y="10847"/>
                  </a:cubicBezTo>
                  <a:lnTo>
                    <a:pt x="24202" y="10847"/>
                  </a:lnTo>
                  <a:cubicBezTo>
                    <a:pt x="24202" y="10847"/>
                    <a:pt x="24201" y="10847"/>
                    <a:pt x="24201" y="10847"/>
                  </a:cubicBezTo>
                  <a:cubicBezTo>
                    <a:pt x="24197" y="10847"/>
                    <a:pt x="24195" y="10839"/>
                    <a:pt x="24195" y="10821"/>
                  </a:cubicBezTo>
                  <a:close/>
                  <a:moveTo>
                    <a:pt x="24154" y="10949"/>
                  </a:moveTo>
                  <a:lnTo>
                    <a:pt x="24154" y="10949"/>
                  </a:lnTo>
                  <a:cubicBezTo>
                    <a:pt x="24146" y="10967"/>
                    <a:pt x="24137" y="10985"/>
                    <a:pt x="24129" y="11003"/>
                  </a:cubicBezTo>
                  <a:lnTo>
                    <a:pt x="24129" y="11003"/>
                  </a:lnTo>
                  <a:cubicBezTo>
                    <a:pt x="24138" y="10984"/>
                    <a:pt x="24147" y="10966"/>
                    <a:pt x="24154" y="10949"/>
                  </a:cubicBezTo>
                  <a:close/>
                  <a:moveTo>
                    <a:pt x="31429" y="10791"/>
                  </a:moveTo>
                  <a:cubicBezTo>
                    <a:pt x="31365" y="10873"/>
                    <a:pt x="31345" y="10897"/>
                    <a:pt x="31344" y="10897"/>
                  </a:cubicBezTo>
                  <a:cubicBezTo>
                    <a:pt x="31341" y="10897"/>
                    <a:pt x="31380" y="10842"/>
                    <a:pt x="31374" y="10842"/>
                  </a:cubicBezTo>
                  <a:lnTo>
                    <a:pt x="31374" y="10842"/>
                  </a:lnTo>
                  <a:cubicBezTo>
                    <a:pt x="31370" y="10842"/>
                    <a:pt x="31353" y="10859"/>
                    <a:pt x="31308" y="10912"/>
                  </a:cubicBezTo>
                  <a:lnTo>
                    <a:pt x="31308" y="10912"/>
                  </a:lnTo>
                  <a:lnTo>
                    <a:pt x="31308" y="10912"/>
                  </a:lnTo>
                  <a:cubicBezTo>
                    <a:pt x="31308" y="10912"/>
                    <a:pt x="31308" y="10912"/>
                    <a:pt x="31308" y="10912"/>
                  </a:cubicBezTo>
                  <a:lnTo>
                    <a:pt x="31308" y="10912"/>
                  </a:lnTo>
                  <a:cubicBezTo>
                    <a:pt x="31283" y="10961"/>
                    <a:pt x="31219" y="11050"/>
                    <a:pt x="31243" y="11050"/>
                  </a:cubicBezTo>
                  <a:cubicBezTo>
                    <a:pt x="31249" y="11050"/>
                    <a:pt x="31260" y="11045"/>
                    <a:pt x="31277" y="11034"/>
                  </a:cubicBezTo>
                  <a:cubicBezTo>
                    <a:pt x="31338" y="10973"/>
                    <a:pt x="31399" y="10882"/>
                    <a:pt x="31429" y="10791"/>
                  </a:cubicBezTo>
                  <a:close/>
                  <a:moveTo>
                    <a:pt x="31308" y="10882"/>
                  </a:moveTo>
                  <a:lnTo>
                    <a:pt x="31095" y="11186"/>
                  </a:lnTo>
                  <a:lnTo>
                    <a:pt x="31308" y="10912"/>
                  </a:lnTo>
                  <a:lnTo>
                    <a:pt x="31308" y="10912"/>
                  </a:lnTo>
                  <a:cubicBezTo>
                    <a:pt x="31289" y="10931"/>
                    <a:pt x="31282" y="10938"/>
                    <a:pt x="31281" y="10938"/>
                  </a:cubicBezTo>
                  <a:cubicBezTo>
                    <a:pt x="31279" y="10938"/>
                    <a:pt x="31308" y="10903"/>
                    <a:pt x="31308" y="10882"/>
                  </a:cubicBezTo>
                  <a:close/>
                  <a:moveTo>
                    <a:pt x="31216" y="11216"/>
                  </a:moveTo>
                  <a:lnTo>
                    <a:pt x="31216" y="11216"/>
                  </a:lnTo>
                  <a:cubicBezTo>
                    <a:pt x="31152" y="11259"/>
                    <a:pt x="31103" y="11302"/>
                    <a:pt x="31112" y="11302"/>
                  </a:cubicBezTo>
                  <a:cubicBezTo>
                    <a:pt x="31115" y="11302"/>
                    <a:pt x="31129" y="11295"/>
                    <a:pt x="31156" y="11277"/>
                  </a:cubicBezTo>
                  <a:lnTo>
                    <a:pt x="31216" y="11216"/>
                  </a:lnTo>
                  <a:close/>
                  <a:moveTo>
                    <a:pt x="31093" y="11157"/>
                  </a:moveTo>
                  <a:cubicBezTo>
                    <a:pt x="31033" y="11217"/>
                    <a:pt x="30972" y="11277"/>
                    <a:pt x="30882" y="11338"/>
                  </a:cubicBezTo>
                  <a:cubicBezTo>
                    <a:pt x="30821" y="11459"/>
                    <a:pt x="30821" y="11490"/>
                    <a:pt x="30821" y="11490"/>
                  </a:cubicBezTo>
                  <a:lnTo>
                    <a:pt x="31064" y="11216"/>
                  </a:lnTo>
                  <a:lnTo>
                    <a:pt x="31034" y="11216"/>
                  </a:lnTo>
                  <a:lnTo>
                    <a:pt x="31093" y="11157"/>
                  </a:lnTo>
                  <a:close/>
                  <a:moveTo>
                    <a:pt x="26705" y="11569"/>
                  </a:moveTo>
                  <a:cubicBezTo>
                    <a:pt x="26700" y="11569"/>
                    <a:pt x="26685" y="11586"/>
                    <a:pt x="26657" y="11642"/>
                  </a:cubicBezTo>
                  <a:lnTo>
                    <a:pt x="26687" y="11611"/>
                  </a:lnTo>
                  <a:cubicBezTo>
                    <a:pt x="26704" y="11595"/>
                    <a:pt x="26712" y="11569"/>
                    <a:pt x="26705" y="11569"/>
                  </a:cubicBezTo>
                  <a:close/>
                  <a:moveTo>
                    <a:pt x="30760" y="11490"/>
                  </a:moveTo>
                  <a:lnTo>
                    <a:pt x="30669" y="11642"/>
                  </a:lnTo>
                  <a:lnTo>
                    <a:pt x="30760" y="11520"/>
                  </a:lnTo>
                  <a:lnTo>
                    <a:pt x="30760" y="11490"/>
                  </a:lnTo>
                  <a:close/>
                  <a:moveTo>
                    <a:pt x="30984" y="11409"/>
                  </a:moveTo>
                  <a:cubicBezTo>
                    <a:pt x="30951" y="11409"/>
                    <a:pt x="30886" y="11441"/>
                    <a:pt x="30821" y="11490"/>
                  </a:cubicBezTo>
                  <a:lnTo>
                    <a:pt x="30700" y="11672"/>
                  </a:lnTo>
                  <a:cubicBezTo>
                    <a:pt x="30750" y="11647"/>
                    <a:pt x="30922" y="11459"/>
                    <a:pt x="30932" y="11459"/>
                  </a:cubicBezTo>
                  <a:lnTo>
                    <a:pt x="30932" y="11459"/>
                  </a:lnTo>
                  <a:cubicBezTo>
                    <a:pt x="30934" y="11459"/>
                    <a:pt x="30929" y="11468"/>
                    <a:pt x="30912" y="11490"/>
                  </a:cubicBezTo>
                  <a:cubicBezTo>
                    <a:pt x="30852" y="11581"/>
                    <a:pt x="30760" y="11672"/>
                    <a:pt x="30700" y="11733"/>
                  </a:cubicBezTo>
                  <a:cubicBezTo>
                    <a:pt x="30705" y="11728"/>
                    <a:pt x="30708" y="11725"/>
                    <a:pt x="30709" y="11725"/>
                  </a:cubicBezTo>
                  <a:lnTo>
                    <a:pt x="30709" y="11725"/>
                  </a:lnTo>
                  <a:cubicBezTo>
                    <a:pt x="30721" y="11725"/>
                    <a:pt x="30541" y="11978"/>
                    <a:pt x="30572" y="11978"/>
                  </a:cubicBezTo>
                  <a:cubicBezTo>
                    <a:pt x="30573" y="11978"/>
                    <a:pt x="30575" y="11977"/>
                    <a:pt x="30578" y="11976"/>
                  </a:cubicBezTo>
                  <a:lnTo>
                    <a:pt x="30700" y="11824"/>
                  </a:lnTo>
                  <a:lnTo>
                    <a:pt x="30730" y="11824"/>
                  </a:lnTo>
                  <a:cubicBezTo>
                    <a:pt x="30760" y="11702"/>
                    <a:pt x="30852" y="11581"/>
                    <a:pt x="30973" y="11490"/>
                  </a:cubicBezTo>
                  <a:cubicBezTo>
                    <a:pt x="31016" y="11433"/>
                    <a:pt x="31012" y="11409"/>
                    <a:pt x="30984" y="11409"/>
                  </a:cubicBezTo>
                  <a:close/>
                  <a:moveTo>
                    <a:pt x="30456" y="11998"/>
                  </a:moveTo>
                  <a:cubicBezTo>
                    <a:pt x="30456" y="11998"/>
                    <a:pt x="30454" y="12006"/>
                    <a:pt x="30449" y="12018"/>
                  </a:cubicBezTo>
                  <a:lnTo>
                    <a:pt x="30449" y="12018"/>
                  </a:lnTo>
                  <a:lnTo>
                    <a:pt x="30457" y="12006"/>
                  </a:lnTo>
                  <a:cubicBezTo>
                    <a:pt x="30457" y="12001"/>
                    <a:pt x="30457" y="11998"/>
                    <a:pt x="30456" y="11998"/>
                  </a:cubicBezTo>
                  <a:close/>
                  <a:moveTo>
                    <a:pt x="26349" y="12124"/>
                  </a:moveTo>
                  <a:lnTo>
                    <a:pt x="26292" y="12219"/>
                  </a:lnTo>
                  <a:cubicBezTo>
                    <a:pt x="26285" y="12233"/>
                    <a:pt x="26283" y="12239"/>
                    <a:pt x="26283" y="12239"/>
                  </a:cubicBezTo>
                  <a:cubicBezTo>
                    <a:pt x="26286" y="12239"/>
                    <a:pt x="26323" y="12174"/>
                    <a:pt x="26349" y="12124"/>
                  </a:cubicBezTo>
                  <a:close/>
                  <a:moveTo>
                    <a:pt x="30319" y="12153"/>
                  </a:moveTo>
                  <a:cubicBezTo>
                    <a:pt x="30317" y="12153"/>
                    <a:pt x="30313" y="12155"/>
                    <a:pt x="30307" y="12157"/>
                  </a:cubicBezTo>
                  <a:lnTo>
                    <a:pt x="30307" y="12157"/>
                  </a:lnTo>
                  <a:cubicBezTo>
                    <a:pt x="30308" y="12156"/>
                    <a:pt x="30308" y="12156"/>
                    <a:pt x="30309" y="12155"/>
                  </a:cubicBezTo>
                  <a:lnTo>
                    <a:pt x="30309" y="12155"/>
                  </a:lnTo>
                  <a:cubicBezTo>
                    <a:pt x="30307" y="12156"/>
                    <a:pt x="30306" y="12157"/>
                    <a:pt x="30305" y="12158"/>
                  </a:cubicBezTo>
                  <a:cubicBezTo>
                    <a:pt x="30305" y="12158"/>
                    <a:pt x="30306" y="12157"/>
                    <a:pt x="30307" y="12157"/>
                  </a:cubicBezTo>
                  <a:lnTo>
                    <a:pt x="30307" y="12157"/>
                  </a:lnTo>
                  <a:cubicBezTo>
                    <a:pt x="30279" y="12193"/>
                    <a:pt x="30246" y="12247"/>
                    <a:pt x="30218" y="12301"/>
                  </a:cubicBezTo>
                  <a:lnTo>
                    <a:pt x="30218" y="12301"/>
                  </a:lnTo>
                  <a:cubicBezTo>
                    <a:pt x="30282" y="12223"/>
                    <a:pt x="30339" y="12153"/>
                    <a:pt x="30319" y="12153"/>
                  </a:cubicBezTo>
                  <a:close/>
                  <a:moveTo>
                    <a:pt x="30031" y="12371"/>
                  </a:moveTo>
                  <a:lnTo>
                    <a:pt x="29909" y="12523"/>
                  </a:lnTo>
                  <a:cubicBezTo>
                    <a:pt x="29938" y="12495"/>
                    <a:pt x="29966" y="12441"/>
                    <a:pt x="30018" y="12409"/>
                  </a:cubicBezTo>
                  <a:lnTo>
                    <a:pt x="30018" y="12409"/>
                  </a:lnTo>
                  <a:cubicBezTo>
                    <a:pt x="30019" y="12409"/>
                    <a:pt x="30019" y="12409"/>
                    <a:pt x="30020" y="12409"/>
                  </a:cubicBezTo>
                  <a:cubicBezTo>
                    <a:pt x="30023" y="12409"/>
                    <a:pt x="30031" y="12401"/>
                    <a:pt x="30031" y="12401"/>
                  </a:cubicBezTo>
                  <a:lnTo>
                    <a:pt x="30031" y="12401"/>
                  </a:lnTo>
                  <a:cubicBezTo>
                    <a:pt x="30027" y="12404"/>
                    <a:pt x="30022" y="12406"/>
                    <a:pt x="30018" y="12409"/>
                  </a:cubicBezTo>
                  <a:lnTo>
                    <a:pt x="30018" y="12409"/>
                  </a:lnTo>
                  <a:cubicBezTo>
                    <a:pt x="30016" y="12406"/>
                    <a:pt x="30018" y="12397"/>
                    <a:pt x="30031" y="12371"/>
                  </a:cubicBezTo>
                  <a:close/>
                  <a:moveTo>
                    <a:pt x="23253" y="12678"/>
                  </a:moveTo>
                  <a:cubicBezTo>
                    <a:pt x="23227" y="12719"/>
                    <a:pt x="23202" y="12765"/>
                    <a:pt x="23192" y="12797"/>
                  </a:cubicBezTo>
                  <a:cubicBezTo>
                    <a:pt x="23214" y="12753"/>
                    <a:pt x="23234" y="12713"/>
                    <a:pt x="23253" y="12678"/>
                  </a:cubicBezTo>
                  <a:close/>
                  <a:moveTo>
                    <a:pt x="30057" y="12645"/>
                  </a:moveTo>
                  <a:cubicBezTo>
                    <a:pt x="29983" y="12715"/>
                    <a:pt x="29909" y="12782"/>
                    <a:pt x="29879" y="12827"/>
                  </a:cubicBezTo>
                  <a:cubicBezTo>
                    <a:pt x="29940" y="12766"/>
                    <a:pt x="30001" y="12705"/>
                    <a:pt x="30061" y="12645"/>
                  </a:cubicBezTo>
                  <a:close/>
                  <a:moveTo>
                    <a:pt x="29805" y="12841"/>
                  </a:moveTo>
                  <a:lnTo>
                    <a:pt x="29805" y="12841"/>
                  </a:lnTo>
                  <a:cubicBezTo>
                    <a:pt x="29805" y="12841"/>
                    <a:pt x="29805" y="12842"/>
                    <a:pt x="29805" y="12842"/>
                  </a:cubicBezTo>
                  <a:lnTo>
                    <a:pt x="29805" y="12842"/>
                  </a:lnTo>
                  <a:cubicBezTo>
                    <a:pt x="29788" y="12867"/>
                    <a:pt x="29788" y="12888"/>
                    <a:pt x="29788" y="12888"/>
                  </a:cubicBezTo>
                  <a:lnTo>
                    <a:pt x="29757" y="12918"/>
                  </a:lnTo>
                  <a:lnTo>
                    <a:pt x="29757" y="12918"/>
                  </a:lnTo>
                  <a:cubicBezTo>
                    <a:pt x="29749" y="12931"/>
                    <a:pt x="29737" y="12948"/>
                    <a:pt x="29724" y="12966"/>
                  </a:cubicBezTo>
                  <a:lnTo>
                    <a:pt x="29724" y="12966"/>
                  </a:lnTo>
                  <a:cubicBezTo>
                    <a:pt x="29745" y="12918"/>
                    <a:pt x="29769" y="12879"/>
                    <a:pt x="29805" y="12841"/>
                  </a:cubicBezTo>
                  <a:close/>
                  <a:moveTo>
                    <a:pt x="29334" y="13220"/>
                  </a:moveTo>
                  <a:cubicBezTo>
                    <a:pt x="29334" y="13220"/>
                    <a:pt x="29333" y="13221"/>
                    <a:pt x="29332" y="13222"/>
                  </a:cubicBezTo>
                  <a:cubicBezTo>
                    <a:pt x="29319" y="13235"/>
                    <a:pt x="29317" y="13243"/>
                    <a:pt x="29317" y="13249"/>
                  </a:cubicBezTo>
                  <a:lnTo>
                    <a:pt x="29317" y="13249"/>
                  </a:lnTo>
                  <a:cubicBezTo>
                    <a:pt x="29328" y="13232"/>
                    <a:pt x="29336" y="13220"/>
                    <a:pt x="29334" y="13220"/>
                  </a:cubicBezTo>
                  <a:close/>
                  <a:moveTo>
                    <a:pt x="29317" y="13249"/>
                  </a:moveTo>
                  <a:cubicBezTo>
                    <a:pt x="29287" y="13294"/>
                    <a:pt x="29231" y="13372"/>
                    <a:pt x="29233" y="13372"/>
                  </a:cubicBezTo>
                  <a:cubicBezTo>
                    <a:pt x="29234" y="13372"/>
                    <a:pt x="29252" y="13349"/>
                    <a:pt x="29301" y="13283"/>
                  </a:cubicBezTo>
                  <a:cubicBezTo>
                    <a:pt x="29319" y="13266"/>
                    <a:pt x="29316" y="13258"/>
                    <a:pt x="29317" y="13249"/>
                  </a:cubicBezTo>
                  <a:close/>
                  <a:moveTo>
                    <a:pt x="1337" y="13374"/>
                  </a:moveTo>
                  <a:cubicBezTo>
                    <a:pt x="1398" y="13405"/>
                    <a:pt x="1429" y="13405"/>
                    <a:pt x="1459" y="13435"/>
                  </a:cubicBezTo>
                  <a:lnTo>
                    <a:pt x="1398" y="13374"/>
                  </a:lnTo>
                  <a:close/>
                  <a:moveTo>
                    <a:pt x="1581" y="13465"/>
                  </a:moveTo>
                  <a:lnTo>
                    <a:pt x="1581" y="13526"/>
                  </a:lnTo>
                  <a:lnTo>
                    <a:pt x="1672" y="13557"/>
                  </a:lnTo>
                  <a:cubicBezTo>
                    <a:pt x="1641" y="13526"/>
                    <a:pt x="1611" y="13496"/>
                    <a:pt x="1581" y="13465"/>
                  </a:cubicBezTo>
                  <a:close/>
                  <a:moveTo>
                    <a:pt x="29271" y="13496"/>
                  </a:moveTo>
                  <a:cubicBezTo>
                    <a:pt x="29247" y="13524"/>
                    <a:pt x="29230" y="13544"/>
                    <a:pt x="29218" y="13559"/>
                  </a:cubicBezTo>
                  <a:lnTo>
                    <a:pt x="29218" y="13559"/>
                  </a:lnTo>
                  <a:lnTo>
                    <a:pt x="29271" y="13496"/>
                  </a:lnTo>
                  <a:close/>
                  <a:moveTo>
                    <a:pt x="29118" y="13557"/>
                  </a:moveTo>
                  <a:cubicBezTo>
                    <a:pt x="29088" y="13587"/>
                    <a:pt x="29058" y="13618"/>
                    <a:pt x="28998" y="13678"/>
                  </a:cubicBezTo>
                  <a:lnTo>
                    <a:pt x="29028" y="13678"/>
                  </a:lnTo>
                  <a:cubicBezTo>
                    <a:pt x="29058" y="13618"/>
                    <a:pt x="29088" y="13587"/>
                    <a:pt x="29118" y="13557"/>
                  </a:cubicBezTo>
                  <a:close/>
                  <a:moveTo>
                    <a:pt x="28937" y="13769"/>
                  </a:moveTo>
                  <a:cubicBezTo>
                    <a:pt x="28884" y="13804"/>
                    <a:pt x="28852" y="13839"/>
                    <a:pt x="28857" y="13839"/>
                  </a:cubicBezTo>
                  <a:cubicBezTo>
                    <a:pt x="28861" y="13839"/>
                    <a:pt x="28885" y="13821"/>
                    <a:pt x="28937" y="13769"/>
                  </a:cubicBezTo>
                  <a:close/>
                  <a:moveTo>
                    <a:pt x="24950" y="13949"/>
                  </a:moveTo>
                  <a:cubicBezTo>
                    <a:pt x="24925" y="13981"/>
                    <a:pt x="24903" y="14016"/>
                    <a:pt x="24894" y="14043"/>
                  </a:cubicBezTo>
                  <a:cubicBezTo>
                    <a:pt x="24914" y="14009"/>
                    <a:pt x="24932" y="13977"/>
                    <a:pt x="24950" y="13949"/>
                  </a:cubicBezTo>
                  <a:close/>
                  <a:moveTo>
                    <a:pt x="28727" y="14308"/>
                  </a:moveTo>
                  <a:cubicBezTo>
                    <a:pt x="28700" y="14338"/>
                    <a:pt x="28679" y="14362"/>
                    <a:pt x="28663" y="14377"/>
                  </a:cubicBezTo>
                  <a:cubicBezTo>
                    <a:pt x="28686" y="14354"/>
                    <a:pt x="28707" y="14331"/>
                    <a:pt x="28727" y="14308"/>
                  </a:cubicBezTo>
                  <a:close/>
                  <a:moveTo>
                    <a:pt x="28275" y="14700"/>
                  </a:moveTo>
                  <a:cubicBezTo>
                    <a:pt x="28273" y="14700"/>
                    <a:pt x="28266" y="14704"/>
                    <a:pt x="28257" y="14712"/>
                  </a:cubicBezTo>
                  <a:lnTo>
                    <a:pt x="28268" y="14712"/>
                  </a:lnTo>
                  <a:cubicBezTo>
                    <a:pt x="28276" y="14704"/>
                    <a:pt x="28278" y="14700"/>
                    <a:pt x="28275" y="14700"/>
                  </a:cubicBezTo>
                  <a:close/>
                  <a:moveTo>
                    <a:pt x="760" y="14803"/>
                  </a:moveTo>
                  <a:lnTo>
                    <a:pt x="790" y="14833"/>
                  </a:lnTo>
                  <a:lnTo>
                    <a:pt x="882" y="14803"/>
                  </a:lnTo>
                  <a:close/>
                  <a:moveTo>
                    <a:pt x="28157" y="14847"/>
                  </a:moveTo>
                  <a:cubicBezTo>
                    <a:pt x="28144" y="14870"/>
                    <a:pt x="28130" y="14887"/>
                    <a:pt x="28117" y="14896"/>
                  </a:cubicBezTo>
                  <a:lnTo>
                    <a:pt x="28117" y="14896"/>
                  </a:lnTo>
                  <a:cubicBezTo>
                    <a:pt x="28131" y="14880"/>
                    <a:pt x="28144" y="14863"/>
                    <a:pt x="28157" y="14847"/>
                  </a:cubicBezTo>
                  <a:close/>
                  <a:moveTo>
                    <a:pt x="562" y="14871"/>
                  </a:moveTo>
                  <a:cubicBezTo>
                    <a:pt x="547" y="14871"/>
                    <a:pt x="532" y="14879"/>
                    <a:pt x="517" y="14894"/>
                  </a:cubicBezTo>
                  <a:lnTo>
                    <a:pt x="486" y="14924"/>
                  </a:lnTo>
                  <a:cubicBezTo>
                    <a:pt x="517" y="14894"/>
                    <a:pt x="578" y="14894"/>
                    <a:pt x="608" y="14894"/>
                  </a:cubicBezTo>
                  <a:cubicBezTo>
                    <a:pt x="593" y="14879"/>
                    <a:pt x="578" y="14871"/>
                    <a:pt x="562" y="14871"/>
                  </a:cubicBezTo>
                  <a:close/>
                  <a:moveTo>
                    <a:pt x="22113" y="15040"/>
                  </a:moveTo>
                  <a:cubicBezTo>
                    <a:pt x="22104" y="15054"/>
                    <a:pt x="22098" y="15066"/>
                    <a:pt x="22098" y="15076"/>
                  </a:cubicBezTo>
                  <a:cubicBezTo>
                    <a:pt x="22102" y="15064"/>
                    <a:pt x="22107" y="15052"/>
                    <a:pt x="22113" y="15040"/>
                  </a:cubicBezTo>
                  <a:close/>
                  <a:moveTo>
                    <a:pt x="27934" y="14955"/>
                  </a:moveTo>
                  <a:lnTo>
                    <a:pt x="27934" y="14955"/>
                  </a:lnTo>
                  <a:cubicBezTo>
                    <a:pt x="27842" y="15046"/>
                    <a:pt x="27782" y="15107"/>
                    <a:pt x="27721" y="15167"/>
                  </a:cubicBezTo>
                  <a:cubicBezTo>
                    <a:pt x="27842" y="15076"/>
                    <a:pt x="27903" y="14985"/>
                    <a:pt x="27934" y="14955"/>
                  </a:cubicBezTo>
                  <a:close/>
                  <a:moveTo>
                    <a:pt x="1777" y="15214"/>
                  </a:moveTo>
                  <a:cubicBezTo>
                    <a:pt x="1779" y="15214"/>
                    <a:pt x="1784" y="15219"/>
                    <a:pt x="1793" y="15228"/>
                  </a:cubicBezTo>
                  <a:lnTo>
                    <a:pt x="1793" y="15247"/>
                  </a:lnTo>
                  <a:lnTo>
                    <a:pt x="1793" y="15247"/>
                  </a:lnTo>
                  <a:cubicBezTo>
                    <a:pt x="1781" y="15227"/>
                    <a:pt x="1774" y="15214"/>
                    <a:pt x="1777" y="15214"/>
                  </a:cubicBezTo>
                  <a:close/>
                  <a:moveTo>
                    <a:pt x="1793" y="15228"/>
                  </a:moveTo>
                  <a:lnTo>
                    <a:pt x="1793" y="15228"/>
                  </a:lnTo>
                  <a:cubicBezTo>
                    <a:pt x="1801" y="15244"/>
                    <a:pt x="1809" y="15259"/>
                    <a:pt x="1816" y="15275"/>
                  </a:cubicBezTo>
                  <a:lnTo>
                    <a:pt x="1816" y="15275"/>
                  </a:lnTo>
                  <a:cubicBezTo>
                    <a:pt x="1806" y="15257"/>
                    <a:pt x="1798" y="15241"/>
                    <a:pt x="1793" y="15228"/>
                  </a:cubicBezTo>
                  <a:close/>
                  <a:moveTo>
                    <a:pt x="28106" y="15180"/>
                  </a:moveTo>
                  <a:cubicBezTo>
                    <a:pt x="28069" y="15222"/>
                    <a:pt x="27995" y="15305"/>
                    <a:pt x="28019" y="15305"/>
                  </a:cubicBezTo>
                  <a:cubicBezTo>
                    <a:pt x="28025" y="15305"/>
                    <a:pt x="28036" y="15300"/>
                    <a:pt x="28055" y="15289"/>
                  </a:cubicBezTo>
                  <a:cubicBezTo>
                    <a:pt x="28070" y="15251"/>
                    <a:pt x="28088" y="15215"/>
                    <a:pt x="28106" y="15180"/>
                  </a:cubicBezTo>
                  <a:close/>
                  <a:moveTo>
                    <a:pt x="213" y="15319"/>
                  </a:moveTo>
                  <a:cubicBezTo>
                    <a:pt x="213" y="15330"/>
                    <a:pt x="216" y="15340"/>
                    <a:pt x="221" y="15351"/>
                  </a:cubicBezTo>
                  <a:lnTo>
                    <a:pt x="221" y="15351"/>
                  </a:lnTo>
                  <a:lnTo>
                    <a:pt x="213" y="15319"/>
                  </a:lnTo>
                  <a:close/>
                  <a:moveTo>
                    <a:pt x="27721" y="15167"/>
                  </a:moveTo>
                  <a:lnTo>
                    <a:pt x="27721" y="15167"/>
                  </a:lnTo>
                  <a:cubicBezTo>
                    <a:pt x="27660" y="15228"/>
                    <a:pt x="27599" y="15319"/>
                    <a:pt x="27539" y="15411"/>
                  </a:cubicBezTo>
                  <a:lnTo>
                    <a:pt x="27569" y="15380"/>
                  </a:lnTo>
                  <a:cubicBezTo>
                    <a:pt x="27630" y="15319"/>
                    <a:pt x="27660" y="15259"/>
                    <a:pt x="27721" y="15167"/>
                  </a:cubicBezTo>
                  <a:close/>
                  <a:moveTo>
                    <a:pt x="1830" y="15304"/>
                  </a:moveTo>
                  <a:cubicBezTo>
                    <a:pt x="1848" y="15343"/>
                    <a:pt x="1866" y="15387"/>
                    <a:pt x="1885" y="15441"/>
                  </a:cubicBezTo>
                  <a:cubicBezTo>
                    <a:pt x="1897" y="15451"/>
                    <a:pt x="1905" y="15455"/>
                    <a:pt x="1910" y="15455"/>
                  </a:cubicBezTo>
                  <a:cubicBezTo>
                    <a:pt x="1929" y="15455"/>
                    <a:pt x="1875" y="15372"/>
                    <a:pt x="1830" y="15304"/>
                  </a:cubicBezTo>
                  <a:close/>
                  <a:moveTo>
                    <a:pt x="21915" y="15411"/>
                  </a:moveTo>
                  <a:cubicBezTo>
                    <a:pt x="21896" y="15449"/>
                    <a:pt x="21883" y="15479"/>
                    <a:pt x="21873" y="15503"/>
                  </a:cubicBezTo>
                  <a:lnTo>
                    <a:pt x="21873" y="15503"/>
                  </a:lnTo>
                  <a:lnTo>
                    <a:pt x="21915" y="15411"/>
                  </a:lnTo>
                  <a:close/>
                  <a:moveTo>
                    <a:pt x="23638" y="16062"/>
                  </a:moveTo>
                  <a:lnTo>
                    <a:pt x="23638" y="16062"/>
                  </a:lnTo>
                  <a:cubicBezTo>
                    <a:pt x="23626" y="16078"/>
                    <a:pt x="23617" y="16094"/>
                    <a:pt x="23617" y="16110"/>
                  </a:cubicBezTo>
                  <a:cubicBezTo>
                    <a:pt x="23624" y="16094"/>
                    <a:pt x="23631" y="16078"/>
                    <a:pt x="23638" y="16062"/>
                  </a:cubicBezTo>
                  <a:close/>
                  <a:moveTo>
                    <a:pt x="2462" y="16353"/>
                  </a:moveTo>
                  <a:cubicBezTo>
                    <a:pt x="2462" y="16376"/>
                    <a:pt x="2480" y="16400"/>
                    <a:pt x="2503" y="16437"/>
                  </a:cubicBezTo>
                  <a:lnTo>
                    <a:pt x="2503" y="16437"/>
                  </a:lnTo>
                  <a:cubicBezTo>
                    <a:pt x="2486" y="16407"/>
                    <a:pt x="2472" y="16379"/>
                    <a:pt x="2462" y="16353"/>
                  </a:cubicBezTo>
                  <a:close/>
                  <a:moveTo>
                    <a:pt x="2503" y="16437"/>
                  </a:moveTo>
                  <a:cubicBezTo>
                    <a:pt x="2508" y="16448"/>
                    <a:pt x="2514" y="16459"/>
                    <a:pt x="2520" y="16470"/>
                  </a:cubicBezTo>
                  <a:lnTo>
                    <a:pt x="2520" y="16470"/>
                  </a:lnTo>
                  <a:cubicBezTo>
                    <a:pt x="2514" y="16458"/>
                    <a:pt x="2508" y="16447"/>
                    <a:pt x="2503" y="16437"/>
                  </a:cubicBezTo>
                  <a:close/>
                  <a:moveTo>
                    <a:pt x="21298" y="16704"/>
                  </a:moveTo>
                  <a:lnTo>
                    <a:pt x="21298" y="16704"/>
                  </a:lnTo>
                  <a:cubicBezTo>
                    <a:pt x="21244" y="16792"/>
                    <a:pt x="21240" y="16796"/>
                    <a:pt x="21252" y="16798"/>
                  </a:cubicBezTo>
                  <a:lnTo>
                    <a:pt x="21252" y="16798"/>
                  </a:lnTo>
                  <a:cubicBezTo>
                    <a:pt x="21268" y="16767"/>
                    <a:pt x="21283" y="16735"/>
                    <a:pt x="21298" y="16704"/>
                  </a:cubicBezTo>
                  <a:close/>
                  <a:moveTo>
                    <a:pt x="2709" y="16765"/>
                  </a:moveTo>
                  <a:lnTo>
                    <a:pt x="2736" y="16809"/>
                  </a:lnTo>
                  <a:cubicBezTo>
                    <a:pt x="2731" y="16799"/>
                    <a:pt x="2721" y="16784"/>
                    <a:pt x="2709" y="16765"/>
                  </a:cubicBezTo>
                  <a:close/>
                  <a:moveTo>
                    <a:pt x="23405" y="16878"/>
                  </a:moveTo>
                  <a:cubicBezTo>
                    <a:pt x="23394" y="16895"/>
                    <a:pt x="23384" y="16913"/>
                    <a:pt x="23374" y="16930"/>
                  </a:cubicBezTo>
                  <a:cubicBezTo>
                    <a:pt x="23402" y="16903"/>
                    <a:pt x="23404" y="16900"/>
                    <a:pt x="23405" y="16878"/>
                  </a:cubicBezTo>
                  <a:close/>
                  <a:moveTo>
                    <a:pt x="22675" y="17508"/>
                  </a:moveTo>
                  <a:lnTo>
                    <a:pt x="22675" y="17508"/>
                  </a:lnTo>
                  <a:cubicBezTo>
                    <a:pt x="22584" y="17660"/>
                    <a:pt x="22645" y="17599"/>
                    <a:pt x="22645" y="17630"/>
                  </a:cubicBezTo>
                  <a:lnTo>
                    <a:pt x="22645" y="17599"/>
                  </a:lnTo>
                  <a:lnTo>
                    <a:pt x="22675" y="17508"/>
                  </a:lnTo>
                  <a:close/>
                  <a:moveTo>
                    <a:pt x="20517" y="18146"/>
                  </a:moveTo>
                  <a:lnTo>
                    <a:pt x="20396" y="18389"/>
                  </a:lnTo>
                  <a:cubicBezTo>
                    <a:pt x="20487" y="18237"/>
                    <a:pt x="20578" y="18177"/>
                    <a:pt x="20517" y="18177"/>
                  </a:cubicBezTo>
                  <a:lnTo>
                    <a:pt x="20517" y="18146"/>
                  </a:lnTo>
                  <a:close/>
                  <a:moveTo>
                    <a:pt x="20294" y="18650"/>
                  </a:moveTo>
                  <a:cubicBezTo>
                    <a:pt x="20293" y="18650"/>
                    <a:pt x="20278" y="18673"/>
                    <a:pt x="20244" y="18724"/>
                  </a:cubicBezTo>
                  <a:cubicBezTo>
                    <a:pt x="20249" y="18735"/>
                    <a:pt x="20240" y="18768"/>
                    <a:pt x="20221" y="18816"/>
                  </a:cubicBezTo>
                  <a:lnTo>
                    <a:pt x="20221" y="18816"/>
                  </a:lnTo>
                  <a:cubicBezTo>
                    <a:pt x="20264" y="18716"/>
                    <a:pt x="20298" y="18650"/>
                    <a:pt x="20294" y="18650"/>
                  </a:cubicBezTo>
                  <a:close/>
                  <a:moveTo>
                    <a:pt x="4255" y="18815"/>
                  </a:moveTo>
                  <a:lnTo>
                    <a:pt x="4255" y="18815"/>
                  </a:lnTo>
                  <a:cubicBezTo>
                    <a:pt x="4260" y="18822"/>
                    <a:pt x="4265" y="18830"/>
                    <a:pt x="4270" y="18837"/>
                  </a:cubicBezTo>
                  <a:lnTo>
                    <a:pt x="4270" y="18837"/>
                  </a:lnTo>
                  <a:cubicBezTo>
                    <a:pt x="4268" y="18830"/>
                    <a:pt x="4262" y="18822"/>
                    <a:pt x="4255" y="18815"/>
                  </a:cubicBezTo>
                  <a:close/>
                  <a:moveTo>
                    <a:pt x="20221" y="18816"/>
                  </a:moveTo>
                  <a:cubicBezTo>
                    <a:pt x="20214" y="18832"/>
                    <a:pt x="20208" y="18848"/>
                    <a:pt x="20201" y="18865"/>
                  </a:cubicBezTo>
                  <a:lnTo>
                    <a:pt x="20201" y="18865"/>
                  </a:lnTo>
                  <a:cubicBezTo>
                    <a:pt x="20208" y="18847"/>
                    <a:pt x="20215" y="18831"/>
                    <a:pt x="20221" y="18816"/>
                  </a:cubicBezTo>
                  <a:close/>
                  <a:moveTo>
                    <a:pt x="21824" y="18845"/>
                  </a:moveTo>
                  <a:cubicBezTo>
                    <a:pt x="21855" y="18845"/>
                    <a:pt x="21763" y="18906"/>
                    <a:pt x="21703" y="19058"/>
                  </a:cubicBezTo>
                  <a:lnTo>
                    <a:pt x="21855" y="18845"/>
                  </a:lnTo>
                  <a:close/>
                  <a:moveTo>
                    <a:pt x="2334" y="19033"/>
                  </a:moveTo>
                  <a:lnTo>
                    <a:pt x="2371" y="19088"/>
                  </a:lnTo>
                  <a:cubicBezTo>
                    <a:pt x="2365" y="19077"/>
                    <a:pt x="2352" y="19058"/>
                    <a:pt x="2334" y="19033"/>
                  </a:cubicBezTo>
                  <a:close/>
                  <a:moveTo>
                    <a:pt x="25028" y="19042"/>
                  </a:moveTo>
                  <a:lnTo>
                    <a:pt x="24985" y="19088"/>
                  </a:lnTo>
                  <a:cubicBezTo>
                    <a:pt x="24998" y="19076"/>
                    <a:pt x="25013" y="19060"/>
                    <a:pt x="25028" y="19042"/>
                  </a:cubicBezTo>
                  <a:close/>
                  <a:moveTo>
                    <a:pt x="24533" y="19381"/>
                  </a:moveTo>
                  <a:cubicBezTo>
                    <a:pt x="24534" y="19381"/>
                    <a:pt x="24533" y="19385"/>
                    <a:pt x="24529" y="19392"/>
                  </a:cubicBezTo>
                  <a:cubicBezTo>
                    <a:pt x="24500" y="19422"/>
                    <a:pt x="24480" y="19443"/>
                    <a:pt x="24466" y="19460"/>
                  </a:cubicBezTo>
                  <a:lnTo>
                    <a:pt x="24466" y="19460"/>
                  </a:lnTo>
                  <a:cubicBezTo>
                    <a:pt x="24493" y="19426"/>
                    <a:pt x="24528" y="19381"/>
                    <a:pt x="24533" y="19381"/>
                  </a:cubicBezTo>
                  <a:close/>
                  <a:moveTo>
                    <a:pt x="24317" y="19301"/>
                  </a:moveTo>
                  <a:cubicBezTo>
                    <a:pt x="24195" y="19392"/>
                    <a:pt x="24104" y="19484"/>
                    <a:pt x="24134" y="19484"/>
                  </a:cubicBezTo>
                  <a:lnTo>
                    <a:pt x="24165" y="19484"/>
                  </a:lnTo>
                  <a:cubicBezTo>
                    <a:pt x="24195" y="19423"/>
                    <a:pt x="24256" y="19362"/>
                    <a:pt x="24317" y="19301"/>
                  </a:cubicBezTo>
                  <a:close/>
                  <a:moveTo>
                    <a:pt x="21642" y="19423"/>
                  </a:moveTo>
                  <a:lnTo>
                    <a:pt x="21490" y="19605"/>
                  </a:lnTo>
                  <a:cubicBezTo>
                    <a:pt x="21517" y="19550"/>
                    <a:pt x="21545" y="19500"/>
                    <a:pt x="21569" y="19457"/>
                  </a:cubicBezTo>
                  <a:lnTo>
                    <a:pt x="21569" y="19457"/>
                  </a:lnTo>
                  <a:cubicBezTo>
                    <a:pt x="21590" y="19445"/>
                    <a:pt x="21614" y="19434"/>
                    <a:pt x="21642" y="19423"/>
                  </a:cubicBezTo>
                  <a:close/>
                  <a:moveTo>
                    <a:pt x="24460" y="19467"/>
                  </a:moveTo>
                  <a:lnTo>
                    <a:pt x="24460" y="19467"/>
                  </a:lnTo>
                  <a:cubicBezTo>
                    <a:pt x="24404" y="19538"/>
                    <a:pt x="24490" y="19490"/>
                    <a:pt x="24358" y="19625"/>
                  </a:cubicBezTo>
                  <a:lnTo>
                    <a:pt x="24358" y="19625"/>
                  </a:lnTo>
                  <a:cubicBezTo>
                    <a:pt x="24371" y="19600"/>
                    <a:pt x="24404" y="19551"/>
                    <a:pt x="24438" y="19484"/>
                  </a:cubicBezTo>
                  <a:lnTo>
                    <a:pt x="24438" y="19484"/>
                  </a:lnTo>
                  <a:cubicBezTo>
                    <a:pt x="24434" y="19491"/>
                    <a:pt x="24433" y="19495"/>
                    <a:pt x="24435" y="19495"/>
                  </a:cubicBezTo>
                  <a:cubicBezTo>
                    <a:pt x="24437" y="19495"/>
                    <a:pt x="24447" y="19483"/>
                    <a:pt x="24460" y="19467"/>
                  </a:cubicBezTo>
                  <a:close/>
                  <a:moveTo>
                    <a:pt x="24377" y="19636"/>
                  </a:moveTo>
                  <a:cubicBezTo>
                    <a:pt x="24367" y="19641"/>
                    <a:pt x="24360" y="19643"/>
                    <a:pt x="24356" y="19643"/>
                  </a:cubicBezTo>
                  <a:cubicBezTo>
                    <a:pt x="24352" y="19643"/>
                    <a:pt x="24351" y="19641"/>
                    <a:pt x="24353" y="19636"/>
                  </a:cubicBezTo>
                  <a:close/>
                  <a:moveTo>
                    <a:pt x="21537" y="19476"/>
                  </a:moveTo>
                  <a:cubicBezTo>
                    <a:pt x="21470" y="19521"/>
                    <a:pt x="21442" y="19571"/>
                    <a:pt x="21399" y="19636"/>
                  </a:cubicBezTo>
                  <a:lnTo>
                    <a:pt x="21429" y="19666"/>
                  </a:lnTo>
                  <a:cubicBezTo>
                    <a:pt x="21465" y="19603"/>
                    <a:pt x="21501" y="19540"/>
                    <a:pt x="21537" y="19476"/>
                  </a:cubicBezTo>
                  <a:close/>
                  <a:moveTo>
                    <a:pt x="19666" y="20061"/>
                  </a:moveTo>
                  <a:lnTo>
                    <a:pt x="19605" y="20122"/>
                  </a:lnTo>
                  <a:lnTo>
                    <a:pt x="19605" y="20092"/>
                  </a:lnTo>
                  <a:lnTo>
                    <a:pt x="19666" y="20061"/>
                  </a:lnTo>
                  <a:close/>
                  <a:moveTo>
                    <a:pt x="3830" y="20608"/>
                  </a:moveTo>
                  <a:cubicBezTo>
                    <a:pt x="3833" y="20615"/>
                    <a:pt x="3837" y="20622"/>
                    <a:pt x="3841" y="20629"/>
                  </a:cubicBezTo>
                  <a:lnTo>
                    <a:pt x="3841" y="20629"/>
                  </a:lnTo>
                  <a:cubicBezTo>
                    <a:pt x="3840" y="20626"/>
                    <a:pt x="3836" y="20619"/>
                    <a:pt x="3830" y="20608"/>
                  </a:cubicBezTo>
                  <a:close/>
                  <a:moveTo>
                    <a:pt x="20851" y="20578"/>
                  </a:moveTo>
                  <a:lnTo>
                    <a:pt x="20791" y="20608"/>
                  </a:lnTo>
                  <a:lnTo>
                    <a:pt x="20791" y="20639"/>
                  </a:lnTo>
                  <a:lnTo>
                    <a:pt x="20851" y="20578"/>
                  </a:lnTo>
                  <a:close/>
                  <a:moveTo>
                    <a:pt x="19301" y="20669"/>
                  </a:moveTo>
                  <a:cubicBezTo>
                    <a:pt x="19297" y="20679"/>
                    <a:pt x="19293" y="20687"/>
                    <a:pt x="19289" y="20695"/>
                  </a:cubicBezTo>
                  <a:lnTo>
                    <a:pt x="19289" y="20695"/>
                  </a:lnTo>
                  <a:lnTo>
                    <a:pt x="19301" y="20669"/>
                  </a:lnTo>
                  <a:close/>
                  <a:moveTo>
                    <a:pt x="19666" y="20608"/>
                  </a:moveTo>
                  <a:cubicBezTo>
                    <a:pt x="19636" y="20669"/>
                    <a:pt x="19636" y="20699"/>
                    <a:pt x="19636" y="20699"/>
                  </a:cubicBezTo>
                  <a:cubicBezTo>
                    <a:pt x="19666" y="20639"/>
                    <a:pt x="19666" y="20608"/>
                    <a:pt x="19666" y="20608"/>
                  </a:cubicBezTo>
                  <a:close/>
                  <a:moveTo>
                    <a:pt x="5687" y="20712"/>
                  </a:moveTo>
                  <a:cubicBezTo>
                    <a:pt x="5678" y="20712"/>
                    <a:pt x="5687" y="20733"/>
                    <a:pt x="5745" y="20791"/>
                  </a:cubicBezTo>
                  <a:lnTo>
                    <a:pt x="5714" y="20730"/>
                  </a:lnTo>
                  <a:cubicBezTo>
                    <a:pt x="5703" y="20719"/>
                    <a:pt x="5692" y="20712"/>
                    <a:pt x="5687" y="20712"/>
                  </a:cubicBezTo>
                  <a:close/>
                  <a:moveTo>
                    <a:pt x="19229" y="20960"/>
                  </a:moveTo>
                  <a:cubicBezTo>
                    <a:pt x="19238" y="20960"/>
                    <a:pt x="19232" y="20982"/>
                    <a:pt x="19210" y="21003"/>
                  </a:cubicBezTo>
                  <a:lnTo>
                    <a:pt x="19210" y="20973"/>
                  </a:lnTo>
                  <a:cubicBezTo>
                    <a:pt x="19219" y="20964"/>
                    <a:pt x="19225" y="20960"/>
                    <a:pt x="19229" y="20960"/>
                  </a:cubicBezTo>
                  <a:close/>
                  <a:moveTo>
                    <a:pt x="23101" y="21155"/>
                  </a:moveTo>
                  <a:lnTo>
                    <a:pt x="23087" y="21159"/>
                  </a:lnTo>
                  <a:lnTo>
                    <a:pt x="23087" y="21159"/>
                  </a:lnTo>
                  <a:lnTo>
                    <a:pt x="23081" y="21170"/>
                  </a:lnTo>
                  <a:lnTo>
                    <a:pt x="23081" y="21170"/>
                  </a:lnTo>
                  <a:cubicBezTo>
                    <a:pt x="23087" y="21165"/>
                    <a:pt x="23094" y="21160"/>
                    <a:pt x="23101" y="21155"/>
                  </a:cubicBezTo>
                  <a:close/>
                  <a:moveTo>
                    <a:pt x="5958" y="21095"/>
                  </a:moveTo>
                  <a:lnTo>
                    <a:pt x="5958" y="21120"/>
                  </a:lnTo>
                  <a:lnTo>
                    <a:pt x="5958" y="21120"/>
                  </a:lnTo>
                  <a:cubicBezTo>
                    <a:pt x="5947" y="21109"/>
                    <a:pt x="5938" y="21102"/>
                    <a:pt x="5933" y="21100"/>
                  </a:cubicBezTo>
                  <a:lnTo>
                    <a:pt x="5933" y="21100"/>
                  </a:lnTo>
                  <a:cubicBezTo>
                    <a:pt x="5941" y="21108"/>
                    <a:pt x="5949" y="21117"/>
                    <a:pt x="5958" y="21125"/>
                  </a:cubicBezTo>
                  <a:lnTo>
                    <a:pt x="5958" y="21120"/>
                  </a:lnTo>
                  <a:lnTo>
                    <a:pt x="5958" y="21120"/>
                  </a:lnTo>
                  <a:cubicBezTo>
                    <a:pt x="5994" y="21157"/>
                    <a:pt x="6053" y="21230"/>
                    <a:pt x="6057" y="21230"/>
                  </a:cubicBezTo>
                  <a:cubicBezTo>
                    <a:pt x="6058" y="21230"/>
                    <a:pt x="6055" y="21226"/>
                    <a:pt x="6049" y="21216"/>
                  </a:cubicBezTo>
                  <a:lnTo>
                    <a:pt x="5958" y="21095"/>
                  </a:lnTo>
                  <a:close/>
                  <a:moveTo>
                    <a:pt x="4255" y="21216"/>
                  </a:moveTo>
                  <a:lnTo>
                    <a:pt x="4255" y="21216"/>
                  </a:lnTo>
                  <a:cubicBezTo>
                    <a:pt x="4262" y="21224"/>
                    <a:pt x="4268" y="21231"/>
                    <a:pt x="4274" y="21238"/>
                  </a:cubicBezTo>
                  <a:lnTo>
                    <a:pt x="4274" y="21238"/>
                  </a:lnTo>
                  <a:cubicBezTo>
                    <a:pt x="4269" y="21231"/>
                    <a:pt x="4263" y="21224"/>
                    <a:pt x="4255" y="21216"/>
                  </a:cubicBezTo>
                  <a:close/>
                  <a:moveTo>
                    <a:pt x="22911" y="21479"/>
                  </a:moveTo>
                  <a:lnTo>
                    <a:pt x="22888" y="21520"/>
                  </a:lnTo>
                  <a:cubicBezTo>
                    <a:pt x="22902" y="21506"/>
                    <a:pt x="22909" y="21493"/>
                    <a:pt x="22911" y="21479"/>
                  </a:cubicBezTo>
                  <a:close/>
                  <a:moveTo>
                    <a:pt x="6049" y="21490"/>
                  </a:moveTo>
                  <a:cubicBezTo>
                    <a:pt x="6058" y="21508"/>
                    <a:pt x="6069" y="21523"/>
                    <a:pt x="6082" y="21537"/>
                  </a:cubicBezTo>
                  <a:lnTo>
                    <a:pt x="6082" y="21537"/>
                  </a:lnTo>
                  <a:cubicBezTo>
                    <a:pt x="6071" y="21522"/>
                    <a:pt x="6060" y="21506"/>
                    <a:pt x="6049" y="21490"/>
                  </a:cubicBezTo>
                  <a:close/>
                  <a:moveTo>
                    <a:pt x="5745" y="21095"/>
                  </a:moveTo>
                  <a:cubicBezTo>
                    <a:pt x="5922" y="21242"/>
                    <a:pt x="6042" y="21419"/>
                    <a:pt x="6160" y="21624"/>
                  </a:cubicBezTo>
                  <a:lnTo>
                    <a:pt x="6160" y="21624"/>
                  </a:lnTo>
                  <a:cubicBezTo>
                    <a:pt x="6139" y="21591"/>
                    <a:pt x="6108" y="21566"/>
                    <a:pt x="6082" y="21537"/>
                  </a:cubicBezTo>
                  <a:lnTo>
                    <a:pt x="6082" y="21537"/>
                  </a:lnTo>
                  <a:cubicBezTo>
                    <a:pt x="6131" y="21604"/>
                    <a:pt x="6176" y="21658"/>
                    <a:pt x="6201" y="21733"/>
                  </a:cubicBezTo>
                  <a:cubicBezTo>
                    <a:pt x="6177" y="21733"/>
                    <a:pt x="6058" y="21524"/>
                    <a:pt x="5934" y="21362"/>
                  </a:cubicBezTo>
                  <a:lnTo>
                    <a:pt x="5934" y="21362"/>
                  </a:lnTo>
                  <a:cubicBezTo>
                    <a:pt x="5942" y="21366"/>
                    <a:pt x="5949" y="21368"/>
                    <a:pt x="5958" y="21368"/>
                  </a:cubicBezTo>
                  <a:lnTo>
                    <a:pt x="5745" y="21095"/>
                  </a:lnTo>
                  <a:close/>
                  <a:moveTo>
                    <a:pt x="18876" y="21703"/>
                  </a:moveTo>
                  <a:cubicBezTo>
                    <a:pt x="18845" y="21794"/>
                    <a:pt x="18785" y="21854"/>
                    <a:pt x="18724" y="21946"/>
                  </a:cubicBezTo>
                  <a:cubicBezTo>
                    <a:pt x="18754" y="21854"/>
                    <a:pt x="18785" y="21763"/>
                    <a:pt x="18845" y="21703"/>
                  </a:cubicBezTo>
                  <a:close/>
                  <a:moveTo>
                    <a:pt x="19909" y="22067"/>
                  </a:moveTo>
                  <a:cubicBezTo>
                    <a:pt x="19909" y="22082"/>
                    <a:pt x="19905" y="22100"/>
                    <a:pt x="19899" y="22118"/>
                  </a:cubicBezTo>
                  <a:lnTo>
                    <a:pt x="19899" y="22118"/>
                  </a:lnTo>
                  <a:cubicBezTo>
                    <a:pt x="19911" y="22100"/>
                    <a:pt x="19924" y="22082"/>
                    <a:pt x="19940" y="22067"/>
                  </a:cubicBezTo>
                  <a:close/>
                  <a:moveTo>
                    <a:pt x="18541" y="22219"/>
                  </a:moveTo>
                  <a:lnTo>
                    <a:pt x="18496" y="22295"/>
                  </a:lnTo>
                  <a:lnTo>
                    <a:pt x="18496" y="22295"/>
                  </a:lnTo>
                  <a:cubicBezTo>
                    <a:pt x="18511" y="22272"/>
                    <a:pt x="18526" y="22250"/>
                    <a:pt x="18541" y="22219"/>
                  </a:cubicBezTo>
                  <a:close/>
                  <a:moveTo>
                    <a:pt x="18496" y="22295"/>
                  </a:moveTo>
                  <a:cubicBezTo>
                    <a:pt x="18481" y="22318"/>
                    <a:pt x="18465" y="22341"/>
                    <a:pt x="18450" y="22371"/>
                  </a:cubicBezTo>
                  <a:lnTo>
                    <a:pt x="18496" y="22295"/>
                  </a:lnTo>
                  <a:close/>
                  <a:moveTo>
                    <a:pt x="22222" y="22333"/>
                  </a:moveTo>
                  <a:lnTo>
                    <a:pt x="22222" y="22333"/>
                  </a:lnTo>
                  <a:cubicBezTo>
                    <a:pt x="22211" y="22346"/>
                    <a:pt x="22200" y="22359"/>
                    <a:pt x="22189" y="22371"/>
                  </a:cubicBezTo>
                  <a:lnTo>
                    <a:pt x="22219" y="22341"/>
                  </a:lnTo>
                  <a:cubicBezTo>
                    <a:pt x="22221" y="22338"/>
                    <a:pt x="22222" y="22335"/>
                    <a:pt x="22222" y="22333"/>
                  </a:cubicBezTo>
                  <a:close/>
                  <a:moveTo>
                    <a:pt x="6566" y="22308"/>
                  </a:moveTo>
                  <a:lnTo>
                    <a:pt x="6566" y="22308"/>
                  </a:lnTo>
                  <a:cubicBezTo>
                    <a:pt x="6567" y="22318"/>
                    <a:pt x="6582" y="22344"/>
                    <a:pt x="6625" y="22406"/>
                  </a:cubicBezTo>
                  <a:lnTo>
                    <a:pt x="6625" y="22406"/>
                  </a:lnTo>
                  <a:cubicBezTo>
                    <a:pt x="6604" y="22374"/>
                    <a:pt x="6585" y="22341"/>
                    <a:pt x="6566" y="22308"/>
                  </a:cubicBezTo>
                  <a:close/>
                  <a:moveTo>
                    <a:pt x="6625" y="22406"/>
                  </a:moveTo>
                  <a:lnTo>
                    <a:pt x="6625" y="22406"/>
                  </a:lnTo>
                  <a:cubicBezTo>
                    <a:pt x="6644" y="22436"/>
                    <a:pt x="6665" y="22465"/>
                    <a:pt x="6687" y="22493"/>
                  </a:cubicBezTo>
                  <a:cubicBezTo>
                    <a:pt x="6662" y="22458"/>
                    <a:pt x="6641" y="22429"/>
                    <a:pt x="6625" y="22406"/>
                  </a:cubicBezTo>
                  <a:close/>
                  <a:moveTo>
                    <a:pt x="19605" y="22523"/>
                  </a:moveTo>
                  <a:lnTo>
                    <a:pt x="19514" y="22645"/>
                  </a:lnTo>
                  <a:cubicBezTo>
                    <a:pt x="19544" y="22614"/>
                    <a:pt x="19575" y="22584"/>
                    <a:pt x="19605" y="22523"/>
                  </a:cubicBezTo>
                  <a:close/>
                  <a:moveTo>
                    <a:pt x="6941" y="22866"/>
                  </a:moveTo>
                  <a:cubicBezTo>
                    <a:pt x="6964" y="22905"/>
                    <a:pt x="6996" y="22953"/>
                    <a:pt x="7021" y="22979"/>
                  </a:cubicBezTo>
                  <a:cubicBezTo>
                    <a:pt x="6990" y="22937"/>
                    <a:pt x="6964" y="22899"/>
                    <a:pt x="6941" y="22866"/>
                  </a:cubicBezTo>
                  <a:close/>
                  <a:moveTo>
                    <a:pt x="5998" y="23309"/>
                  </a:moveTo>
                  <a:cubicBezTo>
                    <a:pt x="5999" y="23309"/>
                    <a:pt x="6006" y="23313"/>
                    <a:pt x="6018" y="23313"/>
                  </a:cubicBezTo>
                  <a:lnTo>
                    <a:pt x="6049" y="23374"/>
                  </a:lnTo>
                  <a:cubicBezTo>
                    <a:pt x="6012" y="23320"/>
                    <a:pt x="5998" y="23309"/>
                    <a:pt x="5998" y="23309"/>
                  </a:cubicBezTo>
                  <a:close/>
                  <a:moveTo>
                    <a:pt x="6458" y="23780"/>
                  </a:moveTo>
                  <a:lnTo>
                    <a:pt x="6474" y="23800"/>
                  </a:lnTo>
                  <a:cubicBezTo>
                    <a:pt x="6484" y="23809"/>
                    <a:pt x="6488" y="23813"/>
                    <a:pt x="6488" y="23813"/>
                  </a:cubicBezTo>
                  <a:cubicBezTo>
                    <a:pt x="6489" y="23813"/>
                    <a:pt x="6477" y="23799"/>
                    <a:pt x="6458" y="23780"/>
                  </a:cubicBezTo>
                  <a:close/>
                  <a:moveTo>
                    <a:pt x="6447" y="24099"/>
                  </a:moveTo>
                  <a:cubicBezTo>
                    <a:pt x="6445" y="24099"/>
                    <a:pt x="6470" y="24117"/>
                    <a:pt x="6505" y="24134"/>
                  </a:cubicBezTo>
                  <a:cubicBezTo>
                    <a:pt x="6466" y="24108"/>
                    <a:pt x="6449" y="24099"/>
                    <a:pt x="6447" y="24099"/>
                  </a:cubicBezTo>
                  <a:close/>
                  <a:moveTo>
                    <a:pt x="6505" y="24134"/>
                  </a:moveTo>
                  <a:cubicBezTo>
                    <a:pt x="6513" y="24151"/>
                    <a:pt x="6524" y="24165"/>
                    <a:pt x="6536" y="24178"/>
                  </a:cubicBezTo>
                  <a:lnTo>
                    <a:pt x="6536" y="24178"/>
                  </a:lnTo>
                  <a:cubicBezTo>
                    <a:pt x="6525" y="24164"/>
                    <a:pt x="6515" y="24150"/>
                    <a:pt x="6505" y="24134"/>
                  </a:cubicBezTo>
                  <a:close/>
                  <a:moveTo>
                    <a:pt x="20244" y="24408"/>
                  </a:moveTo>
                  <a:lnTo>
                    <a:pt x="20244" y="24408"/>
                  </a:lnTo>
                  <a:lnTo>
                    <a:pt x="20244" y="24408"/>
                  </a:lnTo>
                  <a:close/>
                  <a:moveTo>
                    <a:pt x="20244" y="24408"/>
                  </a:moveTo>
                  <a:lnTo>
                    <a:pt x="20183" y="24499"/>
                  </a:lnTo>
                  <a:lnTo>
                    <a:pt x="20213" y="24469"/>
                  </a:lnTo>
                  <a:lnTo>
                    <a:pt x="20244" y="24408"/>
                  </a:lnTo>
                  <a:close/>
                  <a:moveTo>
                    <a:pt x="30487" y="12006"/>
                  </a:moveTo>
                  <a:lnTo>
                    <a:pt x="30487" y="12006"/>
                  </a:lnTo>
                  <a:cubicBezTo>
                    <a:pt x="30469" y="12015"/>
                    <a:pt x="30455" y="12023"/>
                    <a:pt x="30444" y="12030"/>
                  </a:cubicBezTo>
                  <a:lnTo>
                    <a:pt x="30444" y="12030"/>
                  </a:lnTo>
                  <a:cubicBezTo>
                    <a:pt x="30446" y="12025"/>
                    <a:pt x="30447" y="12021"/>
                    <a:pt x="30449" y="12018"/>
                  </a:cubicBezTo>
                  <a:lnTo>
                    <a:pt x="30449" y="12018"/>
                  </a:lnTo>
                  <a:lnTo>
                    <a:pt x="30439" y="12033"/>
                  </a:lnTo>
                  <a:lnTo>
                    <a:pt x="30439" y="12033"/>
                  </a:lnTo>
                  <a:cubicBezTo>
                    <a:pt x="30395" y="12061"/>
                    <a:pt x="30398" y="12075"/>
                    <a:pt x="30360" y="12112"/>
                  </a:cubicBezTo>
                  <a:lnTo>
                    <a:pt x="30360" y="12112"/>
                  </a:lnTo>
                  <a:cubicBezTo>
                    <a:pt x="30359" y="12112"/>
                    <a:pt x="30358" y="12112"/>
                    <a:pt x="30357" y="12112"/>
                  </a:cubicBezTo>
                  <a:cubicBezTo>
                    <a:pt x="30347" y="12112"/>
                    <a:pt x="30329" y="12129"/>
                    <a:pt x="30309" y="12155"/>
                  </a:cubicBezTo>
                  <a:lnTo>
                    <a:pt x="30309" y="12155"/>
                  </a:lnTo>
                  <a:cubicBezTo>
                    <a:pt x="30331" y="12138"/>
                    <a:pt x="30348" y="12124"/>
                    <a:pt x="30360" y="12112"/>
                  </a:cubicBezTo>
                  <a:lnTo>
                    <a:pt x="30360" y="12112"/>
                  </a:lnTo>
                  <a:cubicBezTo>
                    <a:pt x="30363" y="12114"/>
                    <a:pt x="30365" y="12119"/>
                    <a:pt x="30365" y="12128"/>
                  </a:cubicBezTo>
                  <a:cubicBezTo>
                    <a:pt x="30305" y="12219"/>
                    <a:pt x="30244" y="12310"/>
                    <a:pt x="30213" y="12310"/>
                  </a:cubicBezTo>
                  <a:cubicBezTo>
                    <a:pt x="30215" y="12307"/>
                    <a:pt x="30216" y="12304"/>
                    <a:pt x="30218" y="12301"/>
                  </a:cubicBezTo>
                  <a:lnTo>
                    <a:pt x="30218" y="12301"/>
                  </a:lnTo>
                  <a:cubicBezTo>
                    <a:pt x="30136" y="12400"/>
                    <a:pt x="30043" y="12511"/>
                    <a:pt x="30077" y="12511"/>
                  </a:cubicBezTo>
                  <a:cubicBezTo>
                    <a:pt x="30085" y="12511"/>
                    <a:pt x="30100" y="12506"/>
                    <a:pt x="30122" y="12493"/>
                  </a:cubicBezTo>
                  <a:lnTo>
                    <a:pt x="30122" y="12493"/>
                  </a:lnTo>
                  <a:cubicBezTo>
                    <a:pt x="29970" y="12584"/>
                    <a:pt x="29909" y="12705"/>
                    <a:pt x="29727" y="12857"/>
                  </a:cubicBezTo>
                  <a:cubicBezTo>
                    <a:pt x="29741" y="12857"/>
                    <a:pt x="29754" y="12845"/>
                    <a:pt x="29754" y="12845"/>
                  </a:cubicBezTo>
                  <a:lnTo>
                    <a:pt x="29754" y="12845"/>
                  </a:lnTo>
                  <a:cubicBezTo>
                    <a:pt x="29754" y="12845"/>
                    <a:pt x="29734" y="12864"/>
                    <a:pt x="29666" y="12949"/>
                  </a:cubicBezTo>
                  <a:lnTo>
                    <a:pt x="29666" y="13009"/>
                  </a:lnTo>
                  <a:lnTo>
                    <a:pt x="29666" y="13009"/>
                  </a:lnTo>
                  <a:lnTo>
                    <a:pt x="29636" y="13040"/>
                  </a:lnTo>
                  <a:lnTo>
                    <a:pt x="29672" y="13040"/>
                  </a:lnTo>
                  <a:cubicBezTo>
                    <a:pt x="29594" y="13147"/>
                    <a:pt x="29495" y="13281"/>
                    <a:pt x="29453" y="13344"/>
                  </a:cubicBezTo>
                  <a:cubicBezTo>
                    <a:pt x="29428" y="13370"/>
                    <a:pt x="29416" y="13378"/>
                    <a:pt x="29413" y="13378"/>
                  </a:cubicBezTo>
                  <a:cubicBezTo>
                    <a:pt x="29406" y="13378"/>
                    <a:pt x="29433" y="13339"/>
                    <a:pt x="29429" y="13339"/>
                  </a:cubicBezTo>
                  <a:lnTo>
                    <a:pt x="29429" y="13339"/>
                  </a:lnTo>
                  <a:cubicBezTo>
                    <a:pt x="29428" y="13339"/>
                    <a:pt x="29427" y="13340"/>
                    <a:pt x="29423" y="13344"/>
                  </a:cubicBezTo>
                  <a:lnTo>
                    <a:pt x="29332" y="13496"/>
                  </a:lnTo>
                  <a:cubicBezTo>
                    <a:pt x="29312" y="13496"/>
                    <a:pt x="29210" y="13590"/>
                    <a:pt x="29199" y="13590"/>
                  </a:cubicBezTo>
                  <a:cubicBezTo>
                    <a:pt x="29196" y="13590"/>
                    <a:pt x="29200" y="13582"/>
                    <a:pt x="29218" y="13559"/>
                  </a:cubicBezTo>
                  <a:lnTo>
                    <a:pt x="29218" y="13559"/>
                  </a:lnTo>
                  <a:lnTo>
                    <a:pt x="29119" y="13678"/>
                  </a:lnTo>
                  <a:cubicBezTo>
                    <a:pt x="28998" y="13769"/>
                    <a:pt x="28906" y="13891"/>
                    <a:pt x="28815" y="14012"/>
                  </a:cubicBezTo>
                  <a:cubicBezTo>
                    <a:pt x="28738" y="14089"/>
                    <a:pt x="28662" y="14209"/>
                    <a:pt x="28675" y="14209"/>
                  </a:cubicBezTo>
                  <a:cubicBezTo>
                    <a:pt x="28678" y="14209"/>
                    <a:pt x="28684" y="14204"/>
                    <a:pt x="28694" y="14195"/>
                  </a:cubicBezTo>
                  <a:lnTo>
                    <a:pt x="28694" y="14195"/>
                  </a:lnTo>
                  <a:lnTo>
                    <a:pt x="28450" y="14499"/>
                  </a:lnTo>
                  <a:cubicBezTo>
                    <a:pt x="28354" y="14607"/>
                    <a:pt x="28258" y="14725"/>
                    <a:pt x="28157" y="14847"/>
                  </a:cubicBezTo>
                  <a:lnTo>
                    <a:pt x="28157" y="14847"/>
                  </a:lnTo>
                  <a:cubicBezTo>
                    <a:pt x="28165" y="14834"/>
                    <a:pt x="28171" y="14820"/>
                    <a:pt x="28177" y="14803"/>
                  </a:cubicBezTo>
                  <a:cubicBezTo>
                    <a:pt x="28207" y="14757"/>
                    <a:pt x="28238" y="14727"/>
                    <a:pt x="28257" y="14712"/>
                  </a:cubicBezTo>
                  <a:lnTo>
                    <a:pt x="28238" y="14712"/>
                  </a:lnTo>
                  <a:lnTo>
                    <a:pt x="28086" y="14894"/>
                  </a:lnTo>
                  <a:cubicBezTo>
                    <a:pt x="28086" y="14902"/>
                    <a:pt x="28089" y="14905"/>
                    <a:pt x="28096" y="14905"/>
                  </a:cubicBezTo>
                  <a:cubicBezTo>
                    <a:pt x="28101" y="14905"/>
                    <a:pt x="28109" y="14902"/>
                    <a:pt x="28117" y="14896"/>
                  </a:cubicBezTo>
                  <a:lnTo>
                    <a:pt x="28117" y="14896"/>
                  </a:lnTo>
                  <a:cubicBezTo>
                    <a:pt x="27977" y="15067"/>
                    <a:pt x="27828" y="15243"/>
                    <a:pt x="27660" y="15411"/>
                  </a:cubicBezTo>
                  <a:cubicBezTo>
                    <a:pt x="27599" y="15532"/>
                    <a:pt x="27508" y="15654"/>
                    <a:pt x="27356" y="15806"/>
                  </a:cubicBezTo>
                  <a:lnTo>
                    <a:pt x="27326" y="15806"/>
                  </a:lnTo>
                  <a:cubicBezTo>
                    <a:pt x="27235" y="15927"/>
                    <a:pt x="26991" y="16171"/>
                    <a:pt x="26961" y="16231"/>
                  </a:cubicBezTo>
                  <a:cubicBezTo>
                    <a:pt x="26718" y="16505"/>
                    <a:pt x="26475" y="16778"/>
                    <a:pt x="26262" y="17052"/>
                  </a:cubicBezTo>
                  <a:lnTo>
                    <a:pt x="26262" y="17082"/>
                  </a:lnTo>
                  <a:cubicBezTo>
                    <a:pt x="26226" y="17127"/>
                    <a:pt x="26191" y="17172"/>
                    <a:pt x="26154" y="17218"/>
                  </a:cubicBezTo>
                  <a:lnTo>
                    <a:pt x="26154" y="17218"/>
                  </a:lnTo>
                  <a:lnTo>
                    <a:pt x="26140" y="17204"/>
                  </a:lnTo>
                  <a:lnTo>
                    <a:pt x="26140" y="17235"/>
                  </a:lnTo>
                  <a:lnTo>
                    <a:pt x="26140" y="17235"/>
                  </a:lnTo>
                  <a:cubicBezTo>
                    <a:pt x="26145" y="17229"/>
                    <a:pt x="26150" y="17224"/>
                    <a:pt x="26154" y="17218"/>
                  </a:cubicBezTo>
                  <a:lnTo>
                    <a:pt x="26154" y="17218"/>
                  </a:lnTo>
                  <a:lnTo>
                    <a:pt x="26171" y="17234"/>
                  </a:lnTo>
                  <a:lnTo>
                    <a:pt x="26140" y="17295"/>
                  </a:lnTo>
                  <a:lnTo>
                    <a:pt x="26140" y="17235"/>
                  </a:lnTo>
                  <a:lnTo>
                    <a:pt x="26140" y="17235"/>
                  </a:lnTo>
                  <a:cubicBezTo>
                    <a:pt x="26057" y="17341"/>
                    <a:pt x="25969" y="17457"/>
                    <a:pt x="25867" y="17599"/>
                  </a:cubicBezTo>
                  <a:lnTo>
                    <a:pt x="25897" y="17599"/>
                  </a:lnTo>
                  <a:cubicBezTo>
                    <a:pt x="25790" y="17760"/>
                    <a:pt x="25589" y="17944"/>
                    <a:pt x="25397" y="18172"/>
                  </a:cubicBezTo>
                  <a:lnTo>
                    <a:pt x="25397" y="18172"/>
                  </a:lnTo>
                  <a:cubicBezTo>
                    <a:pt x="25410" y="18163"/>
                    <a:pt x="25424" y="18155"/>
                    <a:pt x="25441" y="18146"/>
                  </a:cubicBezTo>
                  <a:lnTo>
                    <a:pt x="25441" y="18146"/>
                  </a:lnTo>
                  <a:cubicBezTo>
                    <a:pt x="25401" y="18182"/>
                    <a:pt x="25363" y="18220"/>
                    <a:pt x="25326" y="18260"/>
                  </a:cubicBezTo>
                  <a:lnTo>
                    <a:pt x="25326" y="18260"/>
                  </a:lnTo>
                  <a:cubicBezTo>
                    <a:pt x="25349" y="18230"/>
                    <a:pt x="25373" y="18201"/>
                    <a:pt x="25397" y="18172"/>
                  </a:cubicBezTo>
                  <a:lnTo>
                    <a:pt x="25397" y="18172"/>
                  </a:lnTo>
                  <a:cubicBezTo>
                    <a:pt x="25364" y="18195"/>
                    <a:pt x="25343" y="18223"/>
                    <a:pt x="25321" y="18265"/>
                  </a:cubicBezTo>
                  <a:lnTo>
                    <a:pt x="25321" y="18265"/>
                  </a:lnTo>
                  <a:cubicBezTo>
                    <a:pt x="25323" y="18263"/>
                    <a:pt x="25324" y="18261"/>
                    <a:pt x="25326" y="18260"/>
                  </a:cubicBezTo>
                  <a:lnTo>
                    <a:pt x="25326" y="18260"/>
                  </a:lnTo>
                  <a:cubicBezTo>
                    <a:pt x="25324" y="18262"/>
                    <a:pt x="25322" y="18265"/>
                    <a:pt x="25320" y="18268"/>
                  </a:cubicBezTo>
                  <a:cubicBezTo>
                    <a:pt x="25320" y="18267"/>
                    <a:pt x="25321" y="18266"/>
                    <a:pt x="25321" y="18265"/>
                  </a:cubicBezTo>
                  <a:lnTo>
                    <a:pt x="25321" y="18265"/>
                  </a:lnTo>
                  <a:cubicBezTo>
                    <a:pt x="25078" y="18526"/>
                    <a:pt x="24891" y="18852"/>
                    <a:pt x="24681" y="19088"/>
                  </a:cubicBezTo>
                  <a:cubicBezTo>
                    <a:pt x="24621" y="19149"/>
                    <a:pt x="24590" y="19180"/>
                    <a:pt x="24529" y="19240"/>
                  </a:cubicBezTo>
                  <a:lnTo>
                    <a:pt x="24499" y="19271"/>
                  </a:lnTo>
                  <a:cubicBezTo>
                    <a:pt x="24438" y="19332"/>
                    <a:pt x="24377" y="19423"/>
                    <a:pt x="24317" y="19514"/>
                  </a:cubicBezTo>
                  <a:lnTo>
                    <a:pt x="24256" y="19514"/>
                  </a:lnTo>
                  <a:lnTo>
                    <a:pt x="24256" y="19544"/>
                  </a:lnTo>
                  <a:cubicBezTo>
                    <a:pt x="24217" y="19602"/>
                    <a:pt x="24215" y="19623"/>
                    <a:pt x="24227" y="19623"/>
                  </a:cubicBezTo>
                  <a:cubicBezTo>
                    <a:pt x="24234" y="19623"/>
                    <a:pt x="24245" y="19616"/>
                    <a:pt x="24256" y="19605"/>
                  </a:cubicBezTo>
                  <a:lnTo>
                    <a:pt x="24256" y="19605"/>
                  </a:lnTo>
                  <a:cubicBezTo>
                    <a:pt x="24225" y="19636"/>
                    <a:pt x="24195" y="19666"/>
                    <a:pt x="24195" y="19696"/>
                  </a:cubicBezTo>
                  <a:cubicBezTo>
                    <a:pt x="24104" y="19757"/>
                    <a:pt x="24013" y="19940"/>
                    <a:pt x="23921" y="20000"/>
                  </a:cubicBezTo>
                  <a:cubicBezTo>
                    <a:pt x="23800" y="20152"/>
                    <a:pt x="23678" y="20304"/>
                    <a:pt x="23587" y="20487"/>
                  </a:cubicBezTo>
                  <a:cubicBezTo>
                    <a:pt x="23587" y="20487"/>
                    <a:pt x="23557" y="20487"/>
                    <a:pt x="23587" y="20456"/>
                  </a:cubicBezTo>
                  <a:lnTo>
                    <a:pt x="23587" y="20456"/>
                  </a:lnTo>
                  <a:cubicBezTo>
                    <a:pt x="23526" y="20517"/>
                    <a:pt x="23435" y="20608"/>
                    <a:pt x="23374" y="20699"/>
                  </a:cubicBezTo>
                  <a:lnTo>
                    <a:pt x="23314" y="20699"/>
                  </a:lnTo>
                  <a:lnTo>
                    <a:pt x="23192" y="20943"/>
                  </a:lnTo>
                  <a:cubicBezTo>
                    <a:pt x="23127" y="20991"/>
                    <a:pt x="23088" y="21023"/>
                    <a:pt x="23075" y="21023"/>
                  </a:cubicBezTo>
                  <a:cubicBezTo>
                    <a:pt x="23064" y="21023"/>
                    <a:pt x="23073" y="20999"/>
                    <a:pt x="23101" y="20943"/>
                  </a:cubicBezTo>
                  <a:lnTo>
                    <a:pt x="23101" y="20943"/>
                  </a:lnTo>
                  <a:cubicBezTo>
                    <a:pt x="22888" y="21247"/>
                    <a:pt x="22918" y="21186"/>
                    <a:pt x="22766" y="21459"/>
                  </a:cubicBezTo>
                  <a:lnTo>
                    <a:pt x="22766" y="21429"/>
                  </a:lnTo>
                  <a:cubicBezTo>
                    <a:pt x="22675" y="21520"/>
                    <a:pt x="22614" y="21611"/>
                    <a:pt x="22523" y="21703"/>
                  </a:cubicBezTo>
                  <a:cubicBezTo>
                    <a:pt x="22341" y="21885"/>
                    <a:pt x="21733" y="22675"/>
                    <a:pt x="21277" y="23131"/>
                  </a:cubicBezTo>
                  <a:cubicBezTo>
                    <a:pt x="21291" y="23126"/>
                    <a:pt x="21301" y="23123"/>
                    <a:pt x="21308" y="23123"/>
                  </a:cubicBezTo>
                  <a:cubicBezTo>
                    <a:pt x="21376" y="23123"/>
                    <a:pt x="21122" y="23377"/>
                    <a:pt x="21095" y="23405"/>
                  </a:cubicBezTo>
                  <a:cubicBezTo>
                    <a:pt x="21076" y="23423"/>
                    <a:pt x="21046" y="23453"/>
                    <a:pt x="21040" y="23453"/>
                  </a:cubicBezTo>
                  <a:cubicBezTo>
                    <a:pt x="21035" y="23453"/>
                    <a:pt x="21040" y="23440"/>
                    <a:pt x="21064" y="23405"/>
                  </a:cubicBezTo>
                  <a:lnTo>
                    <a:pt x="21064" y="23405"/>
                  </a:lnTo>
                  <a:cubicBezTo>
                    <a:pt x="20882" y="23587"/>
                    <a:pt x="20730" y="23769"/>
                    <a:pt x="20608" y="23982"/>
                  </a:cubicBezTo>
                  <a:cubicBezTo>
                    <a:pt x="20548" y="23982"/>
                    <a:pt x="20639" y="23921"/>
                    <a:pt x="20608" y="23921"/>
                  </a:cubicBezTo>
                  <a:cubicBezTo>
                    <a:pt x="20578" y="23952"/>
                    <a:pt x="20548" y="24013"/>
                    <a:pt x="20517" y="24043"/>
                  </a:cubicBezTo>
                  <a:cubicBezTo>
                    <a:pt x="20487" y="24043"/>
                    <a:pt x="20548" y="23982"/>
                    <a:pt x="20548" y="23952"/>
                  </a:cubicBezTo>
                  <a:lnTo>
                    <a:pt x="20548" y="23952"/>
                  </a:lnTo>
                  <a:cubicBezTo>
                    <a:pt x="20335" y="24225"/>
                    <a:pt x="20365" y="24286"/>
                    <a:pt x="20365" y="24317"/>
                  </a:cubicBezTo>
                  <a:cubicBezTo>
                    <a:pt x="20396" y="24256"/>
                    <a:pt x="20456" y="24225"/>
                    <a:pt x="20517" y="24165"/>
                  </a:cubicBezTo>
                  <a:lnTo>
                    <a:pt x="20517" y="24165"/>
                  </a:lnTo>
                  <a:cubicBezTo>
                    <a:pt x="20456" y="24225"/>
                    <a:pt x="20426" y="24286"/>
                    <a:pt x="20365" y="24317"/>
                  </a:cubicBezTo>
                  <a:cubicBezTo>
                    <a:pt x="20274" y="24408"/>
                    <a:pt x="20213" y="24499"/>
                    <a:pt x="20152" y="24620"/>
                  </a:cubicBezTo>
                  <a:lnTo>
                    <a:pt x="20183" y="24620"/>
                  </a:lnTo>
                  <a:lnTo>
                    <a:pt x="20396" y="24347"/>
                  </a:lnTo>
                  <a:cubicBezTo>
                    <a:pt x="20404" y="24339"/>
                    <a:pt x="20407" y="24335"/>
                    <a:pt x="20409" y="24335"/>
                  </a:cubicBezTo>
                  <a:lnTo>
                    <a:pt x="20409" y="24335"/>
                  </a:lnTo>
                  <a:cubicBezTo>
                    <a:pt x="20412" y="24335"/>
                    <a:pt x="20396" y="24363"/>
                    <a:pt x="20396" y="24408"/>
                  </a:cubicBezTo>
                  <a:lnTo>
                    <a:pt x="20426" y="24347"/>
                  </a:lnTo>
                  <a:cubicBezTo>
                    <a:pt x="20447" y="24315"/>
                    <a:pt x="20457" y="24302"/>
                    <a:pt x="20460" y="24302"/>
                  </a:cubicBezTo>
                  <a:lnTo>
                    <a:pt x="20460" y="24302"/>
                  </a:lnTo>
                  <a:cubicBezTo>
                    <a:pt x="20466" y="24302"/>
                    <a:pt x="20446" y="24348"/>
                    <a:pt x="20426" y="24408"/>
                  </a:cubicBezTo>
                  <a:lnTo>
                    <a:pt x="20335" y="24499"/>
                  </a:lnTo>
                  <a:cubicBezTo>
                    <a:pt x="20274" y="24560"/>
                    <a:pt x="20244" y="24651"/>
                    <a:pt x="20274" y="24651"/>
                  </a:cubicBezTo>
                  <a:lnTo>
                    <a:pt x="20335" y="24560"/>
                  </a:lnTo>
                  <a:lnTo>
                    <a:pt x="20335" y="24590"/>
                  </a:lnTo>
                  <a:cubicBezTo>
                    <a:pt x="20365" y="24560"/>
                    <a:pt x="20396" y="24529"/>
                    <a:pt x="20396" y="24499"/>
                  </a:cubicBezTo>
                  <a:lnTo>
                    <a:pt x="20487" y="24469"/>
                  </a:lnTo>
                  <a:lnTo>
                    <a:pt x="20487" y="24438"/>
                  </a:lnTo>
                  <a:lnTo>
                    <a:pt x="20791" y="24104"/>
                  </a:lnTo>
                  <a:cubicBezTo>
                    <a:pt x="20973" y="23800"/>
                    <a:pt x="21155" y="23496"/>
                    <a:pt x="21399" y="23192"/>
                  </a:cubicBezTo>
                  <a:lnTo>
                    <a:pt x="21399" y="23192"/>
                  </a:lnTo>
                  <a:cubicBezTo>
                    <a:pt x="21358" y="23273"/>
                    <a:pt x="21372" y="23273"/>
                    <a:pt x="21394" y="23273"/>
                  </a:cubicBezTo>
                  <a:lnTo>
                    <a:pt x="21394" y="23273"/>
                  </a:lnTo>
                  <a:cubicBezTo>
                    <a:pt x="21405" y="23273"/>
                    <a:pt x="21419" y="23273"/>
                    <a:pt x="21429" y="23283"/>
                  </a:cubicBezTo>
                  <a:cubicBezTo>
                    <a:pt x="21277" y="23435"/>
                    <a:pt x="21155" y="23617"/>
                    <a:pt x="21034" y="23769"/>
                  </a:cubicBezTo>
                  <a:cubicBezTo>
                    <a:pt x="21079" y="23724"/>
                    <a:pt x="21095" y="23709"/>
                    <a:pt x="21098" y="23709"/>
                  </a:cubicBezTo>
                  <a:lnTo>
                    <a:pt x="21098" y="23709"/>
                  </a:lnTo>
                  <a:cubicBezTo>
                    <a:pt x="21102" y="23709"/>
                    <a:pt x="21095" y="23724"/>
                    <a:pt x="21095" y="23739"/>
                  </a:cubicBezTo>
                  <a:lnTo>
                    <a:pt x="21368" y="23374"/>
                  </a:lnTo>
                  <a:cubicBezTo>
                    <a:pt x="21368" y="23374"/>
                    <a:pt x="21429" y="23313"/>
                    <a:pt x="21520" y="23222"/>
                  </a:cubicBezTo>
                  <a:lnTo>
                    <a:pt x="21520" y="23222"/>
                  </a:lnTo>
                  <a:cubicBezTo>
                    <a:pt x="21516" y="23224"/>
                    <a:pt x="21513" y="23224"/>
                    <a:pt x="21510" y="23224"/>
                  </a:cubicBezTo>
                  <a:cubicBezTo>
                    <a:pt x="21452" y="23224"/>
                    <a:pt x="21708" y="22912"/>
                    <a:pt x="21824" y="22766"/>
                  </a:cubicBezTo>
                  <a:cubicBezTo>
                    <a:pt x="21855" y="22766"/>
                    <a:pt x="21824" y="22827"/>
                    <a:pt x="21672" y="23010"/>
                  </a:cubicBezTo>
                  <a:cubicBezTo>
                    <a:pt x="21870" y="22840"/>
                    <a:pt x="21858" y="22723"/>
                    <a:pt x="22001" y="22561"/>
                  </a:cubicBezTo>
                  <a:lnTo>
                    <a:pt x="22001" y="22561"/>
                  </a:lnTo>
                  <a:cubicBezTo>
                    <a:pt x="21987" y="22579"/>
                    <a:pt x="21976" y="22597"/>
                    <a:pt x="21976" y="22614"/>
                  </a:cubicBezTo>
                  <a:cubicBezTo>
                    <a:pt x="21989" y="22589"/>
                    <a:pt x="22008" y="22560"/>
                    <a:pt x="22030" y="22530"/>
                  </a:cubicBezTo>
                  <a:lnTo>
                    <a:pt x="22030" y="22530"/>
                  </a:lnTo>
                  <a:cubicBezTo>
                    <a:pt x="22032" y="22528"/>
                    <a:pt x="22035" y="22526"/>
                    <a:pt x="22037" y="22523"/>
                  </a:cubicBezTo>
                  <a:lnTo>
                    <a:pt x="22037" y="22523"/>
                  </a:lnTo>
                  <a:cubicBezTo>
                    <a:pt x="22035" y="22525"/>
                    <a:pt x="22033" y="22528"/>
                    <a:pt x="22030" y="22530"/>
                  </a:cubicBezTo>
                  <a:lnTo>
                    <a:pt x="22030" y="22530"/>
                  </a:lnTo>
                  <a:cubicBezTo>
                    <a:pt x="22102" y="22433"/>
                    <a:pt x="22205" y="22330"/>
                    <a:pt x="22220" y="22330"/>
                  </a:cubicBezTo>
                  <a:lnTo>
                    <a:pt x="22220" y="22330"/>
                  </a:lnTo>
                  <a:cubicBezTo>
                    <a:pt x="22222" y="22330"/>
                    <a:pt x="22223" y="22331"/>
                    <a:pt x="22222" y="22333"/>
                  </a:cubicBezTo>
                  <a:lnTo>
                    <a:pt x="22222" y="22333"/>
                  </a:lnTo>
                  <a:cubicBezTo>
                    <a:pt x="22454" y="22067"/>
                    <a:pt x="22685" y="21748"/>
                    <a:pt x="22888" y="21429"/>
                  </a:cubicBezTo>
                  <a:cubicBezTo>
                    <a:pt x="22905" y="21446"/>
                    <a:pt x="22912" y="21462"/>
                    <a:pt x="22911" y="21479"/>
                  </a:cubicBezTo>
                  <a:lnTo>
                    <a:pt x="22911" y="21479"/>
                  </a:lnTo>
                  <a:lnTo>
                    <a:pt x="23081" y="21170"/>
                  </a:lnTo>
                  <a:lnTo>
                    <a:pt x="23081" y="21170"/>
                  </a:lnTo>
                  <a:cubicBezTo>
                    <a:pt x="23001" y="21230"/>
                    <a:pt x="22947" y="21314"/>
                    <a:pt x="22918" y="21399"/>
                  </a:cubicBezTo>
                  <a:lnTo>
                    <a:pt x="22979" y="21186"/>
                  </a:lnTo>
                  <a:lnTo>
                    <a:pt x="23087" y="21159"/>
                  </a:lnTo>
                  <a:lnTo>
                    <a:pt x="23087" y="21159"/>
                  </a:lnTo>
                  <a:lnTo>
                    <a:pt x="23222" y="20912"/>
                  </a:lnTo>
                  <a:lnTo>
                    <a:pt x="23222" y="20912"/>
                  </a:lnTo>
                  <a:cubicBezTo>
                    <a:pt x="23192" y="21003"/>
                    <a:pt x="23405" y="20882"/>
                    <a:pt x="23222" y="21125"/>
                  </a:cubicBezTo>
                  <a:cubicBezTo>
                    <a:pt x="23314" y="21034"/>
                    <a:pt x="23405" y="20943"/>
                    <a:pt x="23466" y="20821"/>
                  </a:cubicBezTo>
                  <a:lnTo>
                    <a:pt x="23466" y="20821"/>
                  </a:lnTo>
                  <a:cubicBezTo>
                    <a:pt x="23447" y="20840"/>
                    <a:pt x="23406" y="20869"/>
                    <a:pt x="23391" y="20869"/>
                  </a:cubicBezTo>
                  <a:cubicBezTo>
                    <a:pt x="23380" y="20869"/>
                    <a:pt x="23381" y="20857"/>
                    <a:pt x="23405" y="20821"/>
                  </a:cubicBezTo>
                  <a:cubicBezTo>
                    <a:pt x="23496" y="20730"/>
                    <a:pt x="23617" y="20639"/>
                    <a:pt x="23709" y="20548"/>
                  </a:cubicBezTo>
                  <a:lnTo>
                    <a:pt x="23709" y="20548"/>
                  </a:lnTo>
                  <a:cubicBezTo>
                    <a:pt x="23697" y="20559"/>
                    <a:pt x="23689" y="20564"/>
                    <a:pt x="23684" y="20564"/>
                  </a:cubicBezTo>
                  <a:cubicBezTo>
                    <a:pt x="23662" y="20564"/>
                    <a:pt x="23693" y="20469"/>
                    <a:pt x="23764" y="20372"/>
                  </a:cubicBezTo>
                  <a:lnTo>
                    <a:pt x="23764" y="20372"/>
                  </a:lnTo>
                  <a:cubicBezTo>
                    <a:pt x="23754" y="20396"/>
                    <a:pt x="23828" y="20401"/>
                    <a:pt x="23800" y="20456"/>
                  </a:cubicBezTo>
                  <a:lnTo>
                    <a:pt x="23963" y="20184"/>
                  </a:lnTo>
                  <a:lnTo>
                    <a:pt x="23963" y="20184"/>
                  </a:lnTo>
                  <a:cubicBezTo>
                    <a:pt x="23965" y="20186"/>
                    <a:pt x="23968" y="20187"/>
                    <a:pt x="23973" y="20187"/>
                  </a:cubicBezTo>
                  <a:cubicBezTo>
                    <a:pt x="23993" y="20187"/>
                    <a:pt x="24038" y="20170"/>
                    <a:pt x="24073" y="20152"/>
                  </a:cubicBezTo>
                  <a:cubicBezTo>
                    <a:pt x="24043" y="20152"/>
                    <a:pt x="24256" y="19909"/>
                    <a:pt x="24317" y="19818"/>
                  </a:cubicBezTo>
                  <a:lnTo>
                    <a:pt x="24317" y="19818"/>
                  </a:lnTo>
                  <a:lnTo>
                    <a:pt x="24195" y="19940"/>
                  </a:lnTo>
                  <a:cubicBezTo>
                    <a:pt x="24469" y="19636"/>
                    <a:pt x="24408" y="19575"/>
                    <a:pt x="24651" y="19271"/>
                  </a:cubicBezTo>
                  <a:lnTo>
                    <a:pt x="24651" y="19271"/>
                  </a:lnTo>
                  <a:cubicBezTo>
                    <a:pt x="24633" y="19307"/>
                    <a:pt x="24636" y="19354"/>
                    <a:pt x="24668" y="19354"/>
                  </a:cubicBezTo>
                  <a:cubicBezTo>
                    <a:pt x="24689" y="19354"/>
                    <a:pt x="24723" y="19332"/>
                    <a:pt x="24773" y="19271"/>
                  </a:cubicBezTo>
                  <a:cubicBezTo>
                    <a:pt x="24864" y="19028"/>
                    <a:pt x="24985" y="18785"/>
                    <a:pt x="25137" y="18572"/>
                  </a:cubicBezTo>
                  <a:lnTo>
                    <a:pt x="25198" y="18541"/>
                  </a:lnTo>
                  <a:lnTo>
                    <a:pt x="25350" y="18298"/>
                  </a:lnTo>
                  <a:lnTo>
                    <a:pt x="25350" y="18298"/>
                  </a:lnTo>
                  <a:cubicBezTo>
                    <a:pt x="25289" y="18481"/>
                    <a:pt x="25046" y="18906"/>
                    <a:pt x="24894" y="19119"/>
                  </a:cubicBezTo>
                  <a:cubicBezTo>
                    <a:pt x="24985" y="19058"/>
                    <a:pt x="25046" y="18997"/>
                    <a:pt x="25107" y="18906"/>
                  </a:cubicBezTo>
                  <a:cubicBezTo>
                    <a:pt x="25112" y="18903"/>
                    <a:pt x="25116" y="18902"/>
                    <a:pt x="25119" y="18902"/>
                  </a:cubicBezTo>
                  <a:cubicBezTo>
                    <a:pt x="25140" y="18902"/>
                    <a:pt x="25082" y="18981"/>
                    <a:pt x="25028" y="19042"/>
                  </a:cubicBezTo>
                  <a:lnTo>
                    <a:pt x="25028" y="19042"/>
                  </a:lnTo>
                  <a:lnTo>
                    <a:pt x="25350" y="18693"/>
                  </a:lnTo>
                  <a:cubicBezTo>
                    <a:pt x="25289" y="18693"/>
                    <a:pt x="25563" y="18359"/>
                    <a:pt x="25532" y="18359"/>
                  </a:cubicBezTo>
                  <a:lnTo>
                    <a:pt x="25532" y="18359"/>
                  </a:lnTo>
                  <a:lnTo>
                    <a:pt x="25198" y="18845"/>
                  </a:lnTo>
                  <a:cubicBezTo>
                    <a:pt x="25168" y="18815"/>
                    <a:pt x="25320" y="18511"/>
                    <a:pt x="25563" y="18237"/>
                  </a:cubicBezTo>
                  <a:cubicBezTo>
                    <a:pt x="25573" y="18227"/>
                    <a:pt x="25580" y="18223"/>
                    <a:pt x="25584" y="18223"/>
                  </a:cubicBezTo>
                  <a:cubicBezTo>
                    <a:pt x="25605" y="18223"/>
                    <a:pt x="25563" y="18329"/>
                    <a:pt x="25563" y="18329"/>
                  </a:cubicBezTo>
                  <a:cubicBezTo>
                    <a:pt x="25654" y="18207"/>
                    <a:pt x="25715" y="18116"/>
                    <a:pt x="25806" y="18025"/>
                  </a:cubicBezTo>
                  <a:lnTo>
                    <a:pt x="25806" y="18025"/>
                  </a:lnTo>
                  <a:lnTo>
                    <a:pt x="25715" y="18146"/>
                  </a:lnTo>
                  <a:cubicBezTo>
                    <a:pt x="25836" y="17994"/>
                    <a:pt x="25958" y="17842"/>
                    <a:pt x="26110" y="17690"/>
                  </a:cubicBezTo>
                  <a:cubicBezTo>
                    <a:pt x="26171" y="17630"/>
                    <a:pt x="26292" y="17538"/>
                    <a:pt x="26292" y="17508"/>
                  </a:cubicBezTo>
                  <a:lnTo>
                    <a:pt x="26292" y="17508"/>
                  </a:lnTo>
                  <a:cubicBezTo>
                    <a:pt x="26249" y="17529"/>
                    <a:pt x="26206" y="17540"/>
                    <a:pt x="26170" y="17540"/>
                  </a:cubicBezTo>
                  <a:cubicBezTo>
                    <a:pt x="26104" y="17540"/>
                    <a:pt x="26060" y="17506"/>
                    <a:pt x="26080" y="17447"/>
                  </a:cubicBezTo>
                  <a:cubicBezTo>
                    <a:pt x="26080" y="17417"/>
                    <a:pt x="26384" y="17143"/>
                    <a:pt x="26475" y="17052"/>
                  </a:cubicBezTo>
                  <a:cubicBezTo>
                    <a:pt x="26487" y="17040"/>
                    <a:pt x="26494" y="17035"/>
                    <a:pt x="26498" y="17035"/>
                  </a:cubicBezTo>
                  <a:lnTo>
                    <a:pt x="26498" y="17035"/>
                  </a:lnTo>
                  <a:cubicBezTo>
                    <a:pt x="26518" y="17035"/>
                    <a:pt x="26431" y="17191"/>
                    <a:pt x="26452" y="17191"/>
                  </a:cubicBezTo>
                  <a:cubicBezTo>
                    <a:pt x="26455" y="17191"/>
                    <a:pt x="26463" y="17186"/>
                    <a:pt x="26475" y="17174"/>
                  </a:cubicBezTo>
                  <a:cubicBezTo>
                    <a:pt x="26475" y="17143"/>
                    <a:pt x="26505" y="17113"/>
                    <a:pt x="26535" y="17082"/>
                  </a:cubicBezTo>
                  <a:cubicBezTo>
                    <a:pt x="26550" y="17068"/>
                    <a:pt x="26557" y="17064"/>
                    <a:pt x="26562" y="17064"/>
                  </a:cubicBezTo>
                  <a:cubicBezTo>
                    <a:pt x="26569" y="17064"/>
                    <a:pt x="26570" y="17072"/>
                    <a:pt x="26577" y="17072"/>
                  </a:cubicBezTo>
                  <a:cubicBezTo>
                    <a:pt x="26586" y="17072"/>
                    <a:pt x="26604" y="17058"/>
                    <a:pt x="26657" y="16991"/>
                  </a:cubicBezTo>
                  <a:cubicBezTo>
                    <a:pt x="26657" y="16948"/>
                    <a:pt x="26778" y="16814"/>
                    <a:pt x="26775" y="16814"/>
                  </a:cubicBezTo>
                  <a:lnTo>
                    <a:pt x="26775" y="16814"/>
                  </a:lnTo>
                  <a:cubicBezTo>
                    <a:pt x="26773" y="16814"/>
                    <a:pt x="26750" y="16838"/>
                    <a:pt x="26687" y="16900"/>
                  </a:cubicBezTo>
                  <a:cubicBezTo>
                    <a:pt x="26809" y="16718"/>
                    <a:pt x="26809" y="16748"/>
                    <a:pt x="26961" y="16566"/>
                  </a:cubicBezTo>
                  <a:lnTo>
                    <a:pt x="26961" y="16566"/>
                  </a:lnTo>
                  <a:cubicBezTo>
                    <a:pt x="26958" y="16567"/>
                    <a:pt x="26955" y="16568"/>
                    <a:pt x="26952" y="16568"/>
                  </a:cubicBezTo>
                  <a:cubicBezTo>
                    <a:pt x="26914" y="16568"/>
                    <a:pt x="27029" y="16344"/>
                    <a:pt x="27143" y="16201"/>
                  </a:cubicBezTo>
                  <a:cubicBezTo>
                    <a:pt x="27143" y="16201"/>
                    <a:pt x="27174" y="16171"/>
                    <a:pt x="27204" y="16171"/>
                  </a:cubicBezTo>
                  <a:cubicBezTo>
                    <a:pt x="27447" y="15867"/>
                    <a:pt x="27599" y="15715"/>
                    <a:pt x="27842" y="15441"/>
                  </a:cubicBezTo>
                  <a:cubicBezTo>
                    <a:pt x="27867" y="15417"/>
                    <a:pt x="27950" y="15333"/>
                    <a:pt x="27966" y="15333"/>
                  </a:cubicBezTo>
                  <a:lnTo>
                    <a:pt x="27966" y="15333"/>
                  </a:lnTo>
                  <a:cubicBezTo>
                    <a:pt x="27970" y="15333"/>
                    <a:pt x="27970" y="15338"/>
                    <a:pt x="27964" y="15350"/>
                  </a:cubicBezTo>
                  <a:cubicBezTo>
                    <a:pt x="27994" y="15289"/>
                    <a:pt x="28025" y="15228"/>
                    <a:pt x="28086" y="15198"/>
                  </a:cubicBezTo>
                  <a:cubicBezTo>
                    <a:pt x="28096" y="15188"/>
                    <a:pt x="28103" y="15180"/>
                    <a:pt x="28109" y="15174"/>
                  </a:cubicBezTo>
                  <a:lnTo>
                    <a:pt x="28109" y="15174"/>
                  </a:lnTo>
                  <a:cubicBezTo>
                    <a:pt x="28108" y="15176"/>
                    <a:pt x="28107" y="15178"/>
                    <a:pt x="28106" y="15180"/>
                  </a:cubicBezTo>
                  <a:lnTo>
                    <a:pt x="28106" y="15180"/>
                  </a:lnTo>
                  <a:cubicBezTo>
                    <a:pt x="28118" y="15167"/>
                    <a:pt x="28127" y="15158"/>
                    <a:pt x="28126" y="15158"/>
                  </a:cubicBezTo>
                  <a:lnTo>
                    <a:pt x="28126" y="15158"/>
                  </a:lnTo>
                  <a:cubicBezTo>
                    <a:pt x="28126" y="15158"/>
                    <a:pt x="28121" y="15163"/>
                    <a:pt x="28109" y="15174"/>
                  </a:cubicBezTo>
                  <a:lnTo>
                    <a:pt x="28109" y="15174"/>
                  </a:lnTo>
                  <a:cubicBezTo>
                    <a:pt x="28164" y="15073"/>
                    <a:pt x="28231" y="14983"/>
                    <a:pt x="28298" y="14894"/>
                  </a:cubicBezTo>
                  <a:lnTo>
                    <a:pt x="28298" y="14894"/>
                  </a:lnTo>
                  <a:cubicBezTo>
                    <a:pt x="28177" y="15015"/>
                    <a:pt x="28055" y="15167"/>
                    <a:pt x="27964" y="15319"/>
                  </a:cubicBezTo>
                  <a:cubicBezTo>
                    <a:pt x="27934" y="15289"/>
                    <a:pt x="28086" y="15046"/>
                    <a:pt x="28298" y="14742"/>
                  </a:cubicBezTo>
                  <a:lnTo>
                    <a:pt x="28298" y="14742"/>
                  </a:lnTo>
                  <a:cubicBezTo>
                    <a:pt x="28298" y="14763"/>
                    <a:pt x="28209" y="14889"/>
                    <a:pt x="28218" y="14889"/>
                  </a:cubicBezTo>
                  <a:cubicBezTo>
                    <a:pt x="28222" y="14889"/>
                    <a:pt x="28244" y="14866"/>
                    <a:pt x="28298" y="14803"/>
                  </a:cubicBezTo>
                  <a:cubicBezTo>
                    <a:pt x="28320" y="14781"/>
                    <a:pt x="28404" y="14682"/>
                    <a:pt x="28395" y="14682"/>
                  </a:cubicBezTo>
                  <a:lnTo>
                    <a:pt x="28395" y="14682"/>
                  </a:lnTo>
                  <a:cubicBezTo>
                    <a:pt x="28391" y="14682"/>
                    <a:pt x="28372" y="14698"/>
                    <a:pt x="28329" y="14742"/>
                  </a:cubicBezTo>
                  <a:lnTo>
                    <a:pt x="28298" y="14742"/>
                  </a:lnTo>
                  <a:cubicBezTo>
                    <a:pt x="28390" y="14620"/>
                    <a:pt x="28420" y="14598"/>
                    <a:pt x="28431" y="14598"/>
                  </a:cubicBezTo>
                  <a:cubicBezTo>
                    <a:pt x="28438" y="14598"/>
                    <a:pt x="28438" y="14606"/>
                    <a:pt x="28440" y="14606"/>
                  </a:cubicBezTo>
                  <a:cubicBezTo>
                    <a:pt x="28442" y="14606"/>
                    <a:pt x="28444" y="14602"/>
                    <a:pt x="28450" y="14590"/>
                  </a:cubicBezTo>
                  <a:cubicBezTo>
                    <a:pt x="28560" y="14462"/>
                    <a:pt x="28626" y="14375"/>
                    <a:pt x="28674" y="14306"/>
                  </a:cubicBezTo>
                  <a:lnTo>
                    <a:pt x="28674" y="14306"/>
                  </a:lnTo>
                  <a:lnTo>
                    <a:pt x="28663" y="14316"/>
                  </a:lnTo>
                  <a:lnTo>
                    <a:pt x="28633" y="14316"/>
                  </a:lnTo>
                  <a:cubicBezTo>
                    <a:pt x="28657" y="14292"/>
                    <a:pt x="28681" y="14268"/>
                    <a:pt x="28705" y="14259"/>
                  </a:cubicBezTo>
                  <a:lnTo>
                    <a:pt x="28705" y="14259"/>
                  </a:lnTo>
                  <a:cubicBezTo>
                    <a:pt x="28695" y="14274"/>
                    <a:pt x="28685" y="14290"/>
                    <a:pt x="28674" y="14306"/>
                  </a:cubicBezTo>
                  <a:lnTo>
                    <a:pt x="28674" y="14306"/>
                  </a:lnTo>
                  <a:lnTo>
                    <a:pt x="28724" y="14256"/>
                  </a:lnTo>
                  <a:cubicBezTo>
                    <a:pt x="28718" y="14256"/>
                    <a:pt x="28711" y="14257"/>
                    <a:pt x="28705" y="14259"/>
                  </a:cubicBezTo>
                  <a:lnTo>
                    <a:pt x="28705" y="14259"/>
                  </a:lnTo>
                  <a:cubicBezTo>
                    <a:pt x="28788" y="14132"/>
                    <a:pt x="28819" y="14058"/>
                    <a:pt x="29028" y="13830"/>
                  </a:cubicBezTo>
                  <a:cubicBezTo>
                    <a:pt x="29073" y="13794"/>
                    <a:pt x="29094" y="13782"/>
                    <a:pt x="29103" y="13782"/>
                  </a:cubicBezTo>
                  <a:cubicBezTo>
                    <a:pt x="29121" y="13782"/>
                    <a:pt x="29088" y="13834"/>
                    <a:pt x="29106" y="13834"/>
                  </a:cubicBezTo>
                  <a:cubicBezTo>
                    <a:pt x="29109" y="13834"/>
                    <a:pt x="29113" y="13833"/>
                    <a:pt x="29119" y="13830"/>
                  </a:cubicBezTo>
                  <a:lnTo>
                    <a:pt x="29119" y="13830"/>
                  </a:lnTo>
                  <a:cubicBezTo>
                    <a:pt x="28937" y="14043"/>
                    <a:pt x="28846" y="14134"/>
                    <a:pt x="28724" y="14255"/>
                  </a:cubicBezTo>
                  <a:lnTo>
                    <a:pt x="28724" y="14255"/>
                  </a:lnTo>
                  <a:lnTo>
                    <a:pt x="28876" y="14104"/>
                  </a:lnTo>
                  <a:lnTo>
                    <a:pt x="28876" y="14104"/>
                  </a:lnTo>
                  <a:cubicBezTo>
                    <a:pt x="28831" y="14172"/>
                    <a:pt x="28785" y="14240"/>
                    <a:pt x="28727" y="14308"/>
                  </a:cubicBezTo>
                  <a:lnTo>
                    <a:pt x="28727" y="14308"/>
                  </a:lnTo>
                  <a:cubicBezTo>
                    <a:pt x="28912" y="14100"/>
                    <a:pt x="29340" y="13579"/>
                    <a:pt x="29605" y="13313"/>
                  </a:cubicBezTo>
                  <a:cubicBezTo>
                    <a:pt x="29632" y="13234"/>
                    <a:pt x="29704" y="13155"/>
                    <a:pt x="29683" y="13155"/>
                  </a:cubicBezTo>
                  <a:cubicBezTo>
                    <a:pt x="29680" y="13155"/>
                    <a:pt x="29674" y="13157"/>
                    <a:pt x="29666" y="13161"/>
                  </a:cubicBezTo>
                  <a:lnTo>
                    <a:pt x="29575" y="13283"/>
                  </a:lnTo>
                  <a:cubicBezTo>
                    <a:pt x="29564" y="13294"/>
                    <a:pt x="29558" y="13299"/>
                    <a:pt x="29555" y="13299"/>
                  </a:cubicBezTo>
                  <a:cubicBezTo>
                    <a:pt x="29542" y="13299"/>
                    <a:pt x="29646" y="13152"/>
                    <a:pt x="29640" y="13152"/>
                  </a:cubicBezTo>
                  <a:lnTo>
                    <a:pt x="29640" y="13152"/>
                  </a:lnTo>
                  <a:cubicBezTo>
                    <a:pt x="29638" y="13152"/>
                    <a:pt x="29629" y="13163"/>
                    <a:pt x="29605" y="13192"/>
                  </a:cubicBezTo>
                  <a:cubicBezTo>
                    <a:pt x="29727" y="13009"/>
                    <a:pt x="29849" y="12827"/>
                    <a:pt x="30001" y="12645"/>
                  </a:cubicBezTo>
                  <a:lnTo>
                    <a:pt x="30057" y="12645"/>
                  </a:lnTo>
                  <a:cubicBezTo>
                    <a:pt x="30135" y="12571"/>
                    <a:pt x="30213" y="12494"/>
                    <a:pt x="30244" y="12432"/>
                  </a:cubicBezTo>
                  <a:lnTo>
                    <a:pt x="30244" y="12432"/>
                  </a:lnTo>
                  <a:lnTo>
                    <a:pt x="30092" y="12553"/>
                  </a:lnTo>
                  <a:cubicBezTo>
                    <a:pt x="30133" y="12491"/>
                    <a:pt x="30174" y="12429"/>
                    <a:pt x="30217" y="12367"/>
                  </a:cubicBezTo>
                  <a:lnTo>
                    <a:pt x="30217" y="12367"/>
                  </a:lnTo>
                  <a:lnTo>
                    <a:pt x="30213" y="12371"/>
                  </a:lnTo>
                  <a:lnTo>
                    <a:pt x="30213" y="12371"/>
                  </a:lnTo>
                  <a:lnTo>
                    <a:pt x="30244" y="12310"/>
                  </a:lnTo>
                  <a:lnTo>
                    <a:pt x="30263" y="12300"/>
                  </a:lnTo>
                  <a:lnTo>
                    <a:pt x="30263" y="12300"/>
                  </a:lnTo>
                  <a:cubicBezTo>
                    <a:pt x="30248" y="12323"/>
                    <a:pt x="30232" y="12345"/>
                    <a:pt x="30217" y="12367"/>
                  </a:cubicBezTo>
                  <a:lnTo>
                    <a:pt x="30217" y="12367"/>
                  </a:lnTo>
                  <a:lnTo>
                    <a:pt x="30305" y="12280"/>
                  </a:lnTo>
                  <a:lnTo>
                    <a:pt x="30263" y="12300"/>
                  </a:lnTo>
                  <a:lnTo>
                    <a:pt x="30263" y="12300"/>
                  </a:lnTo>
                  <a:cubicBezTo>
                    <a:pt x="30332" y="12202"/>
                    <a:pt x="30405" y="12104"/>
                    <a:pt x="30487" y="12006"/>
                  </a:cubicBezTo>
                  <a:close/>
                  <a:moveTo>
                    <a:pt x="20183" y="24621"/>
                  </a:moveTo>
                  <a:lnTo>
                    <a:pt x="20183" y="24621"/>
                  </a:lnTo>
                  <a:cubicBezTo>
                    <a:pt x="20122" y="24681"/>
                    <a:pt x="20092" y="24742"/>
                    <a:pt x="20061" y="24742"/>
                  </a:cubicBezTo>
                  <a:lnTo>
                    <a:pt x="20183" y="24621"/>
                  </a:lnTo>
                  <a:close/>
                  <a:moveTo>
                    <a:pt x="8420" y="24924"/>
                  </a:moveTo>
                  <a:cubicBezTo>
                    <a:pt x="8451" y="24966"/>
                    <a:pt x="8471" y="24993"/>
                    <a:pt x="8487" y="25011"/>
                  </a:cubicBezTo>
                  <a:lnTo>
                    <a:pt x="8487" y="25011"/>
                  </a:lnTo>
                  <a:lnTo>
                    <a:pt x="8420" y="24924"/>
                  </a:lnTo>
                  <a:close/>
                  <a:moveTo>
                    <a:pt x="10942" y="24712"/>
                  </a:moveTo>
                  <a:cubicBezTo>
                    <a:pt x="10849" y="24712"/>
                    <a:pt x="10813" y="24735"/>
                    <a:pt x="10799" y="24759"/>
                  </a:cubicBezTo>
                  <a:lnTo>
                    <a:pt x="10799" y="24759"/>
                  </a:lnTo>
                  <a:cubicBezTo>
                    <a:pt x="10806" y="24755"/>
                    <a:pt x="10814" y="24749"/>
                    <a:pt x="10821" y="24742"/>
                  </a:cubicBezTo>
                  <a:cubicBezTo>
                    <a:pt x="10851" y="24772"/>
                    <a:pt x="10821" y="24772"/>
                    <a:pt x="10821" y="24772"/>
                  </a:cubicBezTo>
                  <a:cubicBezTo>
                    <a:pt x="10882" y="24803"/>
                    <a:pt x="10851" y="24833"/>
                    <a:pt x="10821" y="24833"/>
                  </a:cubicBezTo>
                  <a:lnTo>
                    <a:pt x="10791" y="24833"/>
                  </a:lnTo>
                  <a:cubicBezTo>
                    <a:pt x="10760" y="24864"/>
                    <a:pt x="10760" y="24894"/>
                    <a:pt x="10760" y="24894"/>
                  </a:cubicBezTo>
                  <a:lnTo>
                    <a:pt x="10791" y="24894"/>
                  </a:lnTo>
                  <a:cubicBezTo>
                    <a:pt x="10791" y="24904"/>
                    <a:pt x="10794" y="24908"/>
                    <a:pt x="10798" y="24908"/>
                  </a:cubicBezTo>
                  <a:cubicBezTo>
                    <a:pt x="10807" y="24908"/>
                    <a:pt x="10821" y="24894"/>
                    <a:pt x="10821" y="24894"/>
                  </a:cubicBezTo>
                  <a:cubicBezTo>
                    <a:pt x="10836" y="24879"/>
                    <a:pt x="10859" y="24871"/>
                    <a:pt x="10882" y="24871"/>
                  </a:cubicBezTo>
                  <a:cubicBezTo>
                    <a:pt x="10904" y="24871"/>
                    <a:pt x="10927" y="24879"/>
                    <a:pt x="10942" y="24894"/>
                  </a:cubicBezTo>
                  <a:lnTo>
                    <a:pt x="10821" y="24894"/>
                  </a:lnTo>
                  <a:lnTo>
                    <a:pt x="10851" y="24955"/>
                  </a:lnTo>
                  <a:lnTo>
                    <a:pt x="10973" y="24955"/>
                  </a:lnTo>
                  <a:cubicBezTo>
                    <a:pt x="11034" y="24940"/>
                    <a:pt x="11102" y="24932"/>
                    <a:pt x="11170" y="24932"/>
                  </a:cubicBezTo>
                  <a:cubicBezTo>
                    <a:pt x="11239" y="24932"/>
                    <a:pt x="11307" y="24940"/>
                    <a:pt x="11368" y="24955"/>
                  </a:cubicBezTo>
                  <a:cubicBezTo>
                    <a:pt x="11307" y="24955"/>
                    <a:pt x="11307" y="24985"/>
                    <a:pt x="11307" y="25016"/>
                  </a:cubicBezTo>
                  <a:cubicBezTo>
                    <a:pt x="11277" y="24955"/>
                    <a:pt x="11186" y="24985"/>
                    <a:pt x="11125" y="24955"/>
                  </a:cubicBezTo>
                  <a:lnTo>
                    <a:pt x="11125" y="24955"/>
                  </a:lnTo>
                  <a:cubicBezTo>
                    <a:pt x="11155" y="24985"/>
                    <a:pt x="11125" y="24985"/>
                    <a:pt x="11125" y="24985"/>
                  </a:cubicBezTo>
                  <a:cubicBezTo>
                    <a:pt x="11155" y="24985"/>
                    <a:pt x="11216" y="24985"/>
                    <a:pt x="11277" y="25016"/>
                  </a:cubicBezTo>
                  <a:cubicBezTo>
                    <a:pt x="11246" y="25046"/>
                    <a:pt x="11277" y="25046"/>
                    <a:pt x="11307" y="25076"/>
                  </a:cubicBezTo>
                  <a:cubicBezTo>
                    <a:pt x="11307" y="25062"/>
                    <a:pt x="11314" y="25056"/>
                    <a:pt x="11326" y="25056"/>
                  </a:cubicBezTo>
                  <a:cubicBezTo>
                    <a:pt x="11362" y="25056"/>
                    <a:pt x="11443" y="25114"/>
                    <a:pt x="11490" y="25137"/>
                  </a:cubicBezTo>
                  <a:cubicBezTo>
                    <a:pt x="11459" y="25137"/>
                    <a:pt x="11459" y="25137"/>
                    <a:pt x="11398" y="25107"/>
                  </a:cubicBezTo>
                  <a:lnTo>
                    <a:pt x="11398" y="25107"/>
                  </a:lnTo>
                  <a:cubicBezTo>
                    <a:pt x="11414" y="25152"/>
                    <a:pt x="11444" y="25152"/>
                    <a:pt x="11474" y="25152"/>
                  </a:cubicBezTo>
                  <a:cubicBezTo>
                    <a:pt x="11505" y="25152"/>
                    <a:pt x="11535" y="25152"/>
                    <a:pt x="11550" y="25198"/>
                  </a:cubicBezTo>
                  <a:lnTo>
                    <a:pt x="11520" y="25198"/>
                  </a:lnTo>
                  <a:cubicBezTo>
                    <a:pt x="11581" y="25198"/>
                    <a:pt x="11642" y="25289"/>
                    <a:pt x="11611" y="25289"/>
                  </a:cubicBezTo>
                  <a:cubicBezTo>
                    <a:pt x="11702" y="25380"/>
                    <a:pt x="11854" y="25563"/>
                    <a:pt x="11915" y="25563"/>
                  </a:cubicBezTo>
                  <a:lnTo>
                    <a:pt x="11854" y="25563"/>
                  </a:lnTo>
                  <a:cubicBezTo>
                    <a:pt x="11902" y="25586"/>
                    <a:pt x="11967" y="25610"/>
                    <a:pt x="12037" y="25634"/>
                  </a:cubicBezTo>
                  <a:lnTo>
                    <a:pt x="12037" y="25634"/>
                  </a:lnTo>
                  <a:cubicBezTo>
                    <a:pt x="12037" y="25601"/>
                    <a:pt x="12041" y="25581"/>
                    <a:pt x="12061" y="25581"/>
                  </a:cubicBezTo>
                  <a:cubicBezTo>
                    <a:pt x="12069" y="25581"/>
                    <a:pt x="12081" y="25585"/>
                    <a:pt x="12098" y="25593"/>
                  </a:cubicBezTo>
                  <a:cubicBezTo>
                    <a:pt x="11976" y="25502"/>
                    <a:pt x="12006" y="25502"/>
                    <a:pt x="11915" y="25441"/>
                  </a:cubicBezTo>
                  <a:lnTo>
                    <a:pt x="11946" y="25441"/>
                  </a:lnTo>
                  <a:cubicBezTo>
                    <a:pt x="11915" y="25411"/>
                    <a:pt x="11854" y="25380"/>
                    <a:pt x="11854" y="25350"/>
                  </a:cubicBezTo>
                  <a:cubicBezTo>
                    <a:pt x="11733" y="25137"/>
                    <a:pt x="11550" y="24985"/>
                    <a:pt x="11368" y="24864"/>
                  </a:cubicBezTo>
                  <a:cubicBezTo>
                    <a:pt x="11368" y="24879"/>
                    <a:pt x="11360" y="24886"/>
                    <a:pt x="11349" y="24886"/>
                  </a:cubicBezTo>
                  <a:cubicBezTo>
                    <a:pt x="11338" y="24886"/>
                    <a:pt x="11322" y="24879"/>
                    <a:pt x="11307" y="24864"/>
                  </a:cubicBezTo>
                  <a:cubicBezTo>
                    <a:pt x="11292" y="24848"/>
                    <a:pt x="11277" y="24848"/>
                    <a:pt x="11265" y="24848"/>
                  </a:cubicBezTo>
                  <a:cubicBezTo>
                    <a:pt x="11254" y="24848"/>
                    <a:pt x="11246" y="24848"/>
                    <a:pt x="11246" y="24833"/>
                  </a:cubicBezTo>
                  <a:cubicBezTo>
                    <a:pt x="11246" y="24803"/>
                    <a:pt x="11186" y="24803"/>
                    <a:pt x="11246" y="24803"/>
                  </a:cubicBezTo>
                  <a:cubicBezTo>
                    <a:pt x="11157" y="24758"/>
                    <a:pt x="11101" y="24730"/>
                    <a:pt x="11041" y="24730"/>
                  </a:cubicBezTo>
                  <a:cubicBezTo>
                    <a:pt x="11020" y="24730"/>
                    <a:pt x="10997" y="24734"/>
                    <a:pt x="10973" y="24742"/>
                  </a:cubicBezTo>
                  <a:cubicBezTo>
                    <a:pt x="10942" y="24712"/>
                    <a:pt x="10973" y="24712"/>
                    <a:pt x="10973" y="24712"/>
                  </a:cubicBezTo>
                  <a:close/>
                  <a:moveTo>
                    <a:pt x="12037" y="25634"/>
                  </a:moveTo>
                  <a:cubicBezTo>
                    <a:pt x="12037" y="25640"/>
                    <a:pt x="12037" y="25647"/>
                    <a:pt x="12037" y="25654"/>
                  </a:cubicBezTo>
                  <a:lnTo>
                    <a:pt x="12077" y="25667"/>
                  </a:lnTo>
                  <a:lnTo>
                    <a:pt x="12077" y="25667"/>
                  </a:lnTo>
                  <a:cubicBezTo>
                    <a:pt x="12083" y="25662"/>
                    <a:pt x="12090" y="25658"/>
                    <a:pt x="12098" y="25654"/>
                  </a:cubicBezTo>
                  <a:cubicBezTo>
                    <a:pt x="12077" y="25647"/>
                    <a:pt x="12057" y="25640"/>
                    <a:pt x="12037" y="25634"/>
                  </a:cubicBezTo>
                  <a:close/>
                  <a:moveTo>
                    <a:pt x="11854" y="25624"/>
                  </a:moveTo>
                  <a:cubicBezTo>
                    <a:pt x="11885" y="25654"/>
                    <a:pt x="11915" y="25684"/>
                    <a:pt x="11915" y="25715"/>
                  </a:cubicBezTo>
                  <a:lnTo>
                    <a:pt x="11946" y="25624"/>
                  </a:lnTo>
                  <a:close/>
                  <a:moveTo>
                    <a:pt x="9782" y="25889"/>
                  </a:moveTo>
                  <a:cubicBezTo>
                    <a:pt x="9785" y="25889"/>
                    <a:pt x="9787" y="25891"/>
                    <a:pt x="9787" y="25897"/>
                  </a:cubicBezTo>
                  <a:lnTo>
                    <a:pt x="9787" y="25958"/>
                  </a:lnTo>
                  <a:lnTo>
                    <a:pt x="9727" y="25958"/>
                  </a:lnTo>
                  <a:cubicBezTo>
                    <a:pt x="9727" y="25933"/>
                    <a:pt x="9766" y="25889"/>
                    <a:pt x="9782" y="25889"/>
                  </a:cubicBezTo>
                  <a:close/>
                  <a:moveTo>
                    <a:pt x="17538" y="25958"/>
                  </a:moveTo>
                  <a:lnTo>
                    <a:pt x="17492" y="26019"/>
                  </a:lnTo>
                  <a:lnTo>
                    <a:pt x="17492" y="26019"/>
                  </a:lnTo>
                  <a:cubicBezTo>
                    <a:pt x="17516" y="25994"/>
                    <a:pt x="17538" y="25976"/>
                    <a:pt x="17538" y="25958"/>
                  </a:cubicBezTo>
                  <a:close/>
                  <a:moveTo>
                    <a:pt x="9494" y="25984"/>
                  </a:moveTo>
                  <a:cubicBezTo>
                    <a:pt x="9498" y="25984"/>
                    <a:pt x="9496" y="25993"/>
                    <a:pt x="9483" y="26019"/>
                  </a:cubicBezTo>
                  <a:cubicBezTo>
                    <a:pt x="9483" y="26020"/>
                    <a:pt x="9483" y="26021"/>
                    <a:pt x="9483" y="26022"/>
                  </a:cubicBezTo>
                  <a:lnTo>
                    <a:pt x="9483" y="26022"/>
                  </a:lnTo>
                  <a:cubicBezTo>
                    <a:pt x="9477" y="26016"/>
                    <a:pt x="9472" y="26010"/>
                    <a:pt x="9467" y="26005"/>
                  </a:cubicBezTo>
                  <a:lnTo>
                    <a:pt x="9467" y="26005"/>
                  </a:lnTo>
                  <a:cubicBezTo>
                    <a:pt x="9479" y="25993"/>
                    <a:pt x="9490" y="25984"/>
                    <a:pt x="9494" y="25984"/>
                  </a:cubicBezTo>
                  <a:close/>
                  <a:moveTo>
                    <a:pt x="17492" y="26019"/>
                  </a:moveTo>
                  <a:cubicBezTo>
                    <a:pt x="17476" y="26036"/>
                    <a:pt x="17459" y="26055"/>
                    <a:pt x="17447" y="26079"/>
                  </a:cubicBezTo>
                  <a:lnTo>
                    <a:pt x="17492" y="26019"/>
                  </a:lnTo>
                  <a:close/>
                  <a:moveTo>
                    <a:pt x="17474" y="26087"/>
                  </a:moveTo>
                  <a:cubicBezTo>
                    <a:pt x="17470" y="26087"/>
                    <a:pt x="17462" y="26095"/>
                    <a:pt x="17447" y="26110"/>
                  </a:cubicBezTo>
                  <a:lnTo>
                    <a:pt x="17478" y="26110"/>
                  </a:lnTo>
                  <a:cubicBezTo>
                    <a:pt x="17478" y="26095"/>
                    <a:pt x="17478" y="26087"/>
                    <a:pt x="17474" y="26087"/>
                  </a:cubicBezTo>
                  <a:close/>
                  <a:moveTo>
                    <a:pt x="16714" y="26163"/>
                  </a:moveTo>
                  <a:cubicBezTo>
                    <a:pt x="16718" y="26163"/>
                    <a:pt x="16718" y="26171"/>
                    <a:pt x="16718" y="26171"/>
                  </a:cubicBezTo>
                  <a:cubicBezTo>
                    <a:pt x="16711" y="26171"/>
                    <a:pt x="16706" y="26172"/>
                    <a:pt x="16702" y="26174"/>
                  </a:cubicBezTo>
                  <a:lnTo>
                    <a:pt x="16702" y="26174"/>
                  </a:lnTo>
                  <a:cubicBezTo>
                    <a:pt x="16708" y="26166"/>
                    <a:pt x="16712" y="26163"/>
                    <a:pt x="16714" y="26163"/>
                  </a:cubicBezTo>
                  <a:close/>
                  <a:moveTo>
                    <a:pt x="32280" y="3138"/>
                  </a:moveTo>
                  <a:cubicBezTo>
                    <a:pt x="32250" y="3138"/>
                    <a:pt x="32219" y="3146"/>
                    <a:pt x="32189" y="3161"/>
                  </a:cubicBezTo>
                  <a:cubicBezTo>
                    <a:pt x="32128" y="3192"/>
                    <a:pt x="32067" y="3222"/>
                    <a:pt x="32007" y="3252"/>
                  </a:cubicBezTo>
                  <a:cubicBezTo>
                    <a:pt x="31976" y="3283"/>
                    <a:pt x="31946" y="3313"/>
                    <a:pt x="31916" y="3344"/>
                  </a:cubicBezTo>
                  <a:cubicBezTo>
                    <a:pt x="31897" y="3356"/>
                    <a:pt x="31887" y="3361"/>
                    <a:pt x="31883" y="3361"/>
                  </a:cubicBezTo>
                  <a:cubicBezTo>
                    <a:pt x="31870" y="3361"/>
                    <a:pt x="31921" y="3308"/>
                    <a:pt x="31921" y="3308"/>
                  </a:cubicBezTo>
                  <a:lnTo>
                    <a:pt x="31921" y="3308"/>
                  </a:lnTo>
                  <a:cubicBezTo>
                    <a:pt x="31920" y="3308"/>
                    <a:pt x="31919" y="3310"/>
                    <a:pt x="31916" y="3313"/>
                  </a:cubicBezTo>
                  <a:cubicBezTo>
                    <a:pt x="31824" y="3404"/>
                    <a:pt x="31733" y="3465"/>
                    <a:pt x="31612" y="3648"/>
                  </a:cubicBezTo>
                  <a:lnTo>
                    <a:pt x="31612" y="3617"/>
                  </a:lnTo>
                  <a:cubicBezTo>
                    <a:pt x="31247" y="4134"/>
                    <a:pt x="31095" y="4347"/>
                    <a:pt x="30669" y="4894"/>
                  </a:cubicBezTo>
                  <a:lnTo>
                    <a:pt x="30730" y="4863"/>
                  </a:lnTo>
                  <a:lnTo>
                    <a:pt x="30730" y="4863"/>
                  </a:lnTo>
                  <a:cubicBezTo>
                    <a:pt x="30669" y="4955"/>
                    <a:pt x="30639" y="5015"/>
                    <a:pt x="30578" y="5076"/>
                  </a:cubicBezTo>
                  <a:cubicBezTo>
                    <a:pt x="30570" y="5097"/>
                    <a:pt x="30568" y="5106"/>
                    <a:pt x="30572" y="5106"/>
                  </a:cubicBezTo>
                  <a:cubicBezTo>
                    <a:pt x="30591" y="5106"/>
                    <a:pt x="30748" y="4864"/>
                    <a:pt x="30767" y="4864"/>
                  </a:cubicBezTo>
                  <a:lnTo>
                    <a:pt x="30767" y="4864"/>
                  </a:lnTo>
                  <a:cubicBezTo>
                    <a:pt x="30770" y="4864"/>
                    <a:pt x="30769" y="4873"/>
                    <a:pt x="30760" y="4894"/>
                  </a:cubicBezTo>
                  <a:cubicBezTo>
                    <a:pt x="30609" y="5015"/>
                    <a:pt x="30183" y="5745"/>
                    <a:pt x="30061" y="5836"/>
                  </a:cubicBezTo>
                  <a:cubicBezTo>
                    <a:pt x="30018" y="5912"/>
                    <a:pt x="30013" y="5930"/>
                    <a:pt x="30020" y="5930"/>
                  </a:cubicBezTo>
                  <a:cubicBezTo>
                    <a:pt x="30025" y="5930"/>
                    <a:pt x="30040" y="5915"/>
                    <a:pt x="30044" y="5915"/>
                  </a:cubicBezTo>
                  <a:lnTo>
                    <a:pt x="30044" y="5915"/>
                  </a:lnTo>
                  <a:cubicBezTo>
                    <a:pt x="30047" y="5915"/>
                    <a:pt x="30040" y="5929"/>
                    <a:pt x="30001" y="5988"/>
                  </a:cubicBezTo>
                  <a:lnTo>
                    <a:pt x="29970" y="6049"/>
                  </a:lnTo>
                  <a:lnTo>
                    <a:pt x="29970" y="6110"/>
                  </a:lnTo>
                  <a:cubicBezTo>
                    <a:pt x="29910" y="6169"/>
                    <a:pt x="29851" y="6229"/>
                    <a:pt x="29791" y="6260"/>
                  </a:cubicBezTo>
                  <a:lnTo>
                    <a:pt x="29791" y="6260"/>
                  </a:lnTo>
                  <a:cubicBezTo>
                    <a:pt x="29800" y="6246"/>
                    <a:pt x="29810" y="6233"/>
                    <a:pt x="29819" y="6220"/>
                  </a:cubicBezTo>
                  <a:lnTo>
                    <a:pt x="29819" y="6220"/>
                  </a:lnTo>
                  <a:lnTo>
                    <a:pt x="29788" y="6262"/>
                  </a:lnTo>
                  <a:cubicBezTo>
                    <a:pt x="29789" y="6261"/>
                    <a:pt x="29790" y="6261"/>
                    <a:pt x="29791" y="6260"/>
                  </a:cubicBezTo>
                  <a:lnTo>
                    <a:pt x="29791" y="6260"/>
                  </a:lnTo>
                  <a:cubicBezTo>
                    <a:pt x="29684" y="6415"/>
                    <a:pt x="29568" y="6609"/>
                    <a:pt x="29545" y="6657"/>
                  </a:cubicBezTo>
                  <a:lnTo>
                    <a:pt x="29666" y="6474"/>
                  </a:lnTo>
                  <a:lnTo>
                    <a:pt x="29666" y="6474"/>
                  </a:lnTo>
                  <a:cubicBezTo>
                    <a:pt x="29332" y="7021"/>
                    <a:pt x="28906" y="7660"/>
                    <a:pt x="28633" y="8176"/>
                  </a:cubicBezTo>
                  <a:lnTo>
                    <a:pt x="28663" y="8146"/>
                  </a:lnTo>
                  <a:lnTo>
                    <a:pt x="28663" y="8146"/>
                  </a:lnTo>
                  <a:cubicBezTo>
                    <a:pt x="28420" y="8541"/>
                    <a:pt x="28450" y="8450"/>
                    <a:pt x="28177" y="8876"/>
                  </a:cubicBezTo>
                  <a:cubicBezTo>
                    <a:pt x="28116" y="8997"/>
                    <a:pt x="28055" y="9088"/>
                    <a:pt x="27994" y="9210"/>
                  </a:cubicBezTo>
                  <a:cubicBezTo>
                    <a:pt x="28005" y="9189"/>
                    <a:pt x="28007" y="9180"/>
                    <a:pt x="28004" y="9180"/>
                  </a:cubicBezTo>
                  <a:lnTo>
                    <a:pt x="28004" y="9180"/>
                  </a:lnTo>
                  <a:cubicBezTo>
                    <a:pt x="27994" y="9180"/>
                    <a:pt x="27918" y="9284"/>
                    <a:pt x="27911" y="9284"/>
                  </a:cubicBezTo>
                  <a:cubicBezTo>
                    <a:pt x="27909" y="9284"/>
                    <a:pt x="27915" y="9272"/>
                    <a:pt x="27934" y="9240"/>
                  </a:cubicBezTo>
                  <a:lnTo>
                    <a:pt x="27934" y="9240"/>
                  </a:lnTo>
                  <a:cubicBezTo>
                    <a:pt x="27812" y="9392"/>
                    <a:pt x="27751" y="9575"/>
                    <a:pt x="27660" y="9757"/>
                  </a:cubicBezTo>
                  <a:lnTo>
                    <a:pt x="27630" y="9818"/>
                  </a:lnTo>
                  <a:cubicBezTo>
                    <a:pt x="27569" y="9939"/>
                    <a:pt x="27508" y="10031"/>
                    <a:pt x="27447" y="10152"/>
                  </a:cubicBezTo>
                  <a:cubicBezTo>
                    <a:pt x="27471" y="10106"/>
                    <a:pt x="27474" y="10091"/>
                    <a:pt x="27468" y="10091"/>
                  </a:cubicBezTo>
                  <a:lnTo>
                    <a:pt x="27468" y="10091"/>
                  </a:lnTo>
                  <a:cubicBezTo>
                    <a:pt x="27458" y="10091"/>
                    <a:pt x="27418" y="10140"/>
                    <a:pt x="27410" y="10140"/>
                  </a:cubicBezTo>
                  <a:cubicBezTo>
                    <a:pt x="27405" y="10140"/>
                    <a:pt x="27413" y="10122"/>
                    <a:pt x="27447" y="10061"/>
                  </a:cubicBezTo>
                  <a:lnTo>
                    <a:pt x="27447" y="10061"/>
                  </a:lnTo>
                  <a:cubicBezTo>
                    <a:pt x="27113" y="10487"/>
                    <a:pt x="27052" y="10760"/>
                    <a:pt x="26870" y="10912"/>
                  </a:cubicBezTo>
                  <a:cubicBezTo>
                    <a:pt x="26860" y="10953"/>
                    <a:pt x="26861" y="10970"/>
                    <a:pt x="26869" y="10970"/>
                  </a:cubicBezTo>
                  <a:cubicBezTo>
                    <a:pt x="26906" y="10970"/>
                    <a:pt x="27086" y="10653"/>
                    <a:pt x="27090" y="10653"/>
                  </a:cubicBezTo>
                  <a:lnTo>
                    <a:pt x="27090" y="10653"/>
                  </a:lnTo>
                  <a:cubicBezTo>
                    <a:pt x="27090" y="10653"/>
                    <a:pt x="27088" y="10658"/>
                    <a:pt x="27083" y="10669"/>
                  </a:cubicBezTo>
                  <a:cubicBezTo>
                    <a:pt x="27095" y="10656"/>
                    <a:pt x="27103" y="10651"/>
                    <a:pt x="27107" y="10651"/>
                  </a:cubicBezTo>
                  <a:lnTo>
                    <a:pt x="27107" y="10651"/>
                  </a:lnTo>
                  <a:cubicBezTo>
                    <a:pt x="27133" y="10651"/>
                    <a:pt x="27009" y="10872"/>
                    <a:pt x="26931" y="11003"/>
                  </a:cubicBezTo>
                  <a:cubicBezTo>
                    <a:pt x="26748" y="11186"/>
                    <a:pt x="26627" y="11368"/>
                    <a:pt x="26475" y="11581"/>
                  </a:cubicBezTo>
                  <a:lnTo>
                    <a:pt x="26535" y="11490"/>
                  </a:lnTo>
                  <a:lnTo>
                    <a:pt x="26535" y="11490"/>
                  </a:lnTo>
                  <a:cubicBezTo>
                    <a:pt x="26444" y="11611"/>
                    <a:pt x="26384" y="11763"/>
                    <a:pt x="26262" y="11915"/>
                  </a:cubicBezTo>
                  <a:cubicBezTo>
                    <a:pt x="26232" y="12037"/>
                    <a:pt x="26140" y="12128"/>
                    <a:pt x="26140" y="12189"/>
                  </a:cubicBezTo>
                  <a:lnTo>
                    <a:pt x="26353" y="11854"/>
                  </a:lnTo>
                  <a:lnTo>
                    <a:pt x="26353" y="11854"/>
                  </a:lnTo>
                  <a:cubicBezTo>
                    <a:pt x="26232" y="12098"/>
                    <a:pt x="26110" y="12310"/>
                    <a:pt x="25958" y="12523"/>
                  </a:cubicBezTo>
                  <a:cubicBezTo>
                    <a:pt x="25988" y="12462"/>
                    <a:pt x="26019" y="12401"/>
                    <a:pt x="26049" y="12341"/>
                  </a:cubicBezTo>
                  <a:lnTo>
                    <a:pt x="26049" y="12341"/>
                  </a:lnTo>
                  <a:cubicBezTo>
                    <a:pt x="25988" y="12432"/>
                    <a:pt x="25958" y="12523"/>
                    <a:pt x="25867" y="12614"/>
                  </a:cubicBezTo>
                  <a:cubicBezTo>
                    <a:pt x="25932" y="12499"/>
                    <a:pt x="25998" y="12385"/>
                    <a:pt x="26064" y="12270"/>
                  </a:cubicBezTo>
                  <a:lnTo>
                    <a:pt x="26064" y="12270"/>
                  </a:lnTo>
                  <a:cubicBezTo>
                    <a:pt x="26060" y="12279"/>
                    <a:pt x="26055" y="12292"/>
                    <a:pt x="26049" y="12310"/>
                  </a:cubicBezTo>
                  <a:cubicBezTo>
                    <a:pt x="26062" y="12284"/>
                    <a:pt x="26070" y="12264"/>
                    <a:pt x="26071" y="12256"/>
                  </a:cubicBezTo>
                  <a:lnTo>
                    <a:pt x="26071" y="12256"/>
                  </a:lnTo>
                  <a:cubicBezTo>
                    <a:pt x="26125" y="12163"/>
                    <a:pt x="26178" y="12069"/>
                    <a:pt x="26232" y="11976"/>
                  </a:cubicBezTo>
                  <a:lnTo>
                    <a:pt x="26232" y="11976"/>
                  </a:lnTo>
                  <a:cubicBezTo>
                    <a:pt x="26155" y="12052"/>
                    <a:pt x="26058" y="12278"/>
                    <a:pt x="26028" y="12278"/>
                  </a:cubicBezTo>
                  <a:cubicBezTo>
                    <a:pt x="26022" y="12278"/>
                    <a:pt x="26019" y="12269"/>
                    <a:pt x="26019" y="12249"/>
                  </a:cubicBezTo>
                  <a:cubicBezTo>
                    <a:pt x="25988" y="12432"/>
                    <a:pt x="25806" y="12614"/>
                    <a:pt x="25684" y="12888"/>
                  </a:cubicBezTo>
                  <a:lnTo>
                    <a:pt x="25684" y="12857"/>
                  </a:lnTo>
                  <a:cubicBezTo>
                    <a:pt x="25654" y="12918"/>
                    <a:pt x="25624" y="12979"/>
                    <a:pt x="25593" y="13040"/>
                  </a:cubicBezTo>
                  <a:lnTo>
                    <a:pt x="25624" y="12888"/>
                  </a:lnTo>
                  <a:lnTo>
                    <a:pt x="25624" y="12888"/>
                  </a:lnTo>
                  <a:cubicBezTo>
                    <a:pt x="25532" y="13101"/>
                    <a:pt x="25350" y="13253"/>
                    <a:pt x="25259" y="13465"/>
                  </a:cubicBezTo>
                  <a:cubicBezTo>
                    <a:pt x="25368" y="13288"/>
                    <a:pt x="25398" y="13251"/>
                    <a:pt x="25408" y="13251"/>
                  </a:cubicBezTo>
                  <a:cubicBezTo>
                    <a:pt x="25415" y="13251"/>
                    <a:pt x="25413" y="13269"/>
                    <a:pt x="25422" y="13269"/>
                  </a:cubicBezTo>
                  <a:cubicBezTo>
                    <a:pt x="25429" y="13269"/>
                    <a:pt x="25443" y="13258"/>
                    <a:pt x="25472" y="13222"/>
                  </a:cubicBezTo>
                  <a:lnTo>
                    <a:pt x="25472" y="13222"/>
                  </a:lnTo>
                  <a:cubicBezTo>
                    <a:pt x="25186" y="13708"/>
                    <a:pt x="25223" y="13495"/>
                    <a:pt x="24950" y="13949"/>
                  </a:cubicBezTo>
                  <a:lnTo>
                    <a:pt x="24950" y="13949"/>
                  </a:lnTo>
                  <a:cubicBezTo>
                    <a:pt x="24989" y="13897"/>
                    <a:pt x="25033" y="13850"/>
                    <a:pt x="25040" y="13850"/>
                  </a:cubicBezTo>
                  <a:lnTo>
                    <a:pt x="25040" y="13850"/>
                  </a:lnTo>
                  <a:cubicBezTo>
                    <a:pt x="25044" y="13850"/>
                    <a:pt x="25037" y="13862"/>
                    <a:pt x="25016" y="13891"/>
                  </a:cubicBezTo>
                  <a:cubicBezTo>
                    <a:pt x="24955" y="13982"/>
                    <a:pt x="24864" y="14104"/>
                    <a:pt x="24803" y="14164"/>
                  </a:cubicBezTo>
                  <a:cubicBezTo>
                    <a:pt x="24731" y="14288"/>
                    <a:pt x="24715" y="14324"/>
                    <a:pt x="24721" y="14324"/>
                  </a:cubicBezTo>
                  <a:cubicBezTo>
                    <a:pt x="24730" y="14324"/>
                    <a:pt x="24786" y="14249"/>
                    <a:pt x="24791" y="14249"/>
                  </a:cubicBezTo>
                  <a:lnTo>
                    <a:pt x="24791" y="14249"/>
                  </a:lnTo>
                  <a:cubicBezTo>
                    <a:pt x="24793" y="14249"/>
                    <a:pt x="24789" y="14259"/>
                    <a:pt x="24773" y="14286"/>
                  </a:cubicBezTo>
                  <a:cubicBezTo>
                    <a:pt x="24681" y="14408"/>
                    <a:pt x="24681" y="14468"/>
                    <a:pt x="24590" y="14651"/>
                  </a:cubicBezTo>
                  <a:lnTo>
                    <a:pt x="24560" y="14651"/>
                  </a:lnTo>
                  <a:cubicBezTo>
                    <a:pt x="24286" y="15046"/>
                    <a:pt x="24529" y="14772"/>
                    <a:pt x="24286" y="15137"/>
                  </a:cubicBezTo>
                  <a:lnTo>
                    <a:pt x="24347" y="14985"/>
                  </a:lnTo>
                  <a:lnTo>
                    <a:pt x="24256" y="15167"/>
                  </a:lnTo>
                  <a:lnTo>
                    <a:pt x="24256" y="15107"/>
                  </a:lnTo>
                  <a:cubicBezTo>
                    <a:pt x="24165" y="15289"/>
                    <a:pt x="24073" y="15441"/>
                    <a:pt x="23952" y="15593"/>
                  </a:cubicBezTo>
                  <a:cubicBezTo>
                    <a:pt x="23956" y="15589"/>
                    <a:pt x="23959" y="15587"/>
                    <a:pt x="23962" y="15587"/>
                  </a:cubicBezTo>
                  <a:cubicBezTo>
                    <a:pt x="23980" y="15587"/>
                    <a:pt x="23967" y="15677"/>
                    <a:pt x="23861" y="15836"/>
                  </a:cubicBezTo>
                  <a:cubicBezTo>
                    <a:pt x="23836" y="15869"/>
                    <a:pt x="23827" y="15878"/>
                    <a:pt x="23824" y="15878"/>
                  </a:cubicBezTo>
                  <a:cubicBezTo>
                    <a:pt x="23821" y="15878"/>
                    <a:pt x="23823" y="15870"/>
                    <a:pt x="23822" y="15870"/>
                  </a:cubicBezTo>
                  <a:lnTo>
                    <a:pt x="23822" y="15870"/>
                  </a:lnTo>
                  <a:cubicBezTo>
                    <a:pt x="23821" y="15870"/>
                    <a:pt x="23809" y="15893"/>
                    <a:pt x="23739" y="16019"/>
                  </a:cubicBezTo>
                  <a:cubicBezTo>
                    <a:pt x="23739" y="15927"/>
                    <a:pt x="23800" y="15836"/>
                    <a:pt x="23861" y="15775"/>
                  </a:cubicBezTo>
                  <a:cubicBezTo>
                    <a:pt x="23861" y="15745"/>
                    <a:pt x="23891" y="15715"/>
                    <a:pt x="23891" y="15684"/>
                  </a:cubicBezTo>
                  <a:lnTo>
                    <a:pt x="23891" y="15684"/>
                  </a:lnTo>
                  <a:cubicBezTo>
                    <a:pt x="23782" y="15820"/>
                    <a:pt x="23698" y="15932"/>
                    <a:pt x="23638" y="16062"/>
                  </a:cubicBezTo>
                  <a:lnTo>
                    <a:pt x="23638" y="16062"/>
                  </a:lnTo>
                  <a:cubicBezTo>
                    <a:pt x="23649" y="16048"/>
                    <a:pt x="23664" y="16033"/>
                    <a:pt x="23678" y="16019"/>
                  </a:cubicBezTo>
                  <a:lnTo>
                    <a:pt x="23678" y="16019"/>
                  </a:lnTo>
                  <a:lnTo>
                    <a:pt x="23466" y="16414"/>
                  </a:lnTo>
                  <a:cubicBezTo>
                    <a:pt x="23457" y="16422"/>
                    <a:pt x="23454" y="16426"/>
                    <a:pt x="23452" y="16426"/>
                  </a:cubicBezTo>
                  <a:cubicBezTo>
                    <a:pt x="23449" y="16426"/>
                    <a:pt x="23466" y="16397"/>
                    <a:pt x="23466" y="16353"/>
                  </a:cubicBezTo>
                  <a:lnTo>
                    <a:pt x="23466" y="16353"/>
                  </a:lnTo>
                  <a:cubicBezTo>
                    <a:pt x="23435" y="16444"/>
                    <a:pt x="23405" y="16505"/>
                    <a:pt x="23344" y="16596"/>
                  </a:cubicBezTo>
                  <a:cubicBezTo>
                    <a:pt x="23344" y="16566"/>
                    <a:pt x="23314" y="16566"/>
                    <a:pt x="23405" y="16383"/>
                  </a:cubicBezTo>
                  <a:lnTo>
                    <a:pt x="23405" y="16383"/>
                  </a:lnTo>
                  <a:lnTo>
                    <a:pt x="23192" y="16778"/>
                  </a:lnTo>
                  <a:cubicBezTo>
                    <a:pt x="23192" y="16778"/>
                    <a:pt x="23103" y="16912"/>
                    <a:pt x="23096" y="16912"/>
                  </a:cubicBezTo>
                  <a:cubicBezTo>
                    <a:pt x="23095" y="16912"/>
                    <a:pt x="23096" y="16909"/>
                    <a:pt x="23101" y="16900"/>
                  </a:cubicBezTo>
                  <a:lnTo>
                    <a:pt x="23101" y="16900"/>
                  </a:lnTo>
                  <a:cubicBezTo>
                    <a:pt x="22949" y="17082"/>
                    <a:pt x="22827" y="17417"/>
                    <a:pt x="22645" y="17660"/>
                  </a:cubicBezTo>
                  <a:cubicBezTo>
                    <a:pt x="22614" y="17690"/>
                    <a:pt x="22614" y="17721"/>
                    <a:pt x="22584" y="17751"/>
                  </a:cubicBezTo>
                  <a:cubicBezTo>
                    <a:pt x="22432" y="17994"/>
                    <a:pt x="22250" y="18268"/>
                    <a:pt x="22128" y="18511"/>
                  </a:cubicBezTo>
                  <a:lnTo>
                    <a:pt x="21976" y="18663"/>
                  </a:lnTo>
                  <a:cubicBezTo>
                    <a:pt x="21946" y="18724"/>
                    <a:pt x="21942" y="18743"/>
                    <a:pt x="21950" y="18743"/>
                  </a:cubicBezTo>
                  <a:cubicBezTo>
                    <a:pt x="21963" y="18743"/>
                    <a:pt x="22010" y="18690"/>
                    <a:pt x="22021" y="18690"/>
                  </a:cubicBezTo>
                  <a:lnTo>
                    <a:pt x="22021" y="18690"/>
                  </a:lnTo>
                  <a:cubicBezTo>
                    <a:pt x="22030" y="18690"/>
                    <a:pt x="22017" y="18724"/>
                    <a:pt x="21946" y="18845"/>
                  </a:cubicBezTo>
                  <a:cubicBezTo>
                    <a:pt x="21855" y="18982"/>
                    <a:pt x="21832" y="19005"/>
                    <a:pt x="21820" y="19005"/>
                  </a:cubicBezTo>
                  <a:cubicBezTo>
                    <a:pt x="21815" y="19005"/>
                    <a:pt x="21812" y="18999"/>
                    <a:pt x="21805" y="18999"/>
                  </a:cubicBezTo>
                  <a:cubicBezTo>
                    <a:pt x="21798" y="18999"/>
                    <a:pt x="21786" y="19005"/>
                    <a:pt x="21763" y="19028"/>
                  </a:cubicBezTo>
                  <a:cubicBezTo>
                    <a:pt x="21721" y="19127"/>
                    <a:pt x="21672" y="19226"/>
                    <a:pt x="21619" y="19325"/>
                  </a:cubicBezTo>
                  <a:lnTo>
                    <a:pt x="21619" y="19325"/>
                  </a:lnTo>
                  <a:cubicBezTo>
                    <a:pt x="21609" y="19334"/>
                    <a:pt x="21597" y="19346"/>
                    <a:pt x="21581" y="19362"/>
                  </a:cubicBezTo>
                  <a:cubicBezTo>
                    <a:pt x="21586" y="19367"/>
                    <a:pt x="21587" y="19376"/>
                    <a:pt x="21585" y="19389"/>
                  </a:cubicBezTo>
                  <a:lnTo>
                    <a:pt x="21585" y="19389"/>
                  </a:lnTo>
                  <a:cubicBezTo>
                    <a:pt x="21569" y="19418"/>
                    <a:pt x="21553" y="19447"/>
                    <a:pt x="21537" y="19476"/>
                  </a:cubicBezTo>
                  <a:lnTo>
                    <a:pt x="21537" y="19476"/>
                  </a:lnTo>
                  <a:cubicBezTo>
                    <a:pt x="21543" y="19472"/>
                    <a:pt x="21551" y="19467"/>
                    <a:pt x="21558" y="19463"/>
                  </a:cubicBezTo>
                  <a:lnTo>
                    <a:pt x="21558" y="19463"/>
                  </a:lnTo>
                  <a:cubicBezTo>
                    <a:pt x="21460" y="19674"/>
                    <a:pt x="21137" y="20134"/>
                    <a:pt x="21186" y="20183"/>
                  </a:cubicBezTo>
                  <a:lnTo>
                    <a:pt x="21095" y="20304"/>
                  </a:lnTo>
                  <a:lnTo>
                    <a:pt x="21125" y="20213"/>
                  </a:lnTo>
                  <a:lnTo>
                    <a:pt x="21125" y="20213"/>
                  </a:lnTo>
                  <a:cubicBezTo>
                    <a:pt x="20943" y="20456"/>
                    <a:pt x="21064" y="20426"/>
                    <a:pt x="20851" y="20730"/>
                  </a:cubicBezTo>
                  <a:cubicBezTo>
                    <a:pt x="20787" y="20794"/>
                    <a:pt x="20753" y="20859"/>
                    <a:pt x="20749" y="20859"/>
                  </a:cubicBezTo>
                  <a:cubicBezTo>
                    <a:pt x="20748" y="20859"/>
                    <a:pt x="20751" y="20848"/>
                    <a:pt x="20760" y="20821"/>
                  </a:cubicBezTo>
                  <a:lnTo>
                    <a:pt x="20760" y="20821"/>
                  </a:lnTo>
                  <a:lnTo>
                    <a:pt x="20639" y="21095"/>
                  </a:lnTo>
                  <a:cubicBezTo>
                    <a:pt x="20616" y="21117"/>
                    <a:pt x="20602" y="21127"/>
                    <a:pt x="20596" y="21128"/>
                  </a:cubicBezTo>
                  <a:lnTo>
                    <a:pt x="20596" y="21128"/>
                  </a:lnTo>
                  <a:lnTo>
                    <a:pt x="20639" y="21064"/>
                  </a:lnTo>
                  <a:lnTo>
                    <a:pt x="20639" y="21064"/>
                  </a:lnTo>
                  <a:cubicBezTo>
                    <a:pt x="20601" y="21102"/>
                    <a:pt x="20587" y="21128"/>
                    <a:pt x="20596" y="21128"/>
                  </a:cubicBezTo>
                  <a:cubicBezTo>
                    <a:pt x="20596" y="21128"/>
                    <a:pt x="20596" y="21128"/>
                    <a:pt x="20596" y="21128"/>
                  </a:cubicBezTo>
                  <a:lnTo>
                    <a:pt x="20596" y="21128"/>
                  </a:lnTo>
                  <a:lnTo>
                    <a:pt x="20396" y="21429"/>
                  </a:lnTo>
                  <a:cubicBezTo>
                    <a:pt x="20396" y="21490"/>
                    <a:pt x="20365" y="21611"/>
                    <a:pt x="20304" y="21703"/>
                  </a:cubicBezTo>
                  <a:cubicBezTo>
                    <a:pt x="20290" y="21724"/>
                    <a:pt x="20284" y="21732"/>
                    <a:pt x="20283" y="21732"/>
                  </a:cubicBezTo>
                  <a:cubicBezTo>
                    <a:pt x="20280" y="21732"/>
                    <a:pt x="20317" y="21668"/>
                    <a:pt x="20310" y="21668"/>
                  </a:cubicBezTo>
                  <a:lnTo>
                    <a:pt x="20310" y="21668"/>
                  </a:lnTo>
                  <a:cubicBezTo>
                    <a:pt x="20309" y="21668"/>
                    <a:pt x="20307" y="21669"/>
                    <a:pt x="20304" y="21672"/>
                  </a:cubicBezTo>
                  <a:lnTo>
                    <a:pt x="20183" y="21885"/>
                  </a:lnTo>
                  <a:cubicBezTo>
                    <a:pt x="20174" y="21893"/>
                    <a:pt x="20169" y="21897"/>
                    <a:pt x="20166" y="21897"/>
                  </a:cubicBezTo>
                  <a:cubicBezTo>
                    <a:pt x="20147" y="21897"/>
                    <a:pt x="20226" y="21747"/>
                    <a:pt x="20304" y="21642"/>
                  </a:cubicBezTo>
                  <a:lnTo>
                    <a:pt x="20304" y="21642"/>
                  </a:lnTo>
                  <a:cubicBezTo>
                    <a:pt x="20122" y="21794"/>
                    <a:pt x="20213" y="21824"/>
                    <a:pt x="19909" y="22219"/>
                  </a:cubicBezTo>
                  <a:lnTo>
                    <a:pt x="20031" y="22006"/>
                  </a:lnTo>
                  <a:lnTo>
                    <a:pt x="20031" y="22006"/>
                  </a:lnTo>
                  <a:cubicBezTo>
                    <a:pt x="19964" y="22090"/>
                    <a:pt x="19897" y="22174"/>
                    <a:pt x="19830" y="22258"/>
                  </a:cubicBezTo>
                  <a:lnTo>
                    <a:pt x="19830" y="22258"/>
                  </a:lnTo>
                  <a:cubicBezTo>
                    <a:pt x="19852" y="22216"/>
                    <a:pt x="19884" y="22163"/>
                    <a:pt x="19899" y="22118"/>
                  </a:cubicBezTo>
                  <a:lnTo>
                    <a:pt x="19899" y="22118"/>
                  </a:lnTo>
                  <a:cubicBezTo>
                    <a:pt x="19868" y="22165"/>
                    <a:pt x="19847" y="22218"/>
                    <a:pt x="19827" y="22261"/>
                  </a:cubicBezTo>
                  <a:lnTo>
                    <a:pt x="19827" y="22261"/>
                  </a:lnTo>
                  <a:cubicBezTo>
                    <a:pt x="19828" y="22260"/>
                    <a:pt x="19829" y="22259"/>
                    <a:pt x="19830" y="22258"/>
                  </a:cubicBezTo>
                  <a:lnTo>
                    <a:pt x="19830" y="22258"/>
                  </a:lnTo>
                  <a:cubicBezTo>
                    <a:pt x="19825" y="22266"/>
                    <a:pt x="19822" y="22273"/>
                    <a:pt x="19818" y="22280"/>
                  </a:cubicBezTo>
                  <a:cubicBezTo>
                    <a:pt x="19821" y="22274"/>
                    <a:pt x="19824" y="22268"/>
                    <a:pt x="19827" y="22261"/>
                  </a:cubicBezTo>
                  <a:lnTo>
                    <a:pt x="19827" y="22261"/>
                  </a:lnTo>
                  <a:cubicBezTo>
                    <a:pt x="19773" y="22328"/>
                    <a:pt x="19720" y="22395"/>
                    <a:pt x="19666" y="22462"/>
                  </a:cubicBezTo>
                  <a:cubicBezTo>
                    <a:pt x="19712" y="22440"/>
                    <a:pt x="19878" y="22227"/>
                    <a:pt x="19906" y="22227"/>
                  </a:cubicBezTo>
                  <a:cubicBezTo>
                    <a:pt x="19915" y="22227"/>
                    <a:pt x="19909" y="22250"/>
                    <a:pt x="19879" y="22310"/>
                  </a:cubicBezTo>
                  <a:cubicBezTo>
                    <a:pt x="19818" y="22371"/>
                    <a:pt x="19757" y="22462"/>
                    <a:pt x="19727" y="22584"/>
                  </a:cubicBezTo>
                  <a:cubicBezTo>
                    <a:pt x="19724" y="22581"/>
                    <a:pt x="19720" y="22579"/>
                    <a:pt x="19716" y="22579"/>
                  </a:cubicBezTo>
                  <a:cubicBezTo>
                    <a:pt x="19683" y="22579"/>
                    <a:pt x="19626" y="22691"/>
                    <a:pt x="19544" y="22827"/>
                  </a:cubicBezTo>
                  <a:lnTo>
                    <a:pt x="19514" y="22797"/>
                  </a:lnTo>
                  <a:cubicBezTo>
                    <a:pt x="19484" y="22888"/>
                    <a:pt x="19423" y="22979"/>
                    <a:pt x="19392" y="23070"/>
                  </a:cubicBezTo>
                  <a:cubicBezTo>
                    <a:pt x="19362" y="23162"/>
                    <a:pt x="19301" y="23222"/>
                    <a:pt x="19210" y="23283"/>
                  </a:cubicBezTo>
                  <a:cubicBezTo>
                    <a:pt x="19159" y="23368"/>
                    <a:pt x="19149" y="23394"/>
                    <a:pt x="19155" y="23394"/>
                  </a:cubicBezTo>
                  <a:cubicBezTo>
                    <a:pt x="19165" y="23394"/>
                    <a:pt x="19214" y="23336"/>
                    <a:pt x="19222" y="23336"/>
                  </a:cubicBezTo>
                  <a:lnTo>
                    <a:pt x="19222" y="23336"/>
                  </a:lnTo>
                  <a:cubicBezTo>
                    <a:pt x="19228" y="23336"/>
                    <a:pt x="19213" y="23365"/>
                    <a:pt x="19149" y="23465"/>
                  </a:cubicBezTo>
                  <a:cubicBezTo>
                    <a:pt x="18997" y="23678"/>
                    <a:pt x="18876" y="23921"/>
                    <a:pt x="18754" y="24165"/>
                  </a:cubicBezTo>
                  <a:cubicBezTo>
                    <a:pt x="18721" y="24206"/>
                    <a:pt x="18706" y="24220"/>
                    <a:pt x="18700" y="24220"/>
                  </a:cubicBezTo>
                  <a:cubicBezTo>
                    <a:pt x="18688" y="24220"/>
                    <a:pt x="18721" y="24153"/>
                    <a:pt x="18709" y="24153"/>
                  </a:cubicBezTo>
                  <a:lnTo>
                    <a:pt x="18709" y="24153"/>
                  </a:lnTo>
                  <a:cubicBezTo>
                    <a:pt x="18706" y="24153"/>
                    <a:pt x="18701" y="24157"/>
                    <a:pt x="18693" y="24165"/>
                  </a:cubicBezTo>
                  <a:lnTo>
                    <a:pt x="18633" y="24317"/>
                  </a:lnTo>
                  <a:cubicBezTo>
                    <a:pt x="18541" y="24438"/>
                    <a:pt x="18633" y="24347"/>
                    <a:pt x="18541" y="24560"/>
                  </a:cubicBezTo>
                  <a:cubicBezTo>
                    <a:pt x="18541" y="24620"/>
                    <a:pt x="18237" y="24924"/>
                    <a:pt x="18116" y="25168"/>
                  </a:cubicBezTo>
                  <a:cubicBezTo>
                    <a:pt x="18106" y="25188"/>
                    <a:pt x="18102" y="25195"/>
                    <a:pt x="18101" y="25195"/>
                  </a:cubicBezTo>
                  <a:cubicBezTo>
                    <a:pt x="18099" y="25195"/>
                    <a:pt x="18106" y="25168"/>
                    <a:pt x="18085" y="25168"/>
                  </a:cubicBezTo>
                  <a:cubicBezTo>
                    <a:pt x="17903" y="25502"/>
                    <a:pt x="17933" y="25441"/>
                    <a:pt x="17812" y="25745"/>
                  </a:cubicBezTo>
                  <a:lnTo>
                    <a:pt x="17630" y="25958"/>
                  </a:lnTo>
                  <a:cubicBezTo>
                    <a:pt x="17663" y="25924"/>
                    <a:pt x="17683" y="25910"/>
                    <a:pt x="17693" y="25910"/>
                  </a:cubicBezTo>
                  <a:cubicBezTo>
                    <a:pt x="17729" y="25910"/>
                    <a:pt x="17640" y="26089"/>
                    <a:pt x="17569" y="26231"/>
                  </a:cubicBezTo>
                  <a:lnTo>
                    <a:pt x="17660" y="26140"/>
                  </a:lnTo>
                  <a:lnTo>
                    <a:pt x="17660" y="26140"/>
                  </a:lnTo>
                  <a:cubicBezTo>
                    <a:pt x="17637" y="26186"/>
                    <a:pt x="17614" y="26232"/>
                    <a:pt x="17589" y="26278"/>
                  </a:cubicBezTo>
                  <a:lnTo>
                    <a:pt x="17589" y="26278"/>
                  </a:lnTo>
                  <a:lnTo>
                    <a:pt x="17690" y="26110"/>
                  </a:lnTo>
                  <a:lnTo>
                    <a:pt x="17690" y="26110"/>
                  </a:lnTo>
                  <a:lnTo>
                    <a:pt x="17660" y="26140"/>
                  </a:lnTo>
                  <a:cubicBezTo>
                    <a:pt x="17676" y="26124"/>
                    <a:pt x="17701" y="26090"/>
                    <a:pt x="17707" y="26090"/>
                  </a:cubicBezTo>
                  <a:lnTo>
                    <a:pt x="17707" y="26090"/>
                  </a:lnTo>
                  <a:cubicBezTo>
                    <a:pt x="17712" y="26090"/>
                    <a:pt x="17702" y="26116"/>
                    <a:pt x="17660" y="26201"/>
                  </a:cubicBezTo>
                  <a:cubicBezTo>
                    <a:pt x="17782" y="25988"/>
                    <a:pt x="17933" y="25776"/>
                    <a:pt x="18025" y="25532"/>
                  </a:cubicBezTo>
                  <a:cubicBezTo>
                    <a:pt x="18085" y="25472"/>
                    <a:pt x="18116" y="25411"/>
                    <a:pt x="18146" y="25350"/>
                  </a:cubicBezTo>
                  <a:cubicBezTo>
                    <a:pt x="18298" y="25137"/>
                    <a:pt x="18298" y="25107"/>
                    <a:pt x="18450" y="24864"/>
                  </a:cubicBezTo>
                  <a:lnTo>
                    <a:pt x="18450" y="24864"/>
                  </a:lnTo>
                  <a:lnTo>
                    <a:pt x="18389" y="24924"/>
                  </a:lnTo>
                  <a:cubicBezTo>
                    <a:pt x="18420" y="24833"/>
                    <a:pt x="18511" y="24742"/>
                    <a:pt x="18633" y="24560"/>
                  </a:cubicBezTo>
                  <a:cubicBezTo>
                    <a:pt x="18906" y="24134"/>
                    <a:pt x="18724" y="24347"/>
                    <a:pt x="18997" y="23952"/>
                  </a:cubicBezTo>
                  <a:lnTo>
                    <a:pt x="18967" y="23952"/>
                  </a:lnTo>
                  <a:cubicBezTo>
                    <a:pt x="18937" y="23861"/>
                    <a:pt x="19210" y="23587"/>
                    <a:pt x="19362" y="23313"/>
                  </a:cubicBezTo>
                  <a:lnTo>
                    <a:pt x="19362" y="23313"/>
                  </a:lnTo>
                  <a:lnTo>
                    <a:pt x="19301" y="23405"/>
                  </a:lnTo>
                  <a:cubicBezTo>
                    <a:pt x="19392" y="23253"/>
                    <a:pt x="19544" y="23070"/>
                    <a:pt x="19666" y="22949"/>
                  </a:cubicBezTo>
                  <a:cubicBezTo>
                    <a:pt x="19672" y="22943"/>
                    <a:pt x="19674" y="22941"/>
                    <a:pt x="19675" y="22941"/>
                  </a:cubicBezTo>
                  <a:lnTo>
                    <a:pt x="19675" y="22941"/>
                  </a:lnTo>
                  <a:cubicBezTo>
                    <a:pt x="19676" y="22941"/>
                    <a:pt x="19636" y="22990"/>
                    <a:pt x="19636" y="23040"/>
                  </a:cubicBezTo>
                  <a:cubicBezTo>
                    <a:pt x="19879" y="22706"/>
                    <a:pt x="19636" y="22979"/>
                    <a:pt x="19788" y="22706"/>
                  </a:cubicBezTo>
                  <a:cubicBezTo>
                    <a:pt x="19793" y="22694"/>
                    <a:pt x="19797" y="22690"/>
                    <a:pt x="19800" y="22690"/>
                  </a:cubicBezTo>
                  <a:cubicBezTo>
                    <a:pt x="19805" y="22690"/>
                    <a:pt x="19807" y="22708"/>
                    <a:pt x="19815" y="22708"/>
                  </a:cubicBezTo>
                  <a:cubicBezTo>
                    <a:pt x="19824" y="22708"/>
                    <a:pt x="19841" y="22689"/>
                    <a:pt x="19879" y="22614"/>
                  </a:cubicBezTo>
                  <a:cubicBezTo>
                    <a:pt x="19970" y="22554"/>
                    <a:pt x="20152" y="22067"/>
                    <a:pt x="20335" y="21854"/>
                  </a:cubicBezTo>
                  <a:lnTo>
                    <a:pt x="20335" y="21854"/>
                  </a:lnTo>
                  <a:cubicBezTo>
                    <a:pt x="20318" y="21871"/>
                    <a:pt x="20292" y="21897"/>
                    <a:pt x="20287" y="21897"/>
                  </a:cubicBezTo>
                  <a:cubicBezTo>
                    <a:pt x="20283" y="21897"/>
                    <a:pt x="20293" y="21879"/>
                    <a:pt x="20335" y="21824"/>
                  </a:cubicBezTo>
                  <a:cubicBezTo>
                    <a:pt x="20487" y="21611"/>
                    <a:pt x="20639" y="21368"/>
                    <a:pt x="20760" y="21125"/>
                  </a:cubicBezTo>
                  <a:lnTo>
                    <a:pt x="20772" y="21113"/>
                  </a:lnTo>
                  <a:lnTo>
                    <a:pt x="20772" y="21113"/>
                  </a:lnTo>
                  <a:cubicBezTo>
                    <a:pt x="20757" y="21149"/>
                    <a:pt x="20746" y="21167"/>
                    <a:pt x="20748" y="21167"/>
                  </a:cubicBezTo>
                  <a:cubicBezTo>
                    <a:pt x="20749" y="21167"/>
                    <a:pt x="20753" y="21163"/>
                    <a:pt x="20760" y="21155"/>
                  </a:cubicBezTo>
                  <a:cubicBezTo>
                    <a:pt x="20771" y="21134"/>
                    <a:pt x="20778" y="21117"/>
                    <a:pt x="20782" y="21103"/>
                  </a:cubicBezTo>
                  <a:lnTo>
                    <a:pt x="20782" y="21103"/>
                  </a:lnTo>
                  <a:lnTo>
                    <a:pt x="20772" y="21113"/>
                  </a:lnTo>
                  <a:lnTo>
                    <a:pt x="20772" y="21113"/>
                  </a:lnTo>
                  <a:cubicBezTo>
                    <a:pt x="20778" y="21099"/>
                    <a:pt x="20784" y="21083"/>
                    <a:pt x="20791" y="21064"/>
                  </a:cubicBezTo>
                  <a:lnTo>
                    <a:pt x="20791" y="21064"/>
                  </a:lnTo>
                  <a:cubicBezTo>
                    <a:pt x="20791" y="21064"/>
                    <a:pt x="20791" y="21077"/>
                    <a:pt x="20782" y="21103"/>
                  </a:cubicBezTo>
                  <a:lnTo>
                    <a:pt x="20782" y="21103"/>
                  </a:lnTo>
                  <a:lnTo>
                    <a:pt x="20791" y="21095"/>
                  </a:lnTo>
                  <a:cubicBezTo>
                    <a:pt x="20851" y="20943"/>
                    <a:pt x="21064" y="20639"/>
                    <a:pt x="21095" y="20517"/>
                  </a:cubicBezTo>
                  <a:cubicBezTo>
                    <a:pt x="21241" y="20429"/>
                    <a:pt x="21586" y="19663"/>
                    <a:pt x="21665" y="19663"/>
                  </a:cubicBezTo>
                  <a:cubicBezTo>
                    <a:pt x="21667" y="19663"/>
                    <a:pt x="21670" y="19664"/>
                    <a:pt x="21672" y="19666"/>
                  </a:cubicBezTo>
                  <a:lnTo>
                    <a:pt x="21946" y="19210"/>
                  </a:lnTo>
                  <a:cubicBezTo>
                    <a:pt x="22067" y="19058"/>
                    <a:pt x="22158" y="18876"/>
                    <a:pt x="22219" y="18693"/>
                  </a:cubicBezTo>
                  <a:cubicBezTo>
                    <a:pt x="22240" y="18673"/>
                    <a:pt x="22250" y="18666"/>
                    <a:pt x="22254" y="18666"/>
                  </a:cubicBezTo>
                  <a:lnTo>
                    <a:pt x="22254" y="18666"/>
                  </a:lnTo>
                  <a:cubicBezTo>
                    <a:pt x="22263" y="18666"/>
                    <a:pt x="22250" y="18693"/>
                    <a:pt x="22250" y="18693"/>
                  </a:cubicBezTo>
                  <a:cubicBezTo>
                    <a:pt x="22432" y="18450"/>
                    <a:pt x="22584" y="18177"/>
                    <a:pt x="22706" y="17903"/>
                  </a:cubicBezTo>
                  <a:lnTo>
                    <a:pt x="22766" y="17873"/>
                  </a:lnTo>
                  <a:cubicBezTo>
                    <a:pt x="22797" y="17751"/>
                    <a:pt x="23162" y="17295"/>
                    <a:pt x="23405" y="16870"/>
                  </a:cubicBezTo>
                  <a:lnTo>
                    <a:pt x="23405" y="16870"/>
                  </a:lnTo>
                  <a:cubicBezTo>
                    <a:pt x="23405" y="16873"/>
                    <a:pt x="23405" y="16875"/>
                    <a:pt x="23405" y="16878"/>
                  </a:cubicBezTo>
                  <a:lnTo>
                    <a:pt x="23405" y="16878"/>
                  </a:lnTo>
                  <a:cubicBezTo>
                    <a:pt x="23682" y="16403"/>
                    <a:pt x="24134" y="15859"/>
                    <a:pt x="24134" y="15654"/>
                  </a:cubicBezTo>
                  <a:lnTo>
                    <a:pt x="24317" y="15319"/>
                  </a:lnTo>
                  <a:lnTo>
                    <a:pt x="24317" y="15319"/>
                  </a:lnTo>
                  <a:cubicBezTo>
                    <a:pt x="24239" y="15446"/>
                    <a:pt x="24211" y="15485"/>
                    <a:pt x="24205" y="15485"/>
                  </a:cubicBezTo>
                  <a:cubicBezTo>
                    <a:pt x="24195" y="15485"/>
                    <a:pt x="24244" y="15378"/>
                    <a:pt x="24228" y="15378"/>
                  </a:cubicBezTo>
                  <a:lnTo>
                    <a:pt x="24228" y="15378"/>
                  </a:lnTo>
                  <a:cubicBezTo>
                    <a:pt x="24224" y="15378"/>
                    <a:pt x="24214" y="15387"/>
                    <a:pt x="24195" y="15411"/>
                  </a:cubicBezTo>
                  <a:cubicBezTo>
                    <a:pt x="24263" y="15297"/>
                    <a:pt x="24382" y="15133"/>
                    <a:pt x="24387" y="15133"/>
                  </a:cubicBezTo>
                  <a:lnTo>
                    <a:pt x="24387" y="15133"/>
                  </a:lnTo>
                  <a:cubicBezTo>
                    <a:pt x="24389" y="15133"/>
                    <a:pt x="24378" y="15152"/>
                    <a:pt x="24347" y="15198"/>
                  </a:cubicBezTo>
                  <a:lnTo>
                    <a:pt x="24347" y="15228"/>
                  </a:lnTo>
                  <a:cubicBezTo>
                    <a:pt x="24347" y="15240"/>
                    <a:pt x="24350" y="15245"/>
                    <a:pt x="24355" y="15245"/>
                  </a:cubicBezTo>
                  <a:cubicBezTo>
                    <a:pt x="24401" y="15245"/>
                    <a:pt x="24640" y="14802"/>
                    <a:pt x="24678" y="14802"/>
                  </a:cubicBezTo>
                  <a:cubicBezTo>
                    <a:pt x="24680" y="14802"/>
                    <a:pt x="24681" y="14802"/>
                    <a:pt x="24681" y="14803"/>
                  </a:cubicBezTo>
                  <a:cubicBezTo>
                    <a:pt x="25168" y="14012"/>
                    <a:pt x="25654" y="13283"/>
                    <a:pt x="26110" y="12584"/>
                  </a:cubicBezTo>
                  <a:lnTo>
                    <a:pt x="26110" y="12584"/>
                  </a:lnTo>
                  <a:lnTo>
                    <a:pt x="26019" y="12645"/>
                  </a:lnTo>
                  <a:lnTo>
                    <a:pt x="26019" y="12645"/>
                  </a:lnTo>
                  <a:lnTo>
                    <a:pt x="26171" y="12401"/>
                  </a:lnTo>
                  <a:cubicBezTo>
                    <a:pt x="26197" y="12375"/>
                    <a:pt x="26212" y="12354"/>
                    <a:pt x="26213" y="12354"/>
                  </a:cubicBezTo>
                  <a:lnTo>
                    <a:pt x="26213" y="12354"/>
                  </a:lnTo>
                  <a:cubicBezTo>
                    <a:pt x="26214" y="12354"/>
                    <a:pt x="26192" y="12389"/>
                    <a:pt x="26140" y="12493"/>
                  </a:cubicBezTo>
                  <a:cubicBezTo>
                    <a:pt x="26201" y="12401"/>
                    <a:pt x="26262" y="12280"/>
                    <a:pt x="26292" y="12189"/>
                  </a:cubicBezTo>
                  <a:cubicBezTo>
                    <a:pt x="26349" y="12100"/>
                    <a:pt x="26371" y="12069"/>
                    <a:pt x="26374" y="12069"/>
                  </a:cubicBezTo>
                  <a:lnTo>
                    <a:pt x="26374" y="12069"/>
                  </a:lnTo>
                  <a:cubicBezTo>
                    <a:pt x="26377" y="12069"/>
                    <a:pt x="26365" y="12094"/>
                    <a:pt x="26349" y="12124"/>
                  </a:cubicBezTo>
                  <a:lnTo>
                    <a:pt x="26349" y="12124"/>
                  </a:lnTo>
                  <a:lnTo>
                    <a:pt x="26384" y="12067"/>
                  </a:lnTo>
                  <a:lnTo>
                    <a:pt x="26384" y="12098"/>
                  </a:lnTo>
                  <a:cubicBezTo>
                    <a:pt x="26414" y="11976"/>
                    <a:pt x="26475" y="11854"/>
                    <a:pt x="26566" y="11733"/>
                  </a:cubicBezTo>
                  <a:cubicBezTo>
                    <a:pt x="26657" y="11611"/>
                    <a:pt x="26657" y="11611"/>
                    <a:pt x="26657" y="11611"/>
                  </a:cubicBezTo>
                  <a:cubicBezTo>
                    <a:pt x="26657" y="11611"/>
                    <a:pt x="26657" y="11611"/>
                    <a:pt x="26718" y="11550"/>
                  </a:cubicBezTo>
                  <a:lnTo>
                    <a:pt x="26900" y="11216"/>
                  </a:lnTo>
                  <a:lnTo>
                    <a:pt x="26809" y="11338"/>
                  </a:lnTo>
                  <a:cubicBezTo>
                    <a:pt x="26854" y="11224"/>
                    <a:pt x="26933" y="11111"/>
                    <a:pt x="26920" y="11111"/>
                  </a:cubicBezTo>
                  <a:lnTo>
                    <a:pt x="26920" y="11111"/>
                  </a:lnTo>
                  <a:cubicBezTo>
                    <a:pt x="26916" y="11111"/>
                    <a:pt x="26901" y="11124"/>
                    <a:pt x="26870" y="11155"/>
                  </a:cubicBezTo>
                  <a:cubicBezTo>
                    <a:pt x="27052" y="10973"/>
                    <a:pt x="27630" y="10000"/>
                    <a:pt x="27721" y="9879"/>
                  </a:cubicBezTo>
                  <a:cubicBezTo>
                    <a:pt x="27842" y="9666"/>
                    <a:pt x="27964" y="9453"/>
                    <a:pt x="28116" y="9240"/>
                  </a:cubicBezTo>
                  <a:lnTo>
                    <a:pt x="28116" y="9240"/>
                  </a:lnTo>
                  <a:cubicBezTo>
                    <a:pt x="28091" y="9265"/>
                    <a:pt x="28066" y="9285"/>
                    <a:pt x="28056" y="9285"/>
                  </a:cubicBezTo>
                  <a:cubicBezTo>
                    <a:pt x="28041" y="9285"/>
                    <a:pt x="28057" y="9244"/>
                    <a:pt x="28146" y="9119"/>
                  </a:cubicBezTo>
                  <a:cubicBezTo>
                    <a:pt x="28146" y="9132"/>
                    <a:pt x="28150" y="9138"/>
                    <a:pt x="28156" y="9138"/>
                  </a:cubicBezTo>
                  <a:cubicBezTo>
                    <a:pt x="28205" y="9138"/>
                    <a:pt x="28437" y="8738"/>
                    <a:pt x="28572" y="8602"/>
                  </a:cubicBezTo>
                  <a:lnTo>
                    <a:pt x="28572" y="8602"/>
                  </a:lnTo>
                  <a:cubicBezTo>
                    <a:pt x="28557" y="8617"/>
                    <a:pt x="28549" y="8623"/>
                    <a:pt x="28545" y="8623"/>
                  </a:cubicBezTo>
                  <a:cubicBezTo>
                    <a:pt x="28512" y="8623"/>
                    <a:pt x="28788" y="8198"/>
                    <a:pt x="28764" y="8198"/>
                  </a:cubicBezTo>
                  <a:lnTo>
                    <a:pt x="28764" y="8198"/>
                  </a:lnTo>
                  <a:cubicBezTo>
                    <a:pt x="28760" y="8198"/>
                    <a:pt x="28747" y="8210"/>
                    <a:pt x="28724" y="8237"/>
                  </a:cubicBezTo>
                  <a:cubicBezTo>
                    <a:pt x="28771" y="8167"/>
                    <a:pt x="28786" y="8151"/>
                    <a:pt x="28792" y="8151"/>
                  </a:cubicBezTo>
                  <a:cubicBezTo>
                    <a:pt x="28798" y="8151"/>
                    <a:pt x="28797" y="8161"/>
                    <a:pt x="28802" y="8161"/>
                  </a:cubicBezTo>
                  <a:cubicBezTo>
                    <a:pt x="28807" y="8161"/>
                    <a:pt x="28818" y="8152"/>
                    <a:pt x="28846" y="8116"/>
                  </a:cubicBezTo>
                  <a:cubicBezTo>
                    <a:pt x="29089" y="7690"/>
                    <a:pt x="29453" y="7234"/>
                    <a:pt x="29757" y="6718"/>
                  </a:cubicBezTo>
                  <a:lnTo>
                    <a:pt x="29757" y="6718"/>
                  </a:lnTo>
                  <a:cubicBezTo>
                    <a:pt x="29757" y="6718"/>
                    <a:pt x="29742" y="6733"/>
                    <a:pt x="29735" y="6733"/>
                  </a:cubicBezTo>
                  <a:cubicBezTo>
                    <a:pt x="29727" y="6733"/>
                    <a:pt x="29727" y="6718"/>
                    <a:pt x="29757" y="6657"/>
                  </a:cubicBezTo>
                  <a:lnTo>
                    <a:pt x="29970" y="6414"/>
                  </a:lnTo>
                  <a:cubicBezTo>
                    <a:pt x="30031" y="6322"/>
                    <a:pt x="29970" y="6322"/>
                    <a:pt x="30122" y="6140"/>
                  </a:cubicBezTo>
                  <a:lnTo>
                    <a:pt x="30122" y="6140"/>
                  </a:lnTo>
                  <a:cubicBezTo>
                    <a:pt x="30109" y="6166"/>
                    <a:pt x="30107" y="6175"/>
                    <a:pt x="30109" y="6175"/>
                  </a:cubicBezTo>
                  <a:cubicBezTo>
                    <a:pt x="30112" y="6175"/>
                    <a:pt x="30122" y="6158"/>
                    <a:pt x="30122" y="6140"/>
                  </a:cubicBezTo>
                  <a:lnTo>
                    <a:pt x="30122" y="6140"/>
                  </a:lnTo>
                  <a:cubicBezTo>
                    <a:pt x="30122" y="6140"/>
                    <a:pt x="30122" y="6140"/>
                    <a:pt x="30122" y="6140"/>
                  </a:cubicBezTo>
                  <a:cubicBezTo>
                    <a:pt x="30457" y="5654"/>
                    <a:pt x="30791" y="5167"/>
                    <a:pt x="31125" y="4651"/>
                  </a:cubicBezTo>
                  <a:cubicBezTo>
                    <a:pt x="31277" y="4377"/>
                    <a:pt x="31429" y="4134"/>
                    <a:pt x="31612" y="3891"/>
                  </a:cubicBezTo>
                  <a:cubicBezTo>
                    <a:pt x="31703" y="3769"/>
                    <a:pt x="31794" y="3678"/>
                    <a:pt x="31885" y="3556"/>
                  </a:cubicBezTo>
                  <a:cubicBezTo>
                    <a:pt x="31976" y="3496"/>
                    <a:pt x="32067" y="3404"/>
                    <a:pt x="32189" y="3374"/>
                  </a:cubicBezTo>
                  <a:cubicBezTo>
                    <a:pt x="32128" y="3374"/>
                    <a:pt x="32159" y="3344"/>
                    <a:pt x="32219" y="3344"/>
                  </a:cubicBezTo>
                  <a:cubicBezTo>
                    <a:pt x="32189" y="3344"/>
                    <a:pt x="32219" y="3283"/>
                    <a:pt x="32219" y="3283"/>
                  </a:cubicBezTo>
                  <a:cubicBezTo>
                    <a:pt x="32311" y="3283"/>
                    <a:pt x="32311" y="3374"/>
                    <a:pt x="32311" y="3404"/>
                  </a:cubicBezTo>
                  <a:cubicBezTo>
                    <a:pt x="32280" y="3465"/>
                    <a:pt x="32280" y="3556"/>
                    <a:pt x="32280" y="3617"/>
                  </a:cubicBezTo>
                  <a:cubicBezTo>
                    <a:pt x="32258" y="3751"/>
                    <a:pt x="32219" y="3885"/>
                    <a:pt x="32188" y="4019"/>
                  </a:cubicBezTo>
                  <a:lnTo>
                    <a:pt x="32188" y="4019"/>
                  </a:lnTo>
                  <a:cubicBezTo>
                    <a:pt x="32188" y="4017"/>
                    <a:pt x="32189" y="4015"/>
                    <a:pt x="32189" y="4012"/>
                  </a:cubicBezTo>
                  <a:lnTo>
                    <a:pt x="32189" y="4012"/>
                  </a:lnTo>
                  <a:lnTo>
                    <a:pt x="32185" y="4034"/>
                  </a:lnTo>
                  <a:lnTo>
                    <a:pt x="32185" y="4034"/>
                  </a:lnTo>
                  <a:cubicBezTo>
                    <a:pt x="32186" y="4029"/>
                    <a:pt x="32187" y="4024"/>
                    <a:pt x="32188" y="4019"/>
                  </a:cubicBezTo>
                  <a:lnTo>
                    <a:pt x="32188" y="4019"/>
                  </a:lnTo>
                  <a:cubicBezTo>
                    <a:pt x="32184" y="4055"/>
                    <a:pt x="32187" y="4069"/>
                    <a:pt x="32195" y="4069"/>
                  </a:cubicBezTo>
                  <a:cubicBezTo>
                    <a:pt x="32232" y="4069"/>
                    <a:pt x="32366" y="3798"/>
                    <a:pt x="32398" y="3798"/>
                  </a:cubicBezTo>
                  <a:cubicBezTo>
                    <a:pt x="32400" y="3798"/>
                    <a:pt x="32401" y="3799"/>
                    <a:pt x="32402" y="3800"/>
                  </a:cubicBezTo>
                  <a:cubicBezTo>
                    <a:pt x="32402" y="3739"/>
                    <a:pt x="32402" y="3678"/>
                    <a:pt x="32432" y="3587"/>
                  </a:cubicBezTo>
                  <a:cubicBezTo>
                    <a:pt x="32463" y="3496"/>
                    <a:pt x="32463" y="3404"/>
                    <a:pt x="32463" y="3313"/>
                  </a:cubicBezTo>
                  <a:cubicBezTo>
                    <a:pt x="32432" y="3252"/>
                    <a:pt x="32402" y="3192"/>
                    <a:pt x="32371" y="3161"/>
                  </a:cubicBezTo>
                  <a:cubicBezTo>
                    <a:pt x="32341" y="3146"/>
                    <a:pt x="32311" y="3138"/>
                    <a:pt x="32280" y="3138"/>
                  </a:cubicBezTo>
                  <a:close/>
                  <a:moveTo>
                    <a:pt x="17478" y="26231"/>
                  </a:moveTo>
                  <a:lnTo>
                    <a:pt x="17447" y="26262"/>
                  </a:lnTo>
                  <a:lnTo>
                    <a:pt x="17432" y="26307"/>
                  </a:lnTo>
                  <a:lnTo>
                    <a:pt x="17432" y="26307"/>
                  </a:lnTo>
                  <a:lnTo>
                    <a:pt x="17441" y="26304"/>
                  </a:lnTo>
                  <a:lnTo>
                    <a:pt x="17441" y="26304"/>
                  </a:lnTo>
                  <a:lnTo>
                    <a:pt x="17478" y="26231"/>
                  </a:lnTo>
                  <a:close/>
                  <a:moveTo>
                    <a:pt x="16705" y="26335"/>
                  </a:moveTo>
                  <a:lnTo>
                    <a:pt x="16705" y="26335"/>
                  </a:lnTo>
                  <a:cubicBezTo>
                    <a:pt x="16700" y="26349"/>
                    <a:pt x="16694" y="26364"/>
                    <a:pt x="16687" y="26378"/>
                  </a:cubicBezTo>
                  <a:lnTo>
                    <a:pt x="16687" y="26378"/>
                  </a:lnTo>
                  <a:lnTo>
                    <a:pt x="16687" y="26353"/>
                  </a:lnTo>
                  <a:lnTo>
                    <a:pt x="16705" y="26335"/>
                  </a:lnTo>
                  <a:close/>
                  <a:moveTo>
                    <a:pt x="12184" y="26280"/>
                  </a:moveTo>
                  <a:cubicBezTo>
                    <a:pt x="12176" y="26280"/>
                    <a:pt x="12167" y="26283"/>
                    <a:pt x="12158" y="26292"/>
                  </a:cubicBezTo>
                  <a:cubicBezTo>
                    <a:pt x="12174" y="26338"/>
                    <a:pt x="12181" y="26338"/>
                    <a:pt x="12189" y="26338"/>
                  </a:cubicBezTo>
                  <a:cubicBezTo>
                    <a:pt x="12196" y="26338"/>
                    <a:pt x="12204" y="26338"/>
                    <a:pt x="12219" y="26383"/>
                  </a:cubicBezTo>
                  <a:cubicBezTo>
                    <a:pt x="12219" y="26383"/>
                    <a:pt x="12219" y="26323"/>
                    <a:pt x="12219" y="26323"/>
                  </a:cubicBezTo>
                  <a:cubicBezTo>
                    <a:pt x="12219" y="26301"/>
                    <a:pt x="12204" y="26280"/>
                    <a:pt x="12184" y="26280"/>
                  </a:cubicBezTo>
                  <a:close/>
                  <a:moveTo>
                    <a:pt x="16535" y="26596"/>
                  </a:moveTo>
                  <a:lnTo>
                    <a:pt x="16535" y="26596"/>
                  </a:lnTo>
                  <a:cubicBezTo>
                    <a:pt x="16505" y="26657"/>
                    <a:pt x="16475" y="26718"/>
                    <a:pt x="16444" y="26779"/>
                  </a:cubicBezTo>
                  <a:cubicBezTo>
                    <a:pt x="16475" y="26718"/>
                    <a:pt x="16505" y="26627"/>
                    <a:pt x="16535" y="26596"/>
                  </a:cubicBezTo>
                  <a:close/>
                  <a:moveTo>
                    <a:pt x="9891" y="26815"/>
                  </a:moveTo>
                  <a:cubicBezTo>
                    <a:pt x="9898" y="26822"/>
                    <a:pt x="9904" y="26830"/>
                    <a:pt x="9909" y="26837"/>
                  </a:cubicBezTo>
                  <a:lnTo>
                    <a:pt x="9909" y="26837"/>
                  </a:lnTo>
                  <a:cubicBezTo>
                    <a:pt x="9902" y="26832"/>
                    <a:pt x="9896" y="26825"/>
                    <a:pt x="9891" y="26815"/>
                  </a:cubicBezTo>
                  <a:close/>
                  <a:moveTo>
                    <a:pt x="17319" y="26860"/>
                  </a:moveTo>
                  <a:cubicBezTo>
                    <a:pt x="17311" y="26873"/>
                    <a:pt x="17302" y="26886"/>
                    <a:pt x="17295" y="26900"/>
                  </a:cubicBezTo>
                  <a:cubicBezTo>
                    <a:pt x="17304" y="26886"/>
                    <a:pt x="17312" y="26873"/>
                    <a:pt x="17319" y="26860"/>
                  </a:cubicBezTo>
                  <a:close/>
                  <a:moveTo>
                    <a:pt x="16422" y="27036"/>
                  </a:moveTo>
                  <a:lnTo>
                    <a:pt x="16422" y="27036"/>
                  </a:lnTo>
                  <a:cubicBezTo>
                    <a:pt x="16419" y="27041"/>
                    <a:pt x="16417" y="27046"/>
                    <a:pt x="16414" y="27052"/>
                  </a:cubicBezTo>
                  <a:cubicBezTo>
                    <a:pt x="16414" y="27056"/>
                    <a:pt x="16414" y="27057"/>
                    <a:pt x="16415" y="27057"/>
                  </a:cubicBezTo>
                  <a:cubicBezTo>
                    <a:pt x="16416" y="27057"/>
                    <a:pt x="16420" y="27048"/>
                    <a:pt x="16422" y="27036"/>
                  </a:cubicBezTo>
                  <a:close/>
                  <a:moveTo>
                    <a:pt x="9860" y="26985"/>
                  </a:moveTo>
                  <a:cubicBezTo>
                    <a:pt x="9856" y="26985"/>
                    <a:pt x="9852" y="26987"/>
                    <a:pt x="9848" y="26991"/>
                  </a:cubicBezTo>
                  <a:lnTo>
                    <a:pt x="10000" y="27174"/>
                  </a:lnTo>
                  <a:cubicBezTo>
                    <a:pt x="9921" y="27068"/>
                    <a:pt x="9888" y="26985"/>
                    <a:pt x="9860" y="26985"/>
                  </a:cubicBezTo>
                  <a:close/>
                  <a:moveTo>
                    <a:pt x="12675" y="27174"/>
                  </a:moveTo>
                  <a:lnTo>
                    <a:pt x="12675" y="27204"/>
                  </a:lnTo>
                  <a:lnTo>
                    <a:pt x="12705" y="27174"/>
                  </a:lnTo>
                  <a:close/>
                  <a:moveTo>
                    <a:pt x="12705" y="27265"/>
                  </a:moveTo>
                  <a:cubicBezTo>
                    <a:pt x="12691" y="27265"/>
                    <a:pt x="12710" y="27278"/>
                    <a:pt x="12735" y="27286"/>
                  </a:cubicBezTo>
                  <a:lnTo>
                    <a:pt x="12735" y="27286"/>
                  </a:lnTo>
                  <a:cubicBezTo>
                    <a:pt x="12729" y="27265"/>
                    <a:pt x="12705" y="27265"/>
                    <a:pt x="12705" y="27265"/>
                  </a:cubicBezTo>
                  <a:close/>
                  <a:moveTo>
                    <a:pt x="12645" y="27265"/>
                  </a:moveTo>
                  <a:cubicBezTo>
                    <a:pt x="12645" y="27265"/>
                    <a:pt x="12614" y="27295"/>
                    <a:pt x="12645" y="27326"/>
                  </a:cubicBezTo>
                  <a:cubicBezTo>
                    <a:pt x="12645" y="27295"/>
                    <a:pt x="12645" y="27295"/>
                    <a:pt x="12645" y="27265"/>
                  </a:cubicBezTo>
                  <a:close/>
                  <a:moveTo>
                    <a:pt x="15988" y="27356"/>
                  </a:moveTo>
                  <a:lnTo>
                    <a:pt x="15988" y="27356"/>
                  </a:lnTo>
                  <a:cubicBezTo>
                    <a:pt x="15979" y="27378"/>
                    <a:pt x="15969" y="27400"/>
                    <a:pt x="15960" y="27421"/>
                  </a:cubicBezTo>
                  <a:lnTo>
                    <a:pt x="15960" y="27421"/>
                  </a:lnTo>
                  <a:cubicBezTo>
                    <a:pt x="15967" y="27406"/>
                    <a:pt x="15977" y="27385"/>
                    <a:pt x="15988" y="27356"/>
                  </a:cubicBezTo>
                  <a:close/>
                  <a:moveTo>
                    <a:pt x="9712" y="27471"/>
                  </a:moveTo>
                  <a:cubicBezTo>
                    <a:pt x="9726" y="27485"/>
                    <a:pt x="9741" y="27497"/>
                    <a:pt x="9757" y="27508"/>
                  </a:cubicBezTo>
                  <a:lnTo>
                    <a:pt x="9757" y="27523"/>
                  </a:lnTo>
                  <a:lnTo>
                    <a:pt x="9757" y="27523"/>
                  </a:lnTo>
                  <a:cubicBezTo>
                    <a:pt x="9742" y="27506"/>
                    <a:pt x="9727" y="27488"/>
                    <a:pt x="9712" y="27471"/>
                  </a:cubicBezTo>
                  <a:close/>
                  <a:moveTo>
                    <a:pt x="16900" y="27113"/>
                  </a:moveTo>
                  <a:cubicBezTo>
                    <a:pt x="16866" y="27180"/>
                    <a:pt x="16851" y="27201"/>
                    <a:pt x="16845" y="27201"/>
                  </a:cubicBezTo>
                  <a:cubicBezTo>
                    <a:pt x="16839" y="27201"/>
                    <a:pt x="16839" y="27187"/>
                    <a:pt x="16839" y="27174"/>
                  </a:cubicBezTo>
                  <a:lnTo>
                    <a:pt x="16627" y="27598"/>
                  </a:lnTo>
                  <a:lnTo>
                    <a:pt x="16627" y="27598"/>
                  </a:lnTo>
                  <a:cubicBezTo>
                    <a:pt x="16728" y="27446"/>
                    <a:pt x="16824" y="27290"/>
                    <a:pt x="16900" y="27113"/>
                  </a:cubicBezTo>
                  <a:close/>
                  <a:moveTo>
                    <a:pt x="20244" y="27873"/>
                  </a:moveTo>
                  <a:cubicBezTo>
                    <a:pt x="20274" y="27903"/>
                    <a:pt x="20274" y="27903"/>
                    <a:pt x="20274" y="27903"/>
                  </a:cubicBezTo>
                  <a:lnTo>
                    <a:pt x="20274" y="27873"/>
                  </a:lnTo>
                  <a:close/>
                  <a:moveTo>
                    <a:pt x="10206" y="27883"/>
                  </a:moveTo>
                  <a:lnTo>
                    <a:pt x="10243" y="27934"/>
                  </a:lnTo>
                  <a:cubicBezTo>
                    <a:pt x="10230" y="27907"/>
                    <a:pt x="10217" y="27892"/>
                    <a:pt x="10206" y="27883"/>
                  </a:cubicBezTo>
                  <a:close/>
                  <a:moveTo>
                    <a:pt x="17478" y="27903"/>
                  </a:moveTo>
                  <a:cubicBezTo>
                    <a:pt x="17452" y="27955"/>
                    <a:pt x="17404" y="28006"/>
                    <a:pt x="17353" y="28058"/>
                  </a:cubicBezTo>
                  <a:lnTo>
                    <a:pt x="17353" y="28058"/>
                  </a:lnTo>
                  <a:cubicBezTo>
                    <a:pt x="17386" y="28006"/>
                    <a:pt x="17432" y="27972"/>
                    <a:pt x="17478" y="27903"/>
                  </a:cubicBezTo>
                  <a:close/>
                  <a:moveTo>
                    <a:pt x="13161" y="27964"/>
                  </a:moveTo>
                  <a:cubicBezTo>
                    <a:pt x="13161" y="27994"/>
                    <a:pt x="13161" y="28055"/>
                    <a:pt x="13161" y="28086"/>
                  </a:cubicBezTo>
                  <a:lnTo>
                    <a:pt x="13131" y="28116"/>
                  </a:lnTo>
                  <a:cubicBezTo>
                    <a:pt x="13101" y="28116"/>
                    <a:pt x="13131" y="28025"/>
                    <a:pt x="13161" y="27964"/>
                  </a:cubicBezTo>
                  <a:close/>
                  <a:moveTo>
                    <a:pt x="13040" y="28177"/>
                  </a:moveTo>
                  <a:lnTo>
                    <a:pt x="13040" y="28238"/>
                  </a:lnTo>
                  <a:cubicBezTo>
                    <a:pt x="13040" y="28253"/>
                    <a:pt x="13047" y="28260"/>
                    <a:pt x="13055" y="28260"/>
                  </a:cubicBezTo>
                  <a:cubicBezTo>
                    <a:pt x="13059" y="28260"/>
                    <a:pt x="13063" y="28258"/>
                    <a:pt x="13066" y="28254"/>
                  </a:cubicBezTo>
                  <a:lnTo>
                    <a:pt x="13066" y="28254"/>
                  </a:lnTo>
                  <a:lnTo>
                    <a:pt x="13070" y="28268"/>
                  </a:lnTo>
                  <a:lnTo>
                    <a:pt x="13070" y="28238"/>
                  </a:lnTo>
                  <a:cubicBezTo>
                    <a:pt x="13070" y="28245"/>
                    <a:pt x="13068" y="28251"/>
                    <a:pt x="13066" y="28254"/>
                  </a:cubicBezTo>
                  <a:lnTo>
                    <a:pt x="13066" y="28254"/>
                  </a:lnTo>
                  <a:lnTo>
                    <a:pt x="13040" y="28177"/>
                  </a:lnTo>
                  <a:close/>
                  <a:moveTo>
                    <a:pt x="19749" y="28276"/>
                  </a:moveTo>
                  <a:cubicBezTo>
                    <a:pt x="19726" y="28284"/>
                    <a:pt x="19708" y="28295"/>
                    <a:pt x="19700" y="28311"/>
                  </a:cubicBezTo>
                  <a:lnTo>
                    <a:pt x="19700" y="28311"/>
                  </a:lnTo>
                  <a:cubicBezTo>
                    <a:pt x="19714" y="28303"/>
                    <a:pt x="19731" y="28292"/>
                    <a:pt x="19749" y="28276"/>
                  </a:cubicBezTo>
                  <a:close/>
                  <a:moveTo>
                    <a:pt x="12956" y="28244"/>
                  </a:moveTo>
                  <a:cubicBezTo>
                    <a:pt x="12952" y="28244"/>
                    <a:pt x="12949" y="28258"/>
                    <a:pt x="12949" y="28298"/>
                  </a:cubicBezTo>
                  <a:cubicBezTo>
                    <a:pt x="12969" y="28298"/>
                    <a:pt x="12989" y="28325"/>
                    <a:pt x="13000" y="28325"/>
                  </a:cubicBezTo>
                  <a:cubicBezTo>
                    <a:pt x="13006" y="28325"/>
                    <a:pt x="13009" y="28319"/>
                    <a:pt x="13009" y="28298"/>
                  </a:cubicBezTo>
                  <a:lnTo>
                    <a:pt x="12979" y="28298"/>
                  </a:lnTo>
                  <a:cubicBezTo>
                    <a:pt x="12979" y="28298"/>
                    <a:pt x="12965" y="28244"/>
                    <a:pt x="12956" y="28244"/>
                  </a:cubicBezTo>
                  <a:close/>
                  <a:moveTo>
                    <a:pt x="20799" y="28309"/>
                  </a:moveTo>
                  <a:lnTo>
                    <a:pt x="20799" y="28309"/>
                  </a:lnTo>
                  <a:cubicBezTo>
                    <a:pt x="20808" y="28316"/>
                    <a:pt x="20815" y="28323"/>
                    <a:pt x="20821" y="28329"/>
                  </a:cubicBezTo>
                  <a:lnTo>
                    <a:pt x="20821" y="28329"/>
                  </a:lnTo>
                  <a:cubicBezTo>
                    <a:pt x="20814" y="28321"/>
                    <a:pt x="20807" y="28315"/>
                    <a:pt x="20799" y="28309"/>
                  </a:cubicBezTo>
                  <a:close/>
                  <a:moveTo>
                    <a:pt x="19700" y="28311"/>
                  </a:moveTo>
                  <a:cubicBezTo>
                    <a:pt x="19669" y="28329"/>
                    <a:pt x="19656" y="28329"/>
                    <a:pt x="19696" y="28329"/>
                  </a:cubicBezTo>
                  <a:cubicBezTo>
                    <a:pt x="19696" y="28322"/>
                    <a:pt x="19698" y="28316"/>
                    <a:pt x="19700" y="28311"/>
                  </a:cubicBezTo>
                  <a:close/>
                  <a:moveTo>
                    <a:pt x="19494" y="28315"/>
                  </a:moveTo>
                  <a:cubicBezTo>
                    <a:pt x="19487" y="28315"/>
                    <a:pt x="19484" y="28319"/>
                    <a:pt x="19484" y="28329"/>
                  </a:cubicBezTo>
                  <a:lnTo>
                    <a:pt x="19514" y="28359"/>
                  </a:lnTo>
                  <a:cubicBezTo>
                    <a:pt x="19544" y="28359"/>
                    <a:pt x="19575" y="28329"/>
                    <a:pt x="19575" y="28329"/>
                  </a:cubicBezTo>
                  <a:cubicBezTo>
                    <a:pt x="19534" y="28329"/>
                    <a:pt x="19507" y="28315"/>
                    <a:pt x="19494" y="28315"/>
                  </a:cubicBezTo>
                  <a:close/>
                  <a:moveTo>
                    <a:pt x="20821" y="28329"/>
                  </a:moveTo>
                  <a:lnTo>
                    <a:pt x="20851" y="28359"/>
                  </a:lnTo>
                  <a:cubicBezTo>
                    <a:pt x="20851" y="28359"/>
                    <a:pt x="20851" y="28329"/>
                    <a:pt x="20821" y="28329"/>
                  </a:cubicBezTo>
                  <a:close/>
                  <a:moveTo>
                    <a:pt x="13192" y="28450"/>
                  </a:moveTo>
                  <a:cubicBezTo>
                    <a:pt x="13192" y="28456"/>
                    <a:pt x="13193" y="28462"/>
                    <a:pt x="13194" y="28467"/>
                  </a:cubicBezTo>
                  <a:lnTo>
                    <a:pt x="13194" y="28467"/>
                  </a:lnTo>
                  <a:cubicBezTo>
                    <a:pt x="13193" y="28459"/>
                    <a:pt x="13192" y="28454"/>
                    <a:pt x="13192" y="28450"/>
                  </a:cubicBezTo>
                  <a:close/>
                  <a:moveTo>
                    <a:pt x="16110" y="28450"/>
                  </a:moveTo>
                  <a:cubicBezTo>
                    <a:pt x="16101" y="28468"/>
                    <a:pt x="16095" y="28483"/>
                    <a:pt x="16089" y="28496"/>
                  </a:cubicBezTo>
                  <a:lnTo>
                    <a:pt x="16089" y="28496"/>
                  </a:lnTo>
                  <a:cubicBezTo>
                    <a:pt x="16097" y="28480"/>
                    <a:pt x="16104" y="28465"/>
                    <a:pt x="16110" y="28450"/>
                  </a:cubicBezTo>
                  <a:close/>
                  <a:moveTo>
                    <a:pt x="13040" y="28450"/>
                  </a:moveTo>
                  <a:lnTo>
                    <a:pt x="13070" y="28511"/>
                  </a:lnTo>
                  <a:cubicBezTo>
                    <a:pt x="13070" y="28481"/>
                    <a:pt x="13070" y="28481"/>
                    <a:pt x="13070" y="28450"/>
                  </a:cubicBezTo>
                  <a:close/>
                  <a:moveTo>
                    <a:pt x="11338" y="28724"/>
                  </a:moveTo>
                  <a:cubicBezTo>
                    <a:pt x="11350" y="28748"/>
                    <a:pt x="11362" y="28763"/>
                    <a:pt x="11368" y="28768"/>
                  </a:cubicBezTo>
                  <a:lnTo>
                    <a:pt x="11368" y="28768"/>
                  </a:lnTo>
                  <a:lnTo>
                    <a:pt x="11338" y="28724"/>
                  </a:lnTo>
                  <a:close/>
                  <a:moveTo>
                    <a:pt x="15897" y="28754"/>
                  </a:moveTo>
                  <a:lnTo>
                    <a:pt x="15867" y="28785"/>
                  </a:lnTo>
                  <a:cubicBezTo>
                    <a:pt x="15867" y="28791"/>
                    <a:pt x="15867" y="28795"/>
                    <a:pt x="15869" y="28798"/>
                  </a:cubicBezTo>
                  <a:lnTo>
                    <a:pt x="15869" y="28798"/>
                  </a:lnTo>
                  <a:cubicBezTo>
                    <a:pt x="15878" y="28784"/>
                    <a:pt x="15888" y="28769"/>
                    <a:pt x="15897" y="28754"/>
                  </a:cubicBezTo>
                  <a:close/>
                  <a:moveTo>
                    <a:pt x="10426" y="28724"/>
                  </a:moveTo>
                  <a:lnTo>
                    <a:pt x="10517" y="28785"/>
                  </a:lnTo>
                  <a:cubicBezTo>
                    <a:pt x="10517" y="28785"/>
                    <a:pt x="10526" y="28812"/>
                    <a:pt x="10514" y="28812"/>
                  </a:cubicBezTo>
                  <a:cubicBezTo>
                    <a:pt x="10505" y="28812"/>
                    <a:pt x="10481" y="28793"/>
                    <a:pt x="10426" y="28724"/>
                  </a:cubicBezTo>
                  <a:close/>
                  <a:moveTo>
                    <a:pt x="16441" y="28809"/>
                  </a:moveTo>
                  <a:cubicBezTo>
                    <a:pt x="16428" y="28809"/>
                    <a:pt x="16383" y="28876"/>
                    <a:pt x="16383" y="28876"/>
                  </a:cubicBezTo>
                  <a:cubicBezTo>
                    <a:pt x="16383" y="28876"/>
                    <a:pt x="16414" y="28845"/>
                    <a:pt x="16444" y="28815"/>
                  </a:cubicBezTo>
                  <a:cubicBezTo>
                    <a:pt x="16444" y="28811"/>
                    <a:pt x="16443" y="28809"/>
                    <a:pt x="16441" y="28809"/>
                  </a:cubicBezTo>
                  <a:close/>
                  <a:moveTo>
                    <a:pt x="10879" y="28867"/>
                  </a:moveTo>
                  <a:cubicBezTo>
                    <a:pt x="10908" y="28891"/>
                    <a:pt x="10910" y="28898"/>
                    <a:pt x="10904" y="28901"/>
                  </a:cubicBezTo>
                  <a:lnTo>
                    <a:pt x="10904" y="28901"/>
                  </a:lnTo>
                  <a:cubicBezTo>
                    <a:pt x="10896" y="28889"/>
                    <a:pt x="10888" y="28877"/>
                    <a:pt x="10879" y="28867"/>
                  </a:cubicBezTo>
                  <a:close/>
                  <a:moveTo>
                    <a:pt x="11417" y="28975"/>
                  </a:moveTo>
                  <a:lnTo>
                    <a:pt x="11417" y="28975"/>
                  </a:lnTo>
                  <a:cubicBezTo>
                    <a:pt x="11414" y="28975"/>
                    <a:pt x="11414" y="28982"/>
                    <a:pt x="11429" y="28997"/>
                  </a:cubicBezTo>
                  <a:cubicBezTo>
                    <a:pt x="11429" y="28982"/>
                    <a:pt x="11421" y="28975"/>
                    <a:pt x="11417" y="28975"/>
                  </a:cubicBezTo>
                  <a:close/>
                  <a:moveTo>
                    <a:pt x="13344" y="29058"/>
                  </a:moveTo>
                  <a:cubicBezTo>
                    <a:pt x="13344" y="29073"/>
                    <a:pt x="13351" y="29081"/>
                    <a:pt x="13359" y="29081"/>
                  </a:cubicBezTo>
                  <a:cubicBezTo>
                    <a:pt x="13367" y="29081"/>
                    <a:pt x="13374" y="29073"/>
                    <a:pt x="13374" y="29058"/>
                  </a:cubicBezTo>
                  <a:close/>
                  <a:moveTo>
                    <a:pt x="13283" y="29089"/>
                  </a:moveTo>
                  <a:cubicBezTo>
                    <a:pt x="13283" y="29089"/>
                    <a:pt x="13283" y="29119"/>
                    <a:pt x="13313" y="29119"/>
                  </a:cubicBezTo>
                  <a:cubicBezTo>
                    <a:pt x="13283" y="29119"/>
                    <a:pt x="13283" y="29089"/>
                    <a:pt x="13313" y="29089"/>
                  </a:cubicBezTo>
                  <a:close/>
                  <a:moveTo>
                    <a:pt x="11854" y="29119"/>
                  </a:moveTo>
                  <a:lnTo>
                    <a:pt x="11854" y="29119"/>
                  </a:lnTo>
                  <a:cubicBezTo>
                    <a:pt x="11860" y="29128"/>
                    <a:pt x="11865" y="29138"/>
                    <a:pt x="11871" y="29147"/>
                  </a:cubicBezTo>
                  <a:lnTo>
                    <a:pt x="11871" y="29147"/>
                  </a:lnTo>
                  <a:cubicBezTo>
                    <a:pt x="11869" y="29138"/>
                    <a:pt x="11863" y="29127"/>
                    <a:pt x="11854" y="29119"/>
                  </a:cubicBezTo>
                  <a:close/>
                  <a:moveTo>
                    <a:pt x="13443" y="29141"/>
                  </a:moveTo>
                  <a:lnTo>
                    <a:pt x="13435" y="29149"/>
                  </a:lnTo>
                  <a:cubicBezTo>
                    <a:pt x="13440" y="29149"/>
                    <a:pt x="13442" y="29146"/>
                    <a:pt x="13443" y="29141"/>
                  </a:cubicBezTo>
                  <a:close/>
                  <a:moveTo>
                    <a:pt x="11078" y="29165"/>
                  </a:moveTo>
                  <a:cubicBezTo>
                    <a:pt x="11085" y="29173"/>
                    <a:pt x="11094" y="29182"/>
                    <a:pt x="11103" y="29192"/>
                  </a:cubicBezTo>
                  <a:lnTo>
                    <a:pt x="11103" y="29192"/>
                  </a:lnTo>
                  <a:cubicBezTo>
                    <a:pt x="11094" y="29185"/>
                    <a:pt x="11085" y="29175"/>
                    <a:pt x="11078" y="29165"/>
                  </a:cubicBezTo>
                  <a:close/>
                  <a:moveTo>
                    <a:pt x="13344" y="29301"/>
                  </a:moveTo>
                  <a:lnTo>
                    <a:pt x="13344" y="29332"/>
                  </a:lnTo>
                  <a:lnTo>
                    <a:pt x="13374" y="29301"/>
                  </a:lnTo>
                  <a:close/>
                  <a:moveTo>
                    <a:pt x="12077" y="25667"/>
                  </a:moveTo>
                  <a:cubicBezTo>
                    <a:pt x="12042" y="25694"/>
                    <a:pt x="12017" y="25735"/>
                    <a:pt x="11985" y="25735"/>
                  </a:cubicBezTo>
                  <a:cubicBezTo>
                    <a:pt x="11973" y="25735"/>
                    <a:pt x="11960" y="25729"/>
                    <a:pt x="11946" y="25715"/>
                  </a:cubicBezTo>
                  <a:lnTo>
                    <a:pt x="11946" y="25715"/>
                  </a:lnTo>
                  <a:cubicBezTo>
                    <a:pt x="11946" y="25745"/>
                    <a:pt x="11976" y="25776"/>
                    <a:pt x="12006" y="25806"/>
                  </a:cubicBezTo>
                  <a:cubicBezTo>
                    <a:pt x="12006" y="25806"/>
                    <a:pt x="12045" y="25767"/>
                    <a:pt x="12061" y="25767"/>
                  </a:cubicBezTo>
                  <a:cubicBezTo>
                    <a:pt x="12065" y="25767"/>
                    <a:pt x="12067" y="25769"/>
                    <a:pt x="12067" y="25776"/>
                  </a:cubicBezTo>
                  <a:cubicBezTo>
                    <a:pt x="12067" y="25836"/>
                    <a:pt x="12067" y="25867"/>
                    <a:pt x="12067" y="25928"/>
                  </a:cubicBezTo>
                  <a:cubicBezTo>
                    <a:pt x="12067" y="25917"/>
                    <a:pt x="12081" y="25914"/>
                    <a:pt x="12098" y="25914"/>
                  </a:cubicBezTo>
                  <a:cubicBezTo>
                    <a:pt x="12131" y="25914"/>
                    <a:pt x="12179" y="25928"/>
                    <a:pt x="12158" y="25928"/>
                  </a:cubicBezTo>
                  <a:cubicBezTo>
                    <a:pt x="12158" y="25928"/>
                    <a:pt x="12098" y="25958"/>
                    <a:pt x="12098" y="25958"/>
                  </a:cubicBezTo>
                  <a:lnTo>
                    <a:pt x="12219" y="26019"/>
                  </a:lnTo>
                  <a:cubicBezTo>
                    <a:pt x="12198" y="26019"/>
                    <a:pt x="12177" y="26062"/>
                    <a:pt x="12166" y="26079"/>
                  </a:cubicBezTo>
                  <a:lnTo>
                    <a:pt x="12166" y="26079"/>
                  </a:lnTo>
                  <a:cubicBezTo>
                    <a:pt x="12164" y="26076"/>
                    <a:pt x="12162" y="26075"/>
                    <a:pt x="12160" y="26075"/>
                  </a:cubicBezTo>
                  <a:cubicBezTo>
                    <a:pt x="12159" y="26075"/>
                    <a:pt x="12158" y="26076"/>
                    <a:pt x="12158" y="26079"/>
                  </a:cubicBezTo>
                  <a:cubicBezTo>
                    <a:pt x="12158" y="26084"/>
                    <a:pt x="12159" y="26086"/>
                    <a:pt x="12160" y="26086"/>
                  </a:cubicBezTo>
                  <a:cubicBezTo>
                    <a:pt x="12161" y="26086"/>
                    <a:pt x="12163" y="26083"/>
                    <a:pt x="12166" y="26079"/>
                  </a:cubicBezTo>
                  <a:lnTo>
                    <a:pt x="12166" y="26079"/>
                  </a:lnTo>
                  <a:cubicBezTo>
                    <a:pt x="12182" y="26099"/>
                    <a:pt x="12219" y="26177"/>
                    <a:pt x="12219" y="26201"/>
                  </a:cubicBezTo>
                  <a:lnTo>
                    <a:pt x="12219" y="26140"/>
                  </a:lnTo>
                  <a:cubicBezTo>
                    <a:pt x="12280" y="26262"/>
                    <a:pt x="12371" y="26231"/>
                    <a:pt x="12432" y="26353"/>
                  </a:cubicBezTo>
                  <a:cubicBezTo>
                    <a:pt x="12401" y="26353"/>
                    <a:pt x="12341" y="26353"/>
                    <a:pt x="12371" y="26414"/>
                  </a:cubicBezTo>
                  <a:cubicBezTo>
                    <a:pt x="12462" y="26444"/>
                    <a:pt x="12553" y="26505"/>
                    <a:pt x="12614" y="26596"/>
                  </a:cubicBezTo>
                  <a:lnTo>
                    <a:pt x="12614" y="26627"/>
                  </a:lnTo>
                  <a:lnTo>
                    <a:pt x="12675" y="26687"/>
                  </a:lnTo>
                  <a:cubicBezTo>
                    <a:pt x="12584" y="26627"/>
                    <a:pt x="12493" y="26566"/>
                    <a:pt x="12401" y="26475"/>
                  </a:cubicBezTo>
                  <a:cubicBezTo>
                    <a:pt x="12401" y="26535"/>
                    <a:pt x="12401" y="26535"/>
                    <a:pt x="12401" y="26566"/>
                  </a:cubicBezTo>
                  <a:cubicBezTo>
                    <a:pt x="12401" y="26572"/>
                    <a:pt x="12399" y="26574"/>
                    <a:pt x="12395" y="26574"/>
                  </a:cubicBezTo>
                  <a:cubicBezTo>
                    <a:pt x="12380" y="26574"/>
                    <a:pt x="12341" y="26535"/>
                    <a:pt x="12341" y="26535"/>
                  </a:cubicBezTo>
                  <a:lnTo>
                    <a:pt x="12341" y="26535"/>
                  </a:lnTo>
                  <a:lnTo>
                    <a:pt x="12401" y="26687"/>
                  </a:lnTo>
                  <a:cubicBezTo>
                    <a:pt x="12405" y="26684"/>
                    <a:pt x="12409" y="26683"/>
                    <a:pt x="12413" y="26683"/>
                  </a:cubicBezTo>
                  <a:cubicBezTo>
                    <a:pt x="12445" y="26683"/>
                    <a:pt x="12496" y="26779"/>
                    <a:pt x="12523" y="26779"/>
                  </a:cubicBezTo>
                  <a:lnTo>
                    <a:pt x="12401" y="26627"/>
                  </a:lnTo>
                  <a:cubicBezTo>
                    <a:pt x="12405" y="26623"/>
                    <a:pt x="12411" y="26621"/>
                    <a:pt x="12418" y="26621"/>
                  </a:cubicBezTo>
                  <a:cubicBezTo>
                    <a:pt x="12462" y="26621"/>
                    <a:pt x="12557" y="26703"/>
                    <a:pt x="12584" y="26809"/>
                  </a:cubicBezTo>
                  <a:cubicBezTo>
                    <a:pt x="12584" y="26819"/>
                    <a:pt x="12577" y="26822"/>
                    <a:pt x="12568" y="26822"/>
                  </a:cubicBezTo>
                  <a:cubicBezTo>
                    <a:pt x="12550" y="26822"/>
                    <a:pt x="12523" y="26809"/>
                    <a:pt x="12523" y="26809"/>
                  </a:cubicBezTo>
                  <a:lnTo>
                    <a:pt x="12523" y="26809"/>
                  </a:lnTo>
                  <a:cubicBezTo>
                    <a:pt x="12553" y="26839"/>
                    <a:pt x="12553" y="26870"/>
                    <a:pt x="12584" y="26931"/>
                  </a:cubicBezTo>
                  <a:lnTo>
                    <a:pt x="12553" y="26870"/>
                  </a:lnTo>
                  <a:lnTo>
                    <a:pt x="12553" y="26870"/>
                  </a:lnTo>
                  <a:cubicBezTo>
                    <a:pt x="12553" y="26961"/>
                    <a:pt x="12614" y="26961"/>
                    <a:pt x="12614" y="27052"/>
                  </a:cubicBezTo>
                  <a:cubicBezTo>
                    <a:pt x="12614" y="27083"/>
                    <a:pt x="12614" y="27174"/>
                    <a:pt x="12614" y="27174"/>
                  </a:cubicBezTo>
                  <a:cubicBezTo>
                    <a:pt x="12645" y="27113"/>
                    <a:pt x="12766" y="27052"/>
                    <a:pt x="12797" y="27052"/>
                  </a:cubicBezTo>
                  <a:cubicBezTo>
                    <a:pt x="12797" y="27143"/>
                    <a:pt x="12797" y="27204"/>
                    <a:pt x="12797" y="27265"/>
                  </a:cubicBezTo>
                  <a:cubicBezTo>
                    <a:pt x="12797" y="27285"/>
                    <a:pt x="12783" y="27292"/>
                    <a:pt x="12766" y="27292"/>
                  </a:cubicBezTo>
                  <a:cubicBezTo>
                    <a:pt x="12756" y="27292"/>
                    <a:pt x="12745" y="27290"/>
                    <a:pt x="12735" y="27286"/>
                  </a:cubicBezTo>
                  <a:lnTo>
                    <a:pt x="12735" y="27286"/>
                  </a:lnTo>
                  <a:cubicBezTo>
                    <a:pt x="12735" y="27289"/>
                    <a:pt x="12736" y="27292"/>
                    <a:pt x="12736" y="27295"/>
                  </a:cubicBezTo>
                  <a:cubicBezTo>
                    <a:pt x="12736" y="27326"/>
                    <a:pt x="12705" y="27295"/>
                    <a:pt x="12736" y="27356"/>
                  </a:cubicBezTo>
                  <a:cubicBezTo>
                    <a:pt x="12758" y="27356"/>
                    <a:pt x="12764" y="27420"/>
                    <a:pt x="12766" y="27420"/>
                  </a:cubicBezTo>
                  <a:cubicBezTo>
                    <a:pt x="12766" y="27420"/>
                    <a:pt x="12766" y="27411"/>
                    <a:pt x="12766" y="27386"/>
                  </a:cubicBezTo>
                  <a:cubicBezTo>
                    <a:pt x="12797" y="27417"/>
                    <a:pt x="12797" y="27478"/>
                    <a:pt x="12827" y="27508"/>
                  </a:cubicBezTo>
                  <a:cubicBezTo>
                    <a:pt x="12827" y="27504"/>
                    <a:pt x="12829" y="27502"/>
                    <a:pt x="12832" y="27502"/>
                  </a:cubicBezTo>
                  <a:cubicBezTo>
                    <a:pt x="12851" y="27502"/>
                    <a:pt x="12922" y="27577"/>
                    <a:pt x="12949" y="27630"/>
                  </a:cubicBezTo>
                  <a:lnTo>
                    <a:pt x="12949" y="27660"/>
                  </a:lnTo>
                  <a:cubicBezTo>
                    <a:pt x="12979" y="27782"/>
                    <a:pt x="12979" y="27842"/>
                    <a:pt x="13040" y="27964"/>
                  </a:cubicBezTo>
                  <a:cubicBezTo>
                    <a:pt x="13015" y="27989"/>
                    <a:pt x="13030" y="28033"/>
                    <a:pt x="13021" y="28033"/>
                  </a:cubicBezTo>
                  <a:cubicBezTo>
                    <a:pt x="13019" y="28033"/>
                    <a:pt x="13015" y="28031"/>
                    <a:pt x="13009" y="28025"/>
                  </a:cubicBezTo>
                  <a:lnTo>
                    <a:pt x="13009" y="28025"/>
                  </a:lnTo>
                  <a:cubicBezTo>
                    <a:pt x="13040" y="28055"/>
                    <a:pt x="13040" y="28055"/>
                    <a:pt x="13040" y="28086"/>
                  </a:cubicBezTo>
                  <a:cubicBezTo>
                    <a:pt x="13040" y="28108"/>
                    <a:pt x="13038" y="28116"/>
                    <a:pt x="13035" y="28116"/>
                  </a:cubicBezTo>
                  <a:cubicBezTo>
                    <a:pt x="13029" y="28116"/>
                    <a:pt x="13017" y="28071"/>
                    <a:pt x="13012" y="28071"/>
                  </a:cubicBezTo>
                  <a:cubicBezTo>
                    <a:pt x="13010" y="28071"/>
                    <a:pt x="13009" y="28075"/>
                    <a:pt x="13009" y="28086"/>
                  </a:cubicBezTo>
                  <a:cubicBezTo>
                    <a:pt x="13009" y="28086"/>
                    <a:pt x="13070" y="28177"/>
                    <a:pt x="13101" y="28238"/>
                  </a:cubicBezTo>
                  <a:cubicBezTo>
                    <a:pt x="13101" y="28207"/>
                    <a:pt x="13070" y="28116"/>
                    <a:pt x="13040" y="28055"/>
                  </a:cubicBezTo>
                  <a:lnTo>
                    <a:pt x="13040" y="28055"/>
                  </a:lnTo>
                  <a:cubicBezTo>
                    <a:pt x="13070" y="28055"/>
                    <a:pt x="13161" y="28146"/>
                    <a:pt x="13192" y="28238"/>
                  </a:cubicBezTo>
                  <a:cubicBezTo>
                    <a:pt x="13232" y="28319"/>
                    <a:pt x="13219" y="28332"/>
                    <a:pt x="13205" y="28332"/>
                  </a:cubicBezTo>
                  <a:cubicBezTo>
                    <a:pt x="13199" y="28332"/>
                    <a:pt x="13192" y="28329"/>
                    <a:pt x="13192" y="28329"/>
                  </a:cubicBezTo>
                  <a:lnTo>
                    <a:pt x="13192" y="28329"/>
                  </a:lnTo>
                  <a:cubicBezTo>
                    <a:pt x="13249" y="28500"/>
                    <a:pt x="13333" y="28457"/>
                    <a:pt x="13343" y="28602"/>
                  </a:cubicBezTo>
                  <a:lnTo>
                    <a:pt x="13343" y="28602"/>
                  </a:lnTo>
                  <a:cubicBezTo>
                    <a:pt x="13313" y="28587"/>
                    <a:pt x="13298" y="28580"/>
                    <a:pt x="13291" y="28580"/>
                  </a:cubicBezTo>
                  <a:cubicBezTo>
                    <a:pt x="13283" y="28580"/>
                    <a:pt x="13283" y="28587"/>
                    <a:pt x="13283" y="28602"/>
                  </a:cubicBezTo>
                  <a:lnTo>
                    <a:pt x="13343" y="28602"/>
                  </a:lnTo>
                  <a:cubicBezTo>
                    <a:pt x="13343" y="28602"/>
                    <a:pt x="13343" y="28602"/>
                    <a:pt x="13343" y="28602"/>
                  </a:cubicBezTo>
                  <a:lnTo>
                    <a:pt x="13343" y="28602"/>
                  </a:lnTo>
                  <a:cubicBezTo>
                    <a:pt x="13343" y="28602"/>
                    <a:pt x="13343" y="28602"/>
                    <a:pt x="13344" y="28602"/>
                  </a:cubicBezTo>
                  <a:lnTo>
                    <a:pt x="13343" y="28602"/>
                  </a:lnTo>
                  <a:cubicBezTo>
                    <a:pt x="13343" y="28612"/>
                    <a:pt x="13344" y="28622"/>
                    <a:pt x="13344" y="28633"/>
                  </a:cubicBezTo>
                  <a:cubicBezTo>
                    <a:pt x="13333" y="28655"/>
                    <a:pt x="13317" y="28661"/>
                    <a:pt x="13302" y="28661"/>
                  </a:cubicBezTo>
                  <a:cubicBezTo>
                    <a:pt x="13286" y="28661"/>
                    <a:pt x="13270" y="28654"/>
                    <a:pt x="13261" y="28654"/>
                  </a:cubicBezTo>
                  <a:cubicBezTo>
                    <a:pt x="13256" y="28654"/>
                    <a:pt x="13253" y="28656"/>
                    <a:pt x="13253" y="28663"/>
                  </a:cubicBezTo>
                  <a:cubicBezTo>
                    <a:pt x="13222" y="28572"/>
                    <a:pt x="13222" y="28542"/>
                    <a:pt x="13222" y="28481"/>
                  </a:cubicBezTo>
                  <a:lnTo>
                    <a:pt x="13222" y="28542"/>
                  </a:lnTo>
                  <a:cubicBezTo>
                    <a:pt x="13222" y="28517"/>
                    <a:pt x="13202" y="28492"/>
                    <a:pt x="13194" y="28467"/>
                  </a:cubicBezTo>
                  <a:lnTo>
                    <a:pt x="13194" y="28467"/>
                  </a:lnTo>
                  <a:cubicBezTo>
                    <a:pt x="13210" y="28536"/>
                    <a:pt x="13283" y="28770"/>
                    <a:pt x="13283" y="28906"/>
                  </a:cubicBezTo>
                  <a:cubicBezTo>
                    <a:pt x="13313" y="28937"/>
                    <a:pt x="13344" y="28967"/>
                    <a:pt x="13344" y="28967"/>
                  </a:cubicBezTo>
                  <a:lnTo>
                    <a:pt x="13344" y="28906"/>
                  </a:lnTo>
                  <a:cubicBezTo>
                    <a:pt x="13344" y="28893"/>
                    <a:pt x="13345" y="28889"/>
                    <a:pt x="13347" y="28889"/>
                  </a:cubicBezTo>
                  <a:cubicBezTo>
                    <a:pt x="13353" y="28889"/>
                    <a:pt x="13365" y="28924"/>
                    <a:pt x="13371" y="28924"/>
                  </a:cubicBezTo>
                  <a:cubicBezTo>
                    <a:pt x="13373" y="28924"/>
                    <a:pt x="13374" y="28919"/>
                    <a:pt x="13374" y="28906"/>
                  </a:cubicBezTo>
                  <a:cubicBezTo>
                    <a:pt x="13383" y="28915"/>
                    <a:pt x="13391" y="28925"/>
                    <a:pt x="13399" y="28934"/>
                  </a:cubicBezTo>
                  <a:lnTo>
                    <a:pt x="13399" y="28934"/>
                  </a:lnTo>
                  <a:cubicBezTo>
                    <a:pt x="13409" y="28918"/>
                    <a:pt x="13416" y="28906"/>
                    <a:pt x="13435" y="28906"/>
                  </a:cubicBezTo>
                  <a:cubicBezTo>
                    <a:pt x="13435" y="28906"/>
                    <a:pt x="13435" y="28937"/>
                    <a:pt x="13435" y="28937"/>
                  </a:cubicBezTo>
                  <a:lnTo>
                    <a:pt x="13405" y="28937"/>
                  </a:lnTo>
                  <a:cubicBezTo>
                    <a:pt x="13405" y="28939"/>
                    <a:pt x="13405" y="28941"/>
                    <a:pt x="13405" y="28943"/>
                  </a:cubicBezTo>
                  <a:lnTo>
                    <a:pt x="13405" y="28943"/>
                  </a:lnTo>
                  <a:cubicBezTo>
                    <a:pt x="13407" y="28945"/>
                    <a:pt x="13408" y="28947"/>
                    <a:pt x="13409" y="28949"/>
                  </a:cubicBezTo>
                  <a:lnTo>
                    <a:pt x="13409" y="28949"/>
                  </a:lnTo>
                  <a:lnTo>
                    <a:pt x="13407" y="28951"/>
                  </a:lnTo>
                  <a:cubicBezTo>
                    <a:pt x="13406" y="28948"/>
                    <a:pt x="13406" y="28946"/>
                    <a:pt x="13405" y="28943"/>
                  </a:cubicBezTo>
                  <a:lnTo>
                    <a:pt x="13405" y="28943"/>
                  </a:lnTo>
                  <a:cubicBezTo>
                    <a:pt x="13403" y="28940"/>
                    <a:pt x="13401" y="28937"/>
                    <a:pt x="13399" y="28934"/>
                  </a:cubicBezTo>
                  <a:lnTo>
                    <a:pt x="13399" y="28934"/>
                  </a:lnTo>
                  <a:cubicBezTo>
                    <a:pt x="13393" y="28944"/>
                    <a:pt x="13386" y="28956"/>
                    <a:pt x="13374" y="28967"/>
                  </a:cubicBezTo>
                  <a:lnTo>
                    <a:pt x="13407" y="28951"/>
                  </a:lnTo>
                  <a:lnTo>
                    <a:pt x="13407" y="28951"/>
                  </a:lnTo>
                  <a:cubicBezTo>
                    <a:pt x="13410" y="28956"/>
                    <a:pt x="13413" y="28959"/>
                    <a:pt x="13417" y="28962"/>
                  </a:cubicBezTo>
                  <a:lnTo>
                    <a:pt x="13417" y="28962"/>
                  </a:lnTo>
                  <a:cubicBezTo>
                    <a:pt x="13449" y="29015"/>
                    <a:pt x="13465" y="29075"/>
                    <a:pt x="13465" y="29119"/>
                  </a:cubicBezTo>
                  <a:lnTo>
                    <a:pt x="13452" y="29132"/>
                  </a:lnTo>
                  <a:lnTo>
                    <a:pt x="13452" y="29132"/>
                  </a:lnTo>
                  <a:cubicBezTo>
                    <a:pt x="13450" y="29100"/>
                    <a:pt x="13448" y="29071"/>
                    <a:pt x="13435" y="29058"/>
                  </a:cubicBezTo>
                  <a:cubicBezTo>
                    <a:pt x="13432" y="29055"/>
                    <a:pt x="13429" y="29053"/>
                    <a:pt x="13428" y="29053"/>
                  </a:cubicBezTo>
                  <a:lnTo>
                    <a:pt x="13428" y="29053"/>
                  </a:lnTo>
                  <a:cubicBezTo>
                    <a:pt x="13419" y="29053"/>
                    <a:pt x="13447" y="29118"/>
                    <a:pt x="13443" y="29141"/>
                  </a:cubicBezTo>
                  <a:lnTo>
                    <a:pt x="13443" y="29141"/>
                  </a:lnTo>
                  <a:lnTo>
                    <a:pt x="13452" y="29132"/>
                  </a:lnTo>
                  <a:lnTo>
                    <a:pt x="13452" y="29132"/>
                  </a:lnTo>
                  <a:cubicBezTo>
                    <a:pt x="13456" y="29175"/>
                    <a:pt x="13461" y="29223"/>
                    <a:pt x="13496" y="29241"/>
                  </a:cubicBezTo>
                  <a:lnTo>
                    <a:pt x="13496" y="29180"/>
                  </a:lnTo>
                  <a:cubicBezTo>
                    <a:pt x="13498" y="29173"/>
                    <a:pt x="13501" y="29167"/>
                    <a:pt x="13503" y="29164"/>
                  </a:cubicBezTo>
                  <a:lnTo>
                    <a:pt x="13503" y="29164"/>
                  </a:lnTo>
                  <a:cubicBezTo>
                    <a:pt x="13531" y="29220"/>
                    <a:pt x="13559" y="29278"/>
                    <a:pt x="13587" y="29362"/>
                  </a:cubicBezTo>
                  <a:cubicBezTo>
                    <a:pt x="13587" y="29332"/>
                    <a:pt x="13557" y="29332"/>
                    <a:pt x="13587" y="29271"/>
                  </a:cubicBezTo>
                  <a:lnTo>
                    <a:pt x="13587" y="29271"/>
                  </a:lnTo>
                  <a:cubicBezTo>
                    <a:pt x="13583" y="29278"/>
                    <a:pt x="13580" y="29281"/>
                    <a:pt x="13577" y="29281"/>
                  </a:cubicBezTo>
                  <a:cubicBezTo>
                    <a:pt x="13555" y="29281"/>
                    <a:pt x="13532" y="29159"/>
                    <a:pt x="13510" y="29159"/>
                  </a:cubicBezTo>
                  <a:cubicBezTo>
                    <a:pt x="13508" y="29159"/>
                    <a:pt x="13505" y="29161"/>
                    <a:pt x="13503" y="29164"/>
                  </a:cubicBezTo>
                  <a:lnTo>
                    <a:pt x="13503" y="29164"/>
                  </a:lnTo>
                  <a:cubicBezTo>
                    <a:pt x="13501" y="29159"/>
                    <a:pt x="13498" y="29154"/>
                    <a:pt x="13496" y="29149"/>
                  </a:cubicBezTo>
                  <a:lnTo>
                    <a:pt x="13496" y="28967"/>
                  </a:lnTo>
                  <a:cubicBezTo>
                    <a:pt x="13483" y="28980"/>
                    <a:pt x="13476" y="28987"/>
                    <a:pt x="13471" y="28987"/>
                  </a:cubicBezTo>
                  <a:cubicBezTo>
                    <a:pt x="13465" y="28987"/>
                    <a:pt x="13465" y="28972"/>
                    <a:pt x="13465" y="28937"/>
                  </a:cubicBezTo>
                  <a:cubicBezTo>
                    <a:pt x="13465" y="28967"/>
                    <a:pt x="13465" y="28967"/>
                    <a:pt x="13465" y="28967"/>
                  </a:cubicBezTo>
                  <a:cubicBezTo>
                    <a:pt x="13435" y="28967"/>
                    <a:pt x="13435" y="28845"/>
                    <a:pt x="13405" y="28815"/>
                  </a:cubicBezTo>
                  <a:lnTo>
                    <a:pt x="13374" y="28754"/>
                  </a:lnTo>
                  <a:cubicBezTo>
                    <a:pt x="13394" y="28754"/>
                    <a:pt x="13388" y="28714"/>
                    <a:pt x="13390" y="28714"/>
                  </a:cubicBezTo>
                  <a:lnTo>
                    <a:pt x="13390" y="28714"/>
                  </a:lnTo>
                  <a:cubicBezTo>
                    <a:pt x="13391" y="28714"/>
                    <a:pt x="13394" y="28724"/>
                    <a:pt x="13405" y="28754"/>
                  </a:cubicBezTo>
                  <a:lnTo>
                    <a:pt x="13405" y="28663"/>
                  </a:lnTo>
                  <a:cubicBezTo>
                    <a:pt x="13405" y="28602"/>
                    <a:pt x="13374" y="28542"/>
                    <a:pt x="13374" y="28511"/>
                  </a:cubicBezTo>
                  <a:cubicBezTo>
                    <a:pt x="13352" y="28467"/>
                    <a:pt x="13330" y="28438"/>
                    <a:pt x="13331" y="28438"/>
                  </a:cubicBezTo>
                  <a:lnTo>
                    <a:pt x="13331" y="28438"/>
                  </a:lnTo>
                  <a:cubicBezTo>
                    <a:pt x="13332" y="28438"/>
                    <a:pt x="13336" y="28442"/>
                    <a:pt x="13344" y="28450"/>
                  </a:cubicBezTo>
                  <a:lnTo>
                    <a:pt x="13283" y="28298"/>
                  </a:lnTo>
                  <a:cubicBezTo>
                    <a:pt x="13222" y="28177"/>
                    <a:pt x="13192" y="28055"/>
                    <a:pt x="13161" y="27903"/>
                  </a:cubicBezTo>
                  <a:cubicBezTo>
                    <a:pt x="13131" y="27842"/>
                    <a:pt x="13101" y="27812"/>
                    <a:pt x="13101" y="27751"/>
                  </a:cubicBezTo>
                  <a:lnTo>
                    <a:pt x="13101" y="27721"/>
                  </a:lnTo>
                  <a:cubicBezTo>
                    <a:pt x="13070" y="27660"/>
                    <a:pt x="13070" y="27538"/>
                    <a:pt x="13040" y="27538"/>
                  </a:cubicBezTo>
                  <a:cubicBezTo>
                    <a:pt x="13070" y="27447"/>
                    <a:pt x="12949" y="27265"/>
                    <a:pt x="12949" y="27174"/>
                  </a:cubicBezTo>
                  <a:lnTo>
                    <a:pt x="12918" y="27174"/>
                  </a:lnTo>
                  <a:cubicBezTo>
                    <a:pt x="12888" y="27083"/>
                    <a:pt x="12857" y="27022"/>
                    <a:pt x="12827" y="26961"/>
                  </a:cubicBezTo>
                  <a:lnTo>
                    <a:pt x="12797" y="26961"/>
                  </a:lnTo>
                  <a:cubicBezTo>
                    <a:pt x="12766" y="26870"/>
                    <a:pt x="12705" y="26748"/>
                    <a:pt x="12705" y="26657"/>
                  </a:cubicBezTo>
                  <a:cubicBezTo>
                    <a:pt x="12705" y="26657"/>
                    <a:pt x="12705" y="26687"/>
                    <a:pt x="12705" y="26718"/>
                  </a:cubicBezTo>
                  <a:cubicBezTo>
                    <a:pt x="12705" y="26566"/>
                    <a:pt x="12553" y="26475"/>
                    <a:pt x="12553" y="26323"/>
                  </a:cubicBezTo>
                  <a:cubicBezTo>
                    <a:pt x="12523" y="26323"/>
                    <a:pt x="12523" y="26292"/>
                    <a:pt x="12493" y="26262"/>
                  </a:cubicBezTo>
                  <a:cubicBezTo>
                    <a:pt x="12493" y="26231"/>
                    <a:pt x="12462" y="26201"/>
                    <a:pt x="12462" y="26171"/>
                  </a:cubicBezTo>
                  <a:lnTo>
                    <a:pt x="12462" y="26231"/>
                  </a:lnTo>
                  <a:lnTo>
                    <a:pt x="12432" y="26231"/>
                  </a:lnTo>
                  <a:cubicBezTo>
                    <a:pt x="12462" y="26201"/>
                    <a:pt x="12462" y="26171"/>
                    <a:pt x="12462" y="26140"/>
                  </a:cubicBezTo>
                  <a:cubicBezTo>
                    <a:pt x="12447" y="26125"/>
                    <a:pt x="12439" y="26117"/>
                    <a:pt x="12436" y="26117"/>
                  </a:cubicBezTo>
                  <a:cubicBezTo>
                    <a:pt x="12432" y="26117"/>
                    <a:pt x="12432" y="26125"/>
                    <a:pt x="12432" y="26140"/>
                  </a:cubicBezTo>
                  <a:cubicBezTo>
                    <a:pt x="12401" y="26140"/>
                    <a:pt x="12401" y="26110"/>
                    <a:pt x="12371" y="26110"/>
                  </a:cubicBezTo>
                  <a:cubicBezTo>
                    <a:pt x="12401" y="26079"/>
                    <a:pt x="12371" y="25988"/>
                    <a:pt x="12341" y="25988"/>
                  </a:cubicBezTo>
                  <a:cubicBezTo>
                    <a:pt x="12310" y="25958"/>
                    <a:pt x="12189" y="25836"/>
                    <a:pt x="12189" y="25836"/>
                  </a:cubicBezTo>
                  <a:cubicBezTo>
                    <a:pt x="12189" y="25776"/>
                    <a:pt x="12158" y="25745"/>
                    <a:pt x="12128" y="25715"/>
                  </a:cubicBezTo>
                  <a:lnTo>
                    <a:pt x="12128" y="25684"/>
                  </a:lnTo>
                  <a:lnTo>
                    <a:pt x="12077" y="25667"/>
                  </a:lnTo>
                  <a:close/>
                  <a:moveTo>
                    <a:pt x="16353" y="29332"/>
                  </a:moveTo>
                  <a:lnTo>
                    <a:pt x="16323" y="29362"/>
                  </a:lnTo>
                  <a:lnTo>
                    <a:pt x="16292" y="29362"/>
                  </a:lnTo>
                  <a:lnTo>
                    <a:pt x="16353" y="29332"/>
                  </a:lnTo>
                  <a:close/>
                  <a:moveTo>
                    <a:pt x="13405" y="29271"/>
                  </a:moveTo>
                  <a:lnTo>
                    <a:pt x="13405" y="29301"/>
                  </a:lnTo>
                  <a:cubicBezTo>
                    <a:pt x="13405" y="29301"/>
                    <a:pt x="13405" y="29332"/>
                    <a:pt x="13405" y="29393"/>
                  </a:cubicBezTo>
                  <a:cubicBezTo>
                    <a:pt x="13435" y="29362"/>
                    <a:pt x="13435" y="29332"/>
                    <a:pt x="13405" y="29271"/>
                  </a:cubicBezTo>
                  <a:close/>
                  <a:moveTo>
                    <a:pt x="17402" y="29362"/>
                  </a:moveTo>
                  <a:cubicBezTo>
                    <a:pt x="17396" y="29370"/>
                    <a:pt x="17390" y="29380"/>
                    <a:pt x="17386" y="29393"/>
                  </a:cubicBezTo>
                  <a:lnTo>
                    <a:pt x="17402" y="29362"/>
                  </a:lnTo>
                  <a:close/>
                  <a:moveTo>
                    <a:pt x="13405" y="29393"/>
                  </a:moveTo>
                  <a:lnTo>
                    <a:pt x="13405" y="29423"/>
                  </a:lnTo>
                  <a:cubicBezTo>
                    <a:pt x="13405" y="29423"/>
                    <a:pt x="13435" y="29393"/>
                    <a:pt x="13405" y="29393"/>
                  </a:cubicBezTo>
                  <a:close/>
                  <a:moveTo>
                    <a:pt x="17143" y="29362"/>
                  </a:moveTo>
                  <a:lnTo>
                    <a:pt x="17143" y="29423"/>
                  </a:lnTo>
                  <a:cubicBezTo>
                    <a:pt x="17113" y="29423"/>
                    <a:pt x="17113" y="29423"/>
                    <a:pt x="17143" y="29362"/>
                  </a:cubicBezTo>
                  <a:close/>
                  <a:moveTo>
                    <a:pt x="21581" y="29362"/>
                  </a:moveTo>
                  <a:lnTo>
                    <a:pt x="21581" y="29393"/>
                  </a:lnTo>
                  <a:cubicBezTo>
                    <a:pt x="21581" y="29393"/>
                    <a:pt x="21581" y="29423"/>
                    <a:pt x="21581" y="29453"/>
                  </a:cubicBezTo>
                  <a:cubicBezTo>
                    <a:pt x="21551" y="29423"/>
                    <a:pt x="21551" y="29393"/>
                    <a:pt x="21581" y="29362"/>
                  </a:cubicBezTo>
                  <a:close/>
                  <a:moveTo>
                    <a:pt x="16778" y="29453"/>
                  </a:moveTo>
                  <a:cubicBezTo>
                    <a:pt x="16778" y="29453"/>
                    <a:pt x="16778" y="29467"/>
                    <a:pt x="16787" y="29467"/>
                  </a:cubicBezTo>
                  <a:cubicBezTo>
                    <a:pt x="16792" y="29467"/>
                    <a:pt x="16799" y="29464"/>
                    <a:pt x="16809" y="29453"/>
                  </a:cubicBezTo>
                  <a:close/>
                  <a:moveTo>
                    <a:pt x="13526" y="29514"/>
                  </a:moveTo>
                  <a:cubicBezTo>
                    <a:pt x="13526" y="29514"/>
                    <a:pt x="13526" y="29514"/>
                    <a:pt x="13526" y="29514"/>
                  </a:cubicBezTo>
                  <a:lnTo>
                    <a:pt x="13526" y="29514"/>
                  </a:lnTo>
                  <a:close/>
                  <a:moveTo>
                    <a:pt x="13399" y="29519"/>
                  </a:moveTo>
                  <a:cubicBezTo>
                    <a:pt x="13386" y="29524"/>
                    <a:pt x="13374" y="29531"/>
                    <a:pt x="13374" y="29545"/>
                  </a:cubicBezTo>
                  <a:lnTo>
                    <a:pt x="13399" y="29519"/>
                  </a:lnTo>
                  <a:close/>
                  <a:moveTo>
                    <a:pt x="13557" y="29514"/>
                  </a:moveTo>
                  <a:lnTo>
                    <a:pt x="13587" y="29575"/>
                  </a:lnTo>
                  <a:lnTo>
                    <a:pt x="13617" y="29575"/>
                  </a:lnTo>
                  <a:lnTo>
                    <a:pt x="13557" y="29514"/>
                  </a:lnTo>
                  <a:close/>
                  <a:moveTo>
                    <a:pt x="13416" y="29448"/>
                  </a:moveTo>
                  <a:cubicBezTo>
                    <a:pt x="13412" y="29448"/>
                    <a:pt x="13408" y="29450"/>
                    <a:pt x="13405" y="29453"/>
                  </a:cubicBezTo>
                  <a:lnTo>
                    <a:pt x="13435" y="29514"/>
                  </a:lnTo>
                  <a:cubicBezTo>
                    <a:pt x="13435" y="29514"/>
                    <a:pt x="13425" y="29514"/>
                    <a:pt x="13414" y="29516"/>
                  </a:cubicBezTo>
                  <a:lnTo>
                    <a:pt x="13414" y="29516"/>
                  </a:lnTo>
                  <a:cubicBezTo>
                    <a:pt x="13411" y="29515"/>
                    <a:pt x="13408" y="29514"/>
                    <a:pt x="13405" y="29514"/>
                  </a:cubicBezTo>
                  <a:lnTo>
                    <a:pt x="13399" y="29519"/>
                  </a:lnTo>
                  <a:lnTo>
                    <a:pt x="13399" y="29519"/>
                  </a:lnTo>
                  <a:cubicBezTo>
                    <a:pt x="13404" y="29518"/>
                    <a:pt x="13409" y="29517"/>
                    <a:pt x="13414" y="29516"/>
                  </a:cubicBezTo>
                  <a:lnTo>
                    <a:pt x="13414" y="29516"/>
                  </a:lnTo>
                  <a:cubicBezTo>
                    <a:pt x="13441" y="29527"/>
                    <a:pt x="13465" y="29584"/>
                    <a:pt x="13465" y="29666"/>
                  </a:cubicBezTo>
                  <a:cubicBezTo>
                    <a:pt x="13465" y="29683"/>
                    <a:pt x="13472" y="29691"/>
                    <a:pt x="13483" y="29691"/>
                  </a:cubicBezTo>
                  <a:cubicBezTo>
                    <a:pt x="13509" y="29691"/>
                    <a:pt x="13557" y="29641"/>
                    <a:pt x="13557" y="29575"/>
                  </a:cubicBezTo>
                  <a:lnTo>
                    <a:pt x="13526" y="29514"/>
                  </a:lnTo>
                  <a:cubicBezTo>
                    <a:pt x="13526" y="29541"/>
                    <a:pt x="13526" y="29641"/>
                    <a:pt x="13505" y="29641"/>
                  </a:cubicBezTo>
                  <a:cubicBezTo>
                    <a:pt x="13502" y="29641"/>
                    <a:pt x="13499" y="29639"/>
                    <a:pt x="13496" y="29636"/>
                  </a:cubicBezTo>
                  <a:cubicBezTo>
                    <a:pt x="13465" y="29575"/>
                    <a:pt x="13496" y="29545"/>
                    <a:pt x="13496" y="29514"/>
                  </a:cubicBezTo>
                  <a:lnTo>
                    <a:pt x="13496" y="29514"/>
                  </a:lnTo>
                  <a:cubicBezTo>
                    <a:pt x="13496" y="29518"/>
                    <a:pt x="13495" y="29519"/>
                    <a:pt x="13494" y="29519"/>
                  </a:cubicBezTo>
                  <a:cubicBezTo>
                    <a:pt x="13484" y="29519"/>
                    <a:pt x="13444" y="29448"/>
                    <a:pt x="13416" y="29448"/>
                  </a:cubicBezTo>
                  <a:close/>
                  <a:moveTo>
                    <a:pt x="11824" y="29514"/>
                  </a:moveTo>
                  <a:lnTo>
                    <a:pt x="11824" y="29514"/>
                  </a:lnTo>
                  <a:cubicBezTo>
                    <a:pt x="11854" y="29575"/>
                    <a:pt x="11915" y="29636"/>
                    <a:pt x="11946" y="29697"/>
                  </a:cubicBezTo>
                  <a:cubicBezTo>
                    <a:pt x="11915" y="29636"/>
                    <a:pt x="11885" y="29545"/>
                    <a:pt x="11824" y="29514"/>
                  </a:cubicBezTo>
                  <a:close/>
                  <a:moveTo>
                    <a:pt x="13557" y="29575"/>
                  </a:moveTo>
                  <a:lnTo>
                    <a:pt x="13587" y="29727"/>
                  </a:lnTo>
                  <a:cubicBezTo>
                    <a:pt x="13587" y="29697"/>
                    <a:pt x="13587" y="29666"/>
                    <a:pt x="13587" y="29636"/>
                  </a:cubicBezTo>
                  <a:cubicBezTo>
                    <a:pt x="13587" y="29605"/>
                    <a:pt x="13557" y="29575"/>
                    <a:pt x="13557" y="29575"/>
                  </a:cubicBezTo>
                  <a:close/>
                  <a:moveTo>
                    <a:pt x="13440" y="29745"/>
                  </a:moveTo>
                  <a:cubicBezTo>
                    <a:pt x="13437" y="29745"/>
                    <a:pt x="13435" y="29749"/>
                    <a:pt x="13435" y="29757"/>
                  </a:cubicBezTo>
                  <a:lnTo>
                    <a:pt x="13462" y="29784"/>
                  </a:lnTo>
                  <a:lnTo>
                    <a:pt x="13462" y="29784"/>
                  </a:lnTo>
                  <a:cubicBezTo>
                    <a:pt x="13457" y="29760"/>
                    <a:pt x="13447" y="29745"/>
                    <a:pt x="13440" y="29745"/>
                  </a:cubicBezTo>
                  <a:close/>
                  <a:moveTo>
                    <a:pt x="13462" y="29784"/>
                  </a:moveTo>
                  <a:cubicBezTo>
                    <a:pt x="13464" y="29794"/>
                    <a:pt x="13465" y="29805"/>
                    <a:pt x="13465" y="29818"/>
                  </a:cubicBezTo>
                  <a:lnTo>
                    <a:pt x="13465" y="29788"/>
                  </a:lnTo>
                  <a:lnTo>
                    <a:pt x="13462" y="29784"/>
                  </a:lnTo>
                  <a:close/>
                  <a:moveTo>
                    <a:pt x="13648" y="29788"/>
                  </a:moveTo>
                  <a:lnTo>
                    <a:pt x="13627" y="29808"/>
                  </a:lnTo>
                  <a:lnTo>
                    <a:pt x="13648" y="29849"/>
                  </a:lnTo>
                  <a:lnTo>
                    <a:pt x="13648" y="29788"/>
                  </a:lnTo>
                  <a:close/>
                  <a:moveTo>
                    <a:pt x="21307" y="29879"/>
                  </a:moveTo>
                  <a:lnTo>
                    <a:pt x="21307" y="29879"/>
                  </a:lnTo>
                  <a:cubicBezTo>
                    <a:pt x="21284" y="29887"/>
                    <a:pt x="21271" y="29899"/>
                    <a:pt x="21262" y="29912"/>
                  </a:cubicBezTo>
                  <a:lnTo>
                    <a:pt x="21262" y="29912"/>
                  </a:lnTo>
                  <a:cubicBezTo>
                    <a:pt x="21271" y="29901"/>
                    <a:pt x="21285" y="29890"/>
                    <a:pt x="21307" y="29879"/>
                  </a:cubicBezTo>
                  <a:close/>
                  <a:moveTo>
                    <a:pt x="13587" y="29727"/>
                  </a:moveTo>
                  <a:cubicBezTo>
                    <a:pt x="13587" y="29762"/>
                    <a:pt x="13587" y="29787"/>
                    <a:pt x="13587" y="29813"/>
                  </a:cubicBezTo>
                  <a:lnTo>
                    <a:pt x="13587" y="29813"/>
                  </a:lnTo>
                  <a:cubicBezTo>
                    <a:pt x="13583" y="29811"/>
                    <a:pt x="13579" y="29810"/>
                    <a:pt x="13575" y="29810"/>
                  </a:cubicBezTo>
                  <a:cubicBezTo>
                    <a:pt x="13569" y="29810"/>
                    <a:pt x="13563" y="29812"/>
                    <a:pt x="13557" y="29818"/>
                  </a:cubicBezTo>
                  <a:cubicBezTo>
                    <a:pt x="13557" y="29879"/>
                    <a:pt x="13587" y="29879"/>
                    <a:pt x="13617" y="29909"/>
                  </a:cubicBezTo>
                  <a:cubicBezTo>
                    <a:pt x="13608" y="29871"/>
                    <a:pt x="13607" y="29860"/>
                    <a:pt x="13610" y="29860"/>
                  </a:cubicBezTo>
                  <a:lnTo>
                    <a:pt x="13610" y="29860"/>
                  </a:lnTo>
                  <a:cubicBezTo>
                    <a:pt x="13612" y="29860"/>
                    <a:pt x="13615" y="29864"/>
                    <a:pt x="13618" y="29868"/>
                  </a:cubicBezTo>
                  <a:lnTo>
                    <a:pt x="13618" y="29868"/>
                  </a:lnTo>
                  <a:cubicBezTo>
                    <a:pt x="13619" y="29891"/>
                    <a:pt x="13624" y="29909"/>
                    <a:pt x="13648" y="29909"/>
                  </a:cubicBezTo>
                  <a:cubicBezTo>
                    <a:pt x="13648" y="29909"/>
                    <a:pt x="13648" y="29940"/>
                    <a:pt x="13678" y="29940"/>
                  </a:cubicBezTo>
                  <a:lnTo>
                    <a:pt x="13678" y="29940"/>
                  </a:lnTo>
                  <a:cubicBezTo>
                    <a:pt x="13648" y="29940"/>
                    <a:pt x="13648" y="29909"/>
                    <a:pt x="13648" y="29879"/>
                  </a:cubicBezTo>
                  <a:lnTo>
                    <a:pt x="13648" y="29849"/>
                  </a:lnTo>
                  <a:cubicBezTo>
                    <a:pt x="13648" y="29849"/>
                    <a:pt x="13617" y="29818"/>
                    <a:pt x="13617" y="29818"/>
                  </a:cubicBezTo>
                  <a:lnTo>
                    <a:pt x="13627" y="29808"/>
                  </a:lnTo>
                  <a:lnTo>
                    <a:pt x="13587" y="29727"/>
                  </a:lnTo>
                  <a:close/>
                  <a:moveTo>
                    <a:pt x="21262" y="29912"/>
                  </a:moveTo>
                  <a:cubicBezTo>
                    <a:pt x="21251" y="29926"/>
                    <a:pt x="21248" y="29940"/>
                    <a:pt x="21247" y="29953"/>
                  </a:cubicBezTo>
                  <a:lnTo>
                    <a:pt x="21247" y="29953"/>
                  </a:lnTo>
                  <a:cubicBezTo>
                    <a:pt x="21251" y="29939"/>
                    <a:pt x="21254" y="29925"/>
                    <a:pt x="21262" y="29912"/>
                  </a:cubicBezTo>
                  <a:close/>
                  <a:moveTo>
                    <a:pt x="11490" y="29849"/>
                  </a:moveTo>
                  <a:lnTo>
                    <a:pt x="11490" y="29879"/>
                  </a:lnTo>
                  <a:cubicBezTo>
                    <a:pt x="11490" y="29868"/>
                    <a:pt x="11491" y="29863"/>
                    <a:pt x="11493" y="29863"/>
                  </a:cubicBezTo>
                  <a:cubicBezTo>
                    <a:pt x="11505" y="29863"/>
                    <a:pt x="11548" y="29957"/>
                    <a:pt x="11672" y="30031"/>
                  </a:cubicBezTo>
                  <a:lnTo>
                    <a:pt x="11490" y="29849"/>
                  </a:lnTo>
                  <a:close/>
                  <a:moveTo>
                    <a:pt x="13617" y="29909"/>
                  </a:moveTo>
                  <a:cubicBezTo>
                    <a:pt x="13617" y="29970"/>
                    <a:pt x="13617" y="30001"/>
                    <a:pt x="13617" y="30031"/>
                  </a:cubicBezTo>
                  <a:cubicBezTo>
                    <a:pt x="13617" y="30031"/>
                    <a:pt x="13627" y="30040"/>
                    <a:pt x="13635" y="30043"/>
                  </a:cubicBezTo>
                  <a:lnTo>
                    <a:pt x="13635" y="30043"/>
                  </a:lnTo>
                  <a:lnTo>
                    <a:pt x="13648" y="30031"/>
                  </a:lnTo>
                  <a:lnTo>
                    <a:pt x="13648" y="30031"/>
                  </a:lnTo>
                  <a:cubicBezTo>
                    <a:pt x="13648" y="30031"/>
                    <a:pt x="13648" y="30031"/>
                    <a:pt x="13648" y="30031"/>
                  </a:cubicBezTo>
                  <a:lnTo>
                    <a:pt x="13678" y="30001"/>
                  </a:lnTo>
                  <a:cubicBezTo>
                    <a:pt x="13648" y="29970"/>
                    <a:pt x="13648" y="29940"/>
                    <a:pt x="13617" y="29909"/>
                  </a:cubicBezTo>
                  <a:close/>
                  <a:moveTo>
                    <a:pt x="12098" y="29940"/>
                  </a:moveTo>
                  <a:lnTo>
                    <a:pt x="12158" y="30061"/>
                  </a:lnTo>
                  <a:cubicBezTo>
                    <a:pt x="12158" y="30031"/>
                    <a:pt x="12128" y="30001"/>
                    <a:pt x="12098" y="29940"/>
                  </a:cubicBezTo>
                  <a:close/>
                  <a:moveTo>
                    <a:pt x="13678" y="29970"/>
                  </a:moveTo>
                  <a:cubicBezTo>
                    <a:pt x="13678" y="29988"/>
                    <a:pt x="13678" y="30006"/>
                    <a:pt x="13678" y="30031"/>
                  </a:cubicBezTo>
                  <a:cubicBezTo>
                    <a:pt x="13678" y="30031"/>
                    <a:pt x="13663" y="30038"/>
                    <a:pt x="13648" y="30046"/>
                  </a:cubicBezTo>
                  <a:lnTo>
                    <a:pt x="13648" y="30046"/>
                  </a:lnTo>
                  <a:cubicBezTo>
                    <a:pt x="13648" y="30041"/>
                    <a:pt x="13648" y="30036"/>
                    <a:pt x="13648" y="30031"/>
                  </a:cubicBezTo>
                  <a:cubicBezTo>
                    <a:pt x="13648" y="30041"/>
                    <a:pt x="13644" y="30044"/>
                    <a:pt x="13640" y="30044"/>
                  </a:cubicBezTo>
                  <a:cubicBezTo>
                    <a:pt x="13638" y="30044"/>
                    <a:pt x="13637" y="30044"/>
                    <a:pt x="13635" y="30043"/>
                  </a:cubicBezTo>
                  <a:lnTo>
                    <a:pt x="13635" y="30043"/>
                  </a:lnTo>
                  <a:lnTo>
                    <a:pt x="13617" y="30061"/>
                  </a:lnTo>
                  <a:cubicBezTo>
                    <a:pt x="13617" y="30061"/>
                    <a:pt x="13633" y="30054"/>
                    <a:pt x="13648" y="30046"/>
                  </a:cubicBezTo>
                  <a:lnTo>
                    <a:pt x="13648" y="30046"/>
                  </a:lnTo>
                  <a:cubicBezTo>
                    <a:pt x="13649" y="30071"/>
                    <a:pt x="13653" y="30092"/>
                    <a:pt x="13678" y="30092"/>
                  </a:cubicBezTo>
                  <a:cubicBezTo>
                    <a:pt x="13678" y="30081"/>
                    <a:pt x="13678" y="30071"/>
                    <a:pt x="13678" y="30061"/>
                  </a:cubicBezTo>
                  <a:cubicBezTo>
                    <a:pt x="13685" y="30068"/>
                    <a:pt x="13690" y="30070"/>
                    <a:pt x="13694" y="30070"/>
                  </a:cubicBezTo>
                  <a:cubicBezTo>
                    <a:pt x="13706" y="30070"/>
                    <a:pt x="13711" y="30053"/>
                    <a:pt x="13723" y="30053"/>
                  </a:cubicBezTo>
                  <a:cubicBezTo>
                    <a:pt x="13727" y="30053"/>
                    <a:pt x="13732" y="30055"/>
                    <a:pt x="13739" y="30061"/>
                  </a:cubicBezTo>
                  <a:cubicBezTo>
                    <a:pt x="13708" y="30031"/>
                    <a:pt x="13708" y="30001"/>
                    <a:pt x="13678" y="29970"/>
                  </a:cubicBezTo>
                  <a:close/>
                  <a:moveTo>
                    <a:pt x="13617" y="30061"/>
                  </a:moveTo>
                  <a:lnTo>
                    <a:pt x="13617" y="30092"/>
                  </a:lnTo>
                  <a:cubicBezTo>
                    <a:pt x="13605" y="30128"/>
                    <a:pt x="13598" y="30145"/>
                    <a:pt x="13593" y="30152"/>
                  </a:cubicBezTo>
                  <a:lnTo>
                    <a:pt x="13648" y="30152"/>
                  </a:lnTo>
                  <a:lnTo>
                    <a:pt x="13617" y="30061"/>
                  </a:lnTo>
                  <a:close/>
                  <a:moveTo>
                    <a:pt x="13678" y="30092"/>
                  </a:moveTo>
                  <a:lnTo>
                    <a:pt x="13678" y="30152"/>
                  </a:lnTo>
                  <a:cubicBezTo>
                    <a:pt x="13678" y="30152"/>
                    <a:pt x="13708" y="30122"/>
                    <a:pt x="13708" y="30122"/>
                  </a:cubicBezTo>
                  <a:cubicBezTo>
                    <a:pt x="13708" y="30122"/>
                    <a:pt x="13708" y="30122"/>
                    <a:pt x="13678" y="30092"/>
                  </a:cubicBezTo>
                  <a:close/>
                  <a:moveTo>
                    <a:pt x="13587" y="30152"/>
                  </a:moveTo>
                  <a:cubicBezTo>
                    <a:pt x="13587" y="30152"/>
                    <a:pt x="13587" y="30157"/>
                    <a:pt x="13589" y="30157"/>
                  </a:cubicBezTo>
                  <a:cubicBezTo>
                    <a:pt x="13590" y="30157"/>
                    <a:pt x="13591" y="30156"/>
                    <a:pt x="13593" y="30152"/>
                  </a:cubicBezTo>
                  <a:close/>
                  <a:moveTo>
                    <a:pt x="13708" y="30183"/>
                  </a:moveTo>
                  <a:lnTo>
                    <a:pt x="13708" y="30183"/>
                  </a:lnTo>
                  <a:lnTo>
                    <a:pt x="13708" y="30183"/>
                  </a:lnTo>
                  <a:close/>
                  <a:moveTo>
                    <a:pt x="13708" y="30183"/>
                  </a:moveTo>
                  <a:lnTo>
                    <a:pt x="13710" y="30184"/>
                  </a:lnTo>
                  <a:lnTo>
                    <a:pt x="13708" y="30183"/>
                  </a:lnTo>
                  <a:close/>
                  <a:moveTo>
                    <a:pt x="15076" y="29909"/>
                  </a:moveTo>
                  <a:lnTo>
                    <a:pt x="15076" y="29909"/>
                  </a:lnTo>
                  <a:cubicBezTo>
                    <a:pt x="15016" y="30031"/>
                    <a:pt x="14985" y="30122"/>
                    <a:pt x="14924" y="30213"/>
                  </a:cubicBezTo>
                  <a:lnTo>
                    <a:pt x="15016" y="30152"/>
                  </a:lnTo>
                  <a:lnTo>
                    <a:pt x="15076" y="29909"/>
                  </a:lnTo>
                  <a:close/>
                  <a:moveTo>
                    <a:pt x="13710" y="30184"/>
                  </a:moveTo>
                  <a:lnTo>
                    <a:pt x="13739" y="30213"/>
                  </a:lnTo>
                  <a:lnTo>
                    <a:pt x="13748" y="30222"/>
                  </a:lnTo>
                  <a:lnTo>
                    <a:pt x="13710" y="30184"/>
                  </a:lnTo>
                  <a:close/>
                  <a:moveTo>
                    <a:pt x="13748" y="30222"/>
                  </a:moveTo>
                  <a:lnTo>
                    <a:pt x="13748" y="30223"/>
                  </a:lnTo>
                  <a:lnTo>
                    <a:pt x="13748" y="30222"/>
                  </a:lnTo>
                  <a:close/>
                  <a:moveTo>
                    <a:pt x="13748" y="30223"/>
                  </a:moveTo>
                  <a:lnTo>
                    <a:pt x="13759" y="30233"/>
                  </a:lnTo>
                  <a:lnTo>
                    <a:pt x="13748" y="30223"/>
                  </a:lnTo>
                  <a:close/>
                  <a:moveTo>
                    <a:pt x="13759" y="30233"/>
                  </a:moveTo>
                  <a:lnTo>
                    <a:pt x="13761" y="30235"/>
                  </a:lnTo>
                  <a:lnTo>
                    <a:pt x="13759" y="30233"/>
                  </a:lnTo>
                  <a:close/>
                  <a:moveTo>
                    <a:pt x="14985" y="30213"/>
                  </a:moveTo>
                  <a:cubicBezTo>
                    <a:pt x="14978" y="30225"/>
                    <a:pt x="14972" y="30237"/>
                    <a:pt x="14967" y="30247"/>
                  </a:cubicBezTo>
                  <a:lnTo>
                    <a:pt x="14967" y="30247"/>
                  </a:lnTo>
                  <a:cubicBezTo>
                    <a:pt x="14973" y="30236"/>
                    <a:pt x="14979" y="30225"/>
                    <a:pt x="14985" y="30213"/>
                  </a:cubicBezTo>
                  <a:close/>
                  <a:moveTo>
                    <a:pt x="12060" y="30420"/>
                  </a:moveTo>
                  <a:cubicBezTo>
                    <a:pt x="12061" y="30421"/>
                    <a:pt x="12063" y="30421"/>
                    <a:pt x="12064" y="30422"/>
                  </a:cubicBezTo>
                  <a:lnTo>
                    <a:pt x="12064" y="30422"/>
                  </a:lnTo>
                  <a:lnTo>
                    <a:pt x="12067" y="30426"/>
                  </a:lnTo>
                  <a:cubicBezTo>
                    <a:pt x="12065" y="30424"/>
                    <a:pt x="12062" y="30422"/>
                    <a:pt x="12060" y="30420"/>
                  </a:cubicBezTo>
                  <a:close/>
                  <a:moveTo>
                    <a:pt x="15046" y="30425"/>
                  </a:moveTo>
                  <a:cubicBezTo>
                    <a:pt x="15046" y="30425"/>
                    <a:pt x="15046" y="30425"/>
                    <a:pt x="15046" y="30425"/>
                  </a:cubicBezTo>
                  <a:lnTo>
                    <a:pt x="15046" y="30425"/>
                  </a:lnTo>
                  <a:cubicBezTo>
                    <a:pt x="15046" y="30426"/>
                    <a:pt x="15046" y="30426"/>
                    <a:pt x="15046" y="30426"/>
                  </a:cubicBezTo>
                  <a:lnTo>
                    <a:pt x="15046" y="30425"/>
                  </a:lnTo>
                  <a:close/>
                  <a:moveTo>
                    <a:pt x="17569" y="26110"/>
                  </a:moveTo>
                  <a:cubicBezTo>
                    <a:pt x="17538" y="26140"/>
                    <a:pt x="17538" y="26171"/>
                    <a:pt x="17508" y="26201"/>
                  </a:cubicBezTo>
                  <a:lnTo>
                    <a:pt x="17508" y="26171"/>
                  </a:lnTo>
                  <a:cubicBezTo>
                    <a:pt x="17478" y="26201"/>
                    <a:pt x="17478" y="26231"/>
                    <a:pt x="17478" y="26292"/>
                  </a:cubicBezTo>
                  <a:lnTo>
                    <a:pt x="17441" y="26304"/>
                  </a:lnTo>
                  <a:lnTo>
                    <a:pt x="17441" y="26304"/>
                  </a:lnTo>
                  <a:lnTo>
                    <a:pt x="17417" y="26353"/>
                  </a:lnTo>
                  <a:lnTo>
                    <a:pt x="17432" y="26307"/>
                  </a:lnTo>
                  <a:lnTo>
                    <a:pt x="17432" y="26307"/>
                  </a:lnTo>
                  <a:lnTo>
                    <a:pt x="17386" y="26323"/>
                  </a:lnTo>
                  <a:lnTo>
                    <a:pt x="17386" y="26353"/>
                  </a:lnTo>
                  <a:lnTo>
                    <a:pt x="17295" y="26475"/>
                  </a:lnTo>
                  <a:lnTo>
                    <a:pt x="17295" y="26444"/>
                  </a:lnTo>
                  <a:cubicBezTo>
                    <a:pt x="17284" y="26467"/>
                    <a:pt x="17272" y="26490"/>
                    <a:pt x="17259" y="26515"/>
                  </a:cubicBezTo>
                  <a:lnTo>
                    <a:pt x="17259" y="26515"/>
                  </a:lnTo>
                  <a:cubicBezTo>
                    <a:pt x="17270" y="26501"/>
                    <a:pt x="17282" y="26488"/>
                    <a:pt x="17295" y="26475"/>
                  </a:cubicBezTo>
                  <a:lnTo>
                    <a:pt x="17295" y="26475"/>
                  </a:lnTo>
                  <a:lnTo>
                    <a:pt x="17243" y="26544"/>
                  </a:lnTo>
                  <a:lnTo>
                    <a:pt x="17243" y="26544"/>
                  </a:lnTo>
                  <a:cubicBezTo>
                    <a:pt x="17249" y="26534"/>
                    <a:pt x="17254" y="26524"/>
                    <a:pt x="17259" y="26515"/>
                  </a:cubicBezTo>
                  <a:lnTo>
                    <a:pt x="17259" y="26515"/>
                  </a:lnTo>
                  <a:cubicBezTo>
                    <a:pt x="17239" y="26540"/>
                    <a:pt x="17223" y="26565"/>
                    <a:pt x="17208" y="26590"/>
                  </a:cubicBezTo>
                  <a:lnTo>
                    <a:pt x="17208" y="26590"/>
                  </a:lnTo>
                  <a:lnTo>
                    <a:pt x="17243" y="26544"/>
                  </a:lnTo>
                  <a:lnTo>
                    <a:pt x="17243" y="26544"/>
                  </a:lnTo>
                  <a:cubicBezTo>
                    <a:pt x="17225" y="26577"/>
                    <a:pt x="17203" y="26614"/>
                    <a:pt x="17174" y="26657"/>
                  </a:cubicBezTo>
                  <a:cubicBezTo>
                    <a:pt x="17185" y="26635"/>
                    <a:pt x="17196" y="26612"/>
                    <a:pt x="17208" y="26590"/>
                  </a:cubicBezTo>
                  <a:lnTo>
                    <a:pt x="17208" y="26590"/>
                  </a:lnTo>
                  <a:lnTo>
                    <a:pt x="17113" y="26718"/>
                  </a:lnTo>
                  <a:cubicBezTo>
                    <a:pt x="16991" y="27022"/>
                    <a:pt x="16870" y="27326"/>
                    <a:pt x="16596" y="27782"/>
                  </a:cubicBezTo>
                  <a:cubicBezTo>
                    <a:pt x="16657" y="27660"/>
                    <a:pt x="16596" y="27721"/>
                    <a:pt x="16566" y="27690"/>
                  </a:cubicBezTo>
                  <a:cubicBezTo>
                    <a:pt x="16586" y="27660"/>
                    <a:pt x="16606" y="27630"/>
                    <a:pt x="16626" y="27599"/>
                  </a:cubicBezTo>
                  <a:lnTo>
                    <a:pt x="16626" y="27599"/>
                  </a:lnTo>
                  <a:cubicBezTo>
                    <a:pt x="16626" y="27599"/>
                    <a:pt x="16626" y="27599"/>
                    <a:pt x="16626" y="27599"/>
                  </a:cubicBezTo>
                  <a:lnTo>
                    <a:pt x="16627" y="27598"/>
                  </a:lnTo>
                  <a:lnTo>
                    <a:pt x="16627" y="27598"/>
                  </a:lnTo>
                  <a:cubicBezTo>
                    <a:pt x="16627" y="27598"/>
                    <a:pt x="16627" y="27599"/>
                    <a:pt x="16626" y="27599"/>
                  </a:cubicBezTo>
                  <a:lnTo>
                    <a:pt x="16626" y="27599"/>
                  </a:lnTo>
                  <a:cubicBezTo>
                    <a:pt x="16622" y="27595"/>
                    <a:pt x="16618" y="27593"/>
                    <a:pt x="16614" y="27593"/>
                  </a:cubicBezTo>
                  <a:cubicBezTo>
                    <a:pt x="16587" y="27593"/>
                    <a:pt x="16554" y="27676"/>
                    <a:pt x="16475" y="27782"/>
                  </a:cubicBezTo>
                  <a:cubicBezTo>
                    <a:pt x="16481" y="27777"/>
                    <a:pt x="16486" y="27775"/>
                    <a:pt x="16489" y="27775"/>
                  </a:cubicBezTo>
                  <a:cubicBezTo>
                    <a:pt x="16532" y="27775"/>
                    <a:pt x="16316" y="28127"/>
                    <a:pt x="16231" y="28268"/>
                  </a:cubicBezTo>
                  <a:cubicBezTo>
                    <a:pt x="16227" y="28273"/>
                    <a:pt x="16222" y="28275"/>
                    <a:pt x="16220" y="28275"/>
                  </a:cubicBezTo>
                  <a:cubicBezTo>
                    <a:pt x="16205" y="28275"/>
                    <a:pt x="16225" y="28204"/>
                    <a:pt x="16353" y="28025"/>
                  </a:cubicBezTo>
                  <a:lnTo>
                    <a:pt x="16353" y="28025"/>
                  </a:lnTo>
                  <a:cubicBezTo>
                    <a:pt x="16181" y="28225"/>
                    <a:pt x="16198" y="28345"/>
                    <a:pt x="16074" y="28535"/>
                  </a:cubicBezTo>
                  <a:lnTo>
                    <a:pt x="16074" y="28535"/>
                  </a:lnTo>
                  <a:cubicBezTo>
                    <a:pt x="16079" y="28524"/>
                    <a:pt x="16084" y="28511"/>
                    <a:pt x="16089" y="28496"/>
                  </a:cubicBezTo>
                  <a:lnTo>
                    <a:pt x="16089" y="28496"/>
                  </a:lnTo>
                  <a:cubicBezTo>
                    <a:pt x="16079" y="28518"/>
                    <a:pt x="16068" y="28540"/>
                    <a:pt x="16055" y="28563"/>
                  </a:cubicBezTo>
                  <a:lnTo>
                    <a:pt x="16055" y="28563"/>
                  </a:lnTo>
                  <a:cubicBezTo>
                    <a:pt x="16053" y="28566"/>
                    <a:pt x="16051" y="28569"/>
                    <a:pt x="16049" y="28572"/>
                  </a:cubicBezTo>
                  <a:cubicBezTo>
                    <a:pt x="16050" y="28571"/>
                    <a:pt x="16051" y="28570"/>
                    <a:pt x="16052" y="28569"/>
                  </a:cubicBezTo>
                  <a:lnTo>
                    <a:pt x="16052" y="28569"/>
                  </a:lnTo>
                  <a:cubicBezTo>
                    <a:pt x="15989" y="28684"/>
                    <a:pt x="15904" y="28803"/>
                    <a:pt x="15876" y="28803"/>
                  </a:cubicBezTo>
                  <a:cubicBezTo>
                    <a:pt x="15873" y="28803"/>
                    <a:pt x="15871" y="28801"/>
                    <a:pt x="15869" y="28798"/>
                  </a:cubicBezTo>
                  <a:lnTo>
                    <a:pt x="15869" y="28798"/>
                  </a:lnTo>
                  <a:cubicBezTo>
                    <a:pt x="15666" y="29121"/>
                    <a:pt x="15463" y="29471"/>
                    <a:pt x="15289" y="29849"/>
                  </a:cubicBezTo>
                  <a:cubicBezTo>
                    <a:pt x="15289" y="29818"/>
                    <a:pt x="15289" y="29788"/>
                    <a:pt x="15289" y="29727"/>
                  </a:cubicBezTo>
                  <a:lnTo>
                    <a:pt x="15046" y="30425"/>
                  </a:lnTo>
                  <a:lnTo>
                    <a:pt x="15046" y="30425"/>
                  </a:lnTo>
                  <a:cubicBezTo>
                    <a:pt x="15098" y="30372"/>
                    <a:pt x="15127" y="30336"/>
                    <a:pt x="15135" y="30336"/>
                  </a:cubicBezTo>
                  <a:lnTo>
                    <a:pt x="15135" y="30336"/>
                  </a:lnTo>
                  <a:cubicBezTo>
                    <a:pt x="15142" y="30336"/>
                    <a:pt x="15132" y="30362"/>
                    <a:pt x="15107" y="30426"/>
                  </a:cubicBezTo>
                  <a:cubicBezTo>
                    <a:pt x="15289" y="30061"/>
                    <a:pt x="15259" y="30152"/>
                    <a:pt x="15411" y="29849"/>
                  </a:cubicBezTo>
                  <a:cubicBezTo>
                    <a:pt x="15441" y="29757"/>
                    <a:pt x="15532" y="29636"/>
                    <a:pt x="15593" y="29514"/>
                  </a:cubicBezTo>
                  <a:cubicBezTo>
                    <a:pt x="15775" y="29332"/>
                    <a:pt x="16292" y="28420"/>
                    <a:pt x="16687" y="27842"/>
                  </a:cubicBezTo>
                  <a:lnTo>
                    <a:pt x="16687" y="27842"/>
                  </a:lnTo>
                  <a:cubicBezTo>
                    <a:pt x="16676" y="27848"/>
                    <a:pt x="16669" y="27850"/>
                    <a:pt x="16664" y="27850"/>
                  </a:cubicBezTo>
                  <a:cubicBezTo>
                    <a:pt x="16618" y="27850"/>
                    <a:pt x="16867" y="27594"/>
                    <a:pt x="16839" y="27538"/>
                  </a:cubicBezTo>
                  <a:cubicBezTo>
                    <a:pt x="16876" y="27520"/>
                    <a:pt x="16902" y="27490"/>
                    <a:pt x="16910" y="27490"/>
                  </a:cubicBezTo>
                  <a:lnTo>
                    <a:pt x="16910" y="27490"/>
                  </a:lnTo>
                  <a:cubicBezTo>
                    <a:pt x="16915" y="27490"/>
                    <a:pt x="16912" y="27503"/>
                    <a:pt x="16900" y="27538"/>
                  </a:cubicBezTo>
                  <a:cubicBezTo>
                    <a:pt x="17022" y="27326"/>
                    <a:pt x="17143" y="27113"/>
                    <a:pt x="17265" y="26870"/>
                  </a:cubicBezTo>
                  <a:cubicBezTo>
                    <a:pt x="17268" y="26866"/>
                    <a:pt x="17270" y="26865"/>
                    <a:pt x="17272" y="26865"/>
                  </a:cubicBezTo>
                  <a:lnTo>
                    <a:pt x="17272" y="26865"/>
                  </a:lnTo>
                  <a:cubicBezTo>
                    <a:pt x="17281" y="26865"/>
                    <a:pt x="17248" y="26935"/>
                    <a:pt x="17258" y="26935"/>
                  </a:cubicBezTo>
                  <a:cubicBezTo>
                    <a:pt x="17259" y="26935"/>
                    <a:pt x="17261" y="26934"/>
                    <a:pt x="17265" y="26931"/>
                  </a:cubicBezTo>
                  <a:cubicBezTo>
                    <a:pt x="17289" y="26881"/>
                    <a:pt x="17314" y="26852"/>
                    <a:pt x="17338" y="26827"/>
                  </a:cubicBezTo>
                  <a:lnTo>
                    <a:pt x="17338" y="26827"/>
                  </a:lnTo>
                  <a:cubicBezTo>
                    <a:pt x="17332" y="26837"/>
                    <a:pt x="17326" y="26848"/>
                    <a:pt x="17319" y="26860"/>
                  </a:cubicBezTo>
                  <a:lnTo>
                    <a:pt x="17319" y="26860"/>
                  </a:lnTo>
                  <a:cubicBezTo>
                    <a:pt x="17341" y="26827"/>
                    <a:pt x="17365" y="26801"/>
                    <a:pt x="17364" y="26801"/>
                  </a:cubicBezTo>
                  <a:lnTo>
                    <a:pt x="17364" y="26801"/>
                  </a:lnTo>
                  <a:cubicBezTo>
                    <a:pt x="17364" y="26801"/>
                    <a:pt x="17362" y="26803"/>
                    <a:pt x="17356" y="26809"/>
                  </a:cubicBezTo>
                  <a:cubicBezTo>
                    <a:pt x="17350" y="26815"/>
                    <a:pt x="17344" y="26821"/>
                    <a:pt x="17338" y="26827"/>
                  </a:cubicBezTo>
                  <a:lnTo>
                    <a:pt x="17338" y="26827"/>
                  </a:lnTo>
                  <a:cubicBezTo>
                    <a:pt x="17477" y="26586"/>
                    <a:pt x="17475" y="26533"/>
                    <a:pt x="17447" y="26505"/>
                  </a:cubicBezTo>
                  <a:cubicBezTo>
                    <a:pt x="17504" y="26429"/>
                    <a:pt x="17549" y="26354"/>
                    <a:pt x="17589" y="26278"/>
                  </a:cubicBezTo>
                  <a:lnTo>
                    <a:pt x="17589" y="26278"/>
                  </a:lnTo>
                  <a:lnTo>
                    <a:pt x="17508" y="26414"/>
                  </a:lnTo>
                  <a:cubicBezTo>
                    <a:pt x="17500" y="26422"/>
                    <a:pt x="17494" y="26426"/>
                    <a:pt x="17490" y="26426"/>
                  </a:cubicBezTo>
                  <a:cubicBezTo>
                    <a:pt x="17480" y="26426"/>
                    <a:pt x="17486" y="26398"/>
                    <a:pt x="17508" y="26353"/>
                  </a:cubicBezTo>
                  <a:lnTo>
                    <a:pt x="17508" y="26353"/>
                  </a:lnTo>
                  <a:lnTo>
                    <a:pt x="17478" y="26414"/>
                  </a:lnTo>
                  <a:cubicBezTo>
                    <a:pt x="17457" y="26456"/>
                    <a:pt x="17443" y="26472"/>
                    <a:pt x="17435" y="26472"/>
                  </a:cubicBezTo>
                  <a:cubicBezTo>
                    <a:pt x="17420" y="26472"/>
                    <a:pt x="17427" y="26413"/>
                    <a:pt x="17447" y="26353"/>
                  </a:cubicBezTo>
                  <a:lnTo>
                    <a:pt x="17538" y="26262"/>
                  </a:lnTo>
                  <a:cubicBezTo>
                    <a:pt x="17569" y="26171"/>
                    <a:pt x="17599" y="26110"/>
                    <a:pt x="17569" y="26110"/>
                  </a:cubicBezTo>
                  <a:close/>
                  <a:moveTo>
                    <a:pt x="20669" y="30304"/>
                  </a:moveTo>
                  <a:cubicBezTo>
                    <a:pt x="20669" y="30335"/>
                    <a:pt x="20639" y="30365"/>
                    <a:pt x="20608" y="30396"/>
                  </a:cubicBezTo>
                  <a:lnTo>
                    <a:pt x="20669" y="30426"/>
                  </a:lnTo>
                  <a:lnTo>
                    <a:pt x="20669" y="30304"/>
                  </a:lnTo>
                  <a:close/>
                  <a:moveTo>
                    <a:pt x="20529" y="30444"/>
                  </a:moveTo>
                  <a:cubicBezTo>
                    <a:pt x="20522" y="30444"/>
                    <a:pt x="20517" y="30448"/>
                    <a:pt x="20517" y="30456"/>
                  </a:cubicBezTo>
                  <a:cubicBezTo>
                    <a:pt x="20521" y="30452"/>
                    <a:pt x="20526" y="30448"/>
                    <a:pt x="20530" y="30444"/>
                  </a:cubicBezTo>
                  <a:lnTo>
                    <a:pt x="20530" y="30444"/>
                  </a:lnTo>
                  <a:cubicBezTo>
                    <a:pt x="20529" y="30444"/>
                    <a:pt x="20529" y="30444"/>
                    <a:pt x="20529" y="30444"/>
                  </a:cubicBezTo>
                  <a:close/>
                  <a:moveTo>
                    <a:pt x="13678" y="30365"/>
                  </a:moveTo>
                  <a:cubicBezTo>
                    <a:pt x="13648" y="30396"/>
                    <a:pt x="13617" y="30426"/>
                    <a:pt x="13617" y="30456"/>
                  </a:cubicBezTo>
                  <a:lnTo>
                    <a:pt x="13648" y="30456"/>
                  </a:lnTo>
                  <a:cubicBezTo>
                    <a:pt x="13648" y="30456"/>
                    <a:pt x="13648" y="30487"/>
                    <a:pt x="13648" y="30487"/>
                  </a:cubicBezTo>
                  <a:cubicBezTo>
                    <a:pt x="13648" y="30487"/>
                    <a:pt x="13661" y="30514"/>
                    <a:pt x="13670" y="30514"/>
                  </a:cubicBezTo>
                  <a:cubicBezTo>
                    <a:pt x="13675" y="30514"/>
                    <a:pt x="13678" y="30507"/>
                    <a:pt x="13678" y="30487"/>
                  </a:cubicBezTo>
                  <a:cubicBezTo>
                    <a:pt x="13678" y="30469"/>
                    <a:pt x="13678" y="30451"/>
                    <a:pt x="13678" y="30426"/>
                  </a:cubicBezTo>
                  <a:lnTo>
                    <a:pt x="13708" y="30426"/>
                  </a:lnTo>
                  <a:lnTo>
                    <a:pt x="13678" y="30365"/>
                  </a:lnTo>
                  <a:close/>
                  <a:moveTo>
                    <a:pt x="13648" y="30487"/>
                  </a:moveTo>
                  <a:cubicBezTo>
                    <a:pt x="13648" y="30487"/>
                    <a:pt x="13617" y="30487"/>
                    <a:pt x="13617" y="30517"/>
                  </a:cubicBezTo>
                  <a:lnTo>
                    <a:pt x="13648" y="30487"/>
                  </a:lnTo>
                  <a:close/>
                  <a:moveTo>
                    <a:pt x="13769" y="30456"/>
                  </a:moveTo>
                  <a:cubicBezTo>
                    <a:pt x="13769" y="30456"/>
                    <a:pt x="13769" y="30457"/>
                    <a:pt x="13739" y="30487"/>
                  </a:cubicBezTo>
                  <a:lnTo>
                    <a:pt x="13739" y="30517"/>
                  </a:lnTo>
                  <a:cubicBezTo>
                    <a:pt x="13769" y="30517"/>
                    <a:pt x="13769" y="30487"/>
                    <a:pt x="13769" y="30456"/>
                  </a:cubicBezTo>
                  <a:close/>
                  <a:moveTo>
                    <a:pt x="20244" y="30548"/>
                  </a:moveTo>
                  <a:cubicBezTo>
                    <a:pt x="20235" y="30548"/>
                    <a:pt x="20236" y="30550"/>
                    <a:pt x="20242" y="30554"/>
                  </a:cubicBezTo>
                  <a:lnTo>
                    <a:pt x="20242" y="30554"/>
                  </a:lnTo>
                  <a:cubicBezTo>
                    <a:pt x="20243" y="30552"/>
                    <a:pt x="20244" y="30550"/>
                    <a:pt x="20244" y="30548"/>
                  </a:cubicBezTo>
                  <a:close/>
                  <a:moveTo>
                    <a:pt x="13692" y="30522"/>
                  </a:moveTo>
                  <a:cubicBezTo>
                    <a:pt x="13684" y="30522"/>
                    <a:pt x="13678" y="30529"/>
                    <a:pt x="13678" y="30548"/>
                  </a:cubicBezTo>
                  <a:cubicBezTo>
                    <a:pt x="13678" y="30583"/>
                    <a:pt x="13683" y="30591"/>
                    <a:pt x="13690" y="30591"/>
                  </a:cubicBezTo>
                  <a:cubicBezTo>
                    <a:pt x="13696" y="30591"/>
                    <a:pt x="13704" y="30586"/>
                    <a:pt x="13713" y="30586"/>
                  </a:cubicBezTo>
                  <a:cubicBezTo>
                    <a:pt x="13721" y="30586"/>
                    <a:pt x="13730" y="30590"/>
                    <a:pt x="13739" y="30608"/>
                  </a:cubicBezTo>
                  <a:lnTo>
                    <a:pt x="13739" y="30578"/>
                  </a:lnTo>
                  <a:cubicBezTo>
                    <a:pt x="13739" y="30557"/>
                    <a:pt x="13710" y="30522"/>
                    <a:pt x="13692" y="30522"/>
                  </a:cubicBezTo>
                  <a:close/>
                  <a:moveTo>
                    <a:pt x="19970" y="30639"/>
                  </a:moveTo>
                  <a:lnTo>
                    <a:pt x="19970" y="30639"/>
                  </a:lnTo>
                  <a:cubicBezTo>
                    <a:pt x="19879" y="30669"/>
                    <a:pt x="19970" y="30700"/>
                    <a:pt x="19879" y="30700"/>
                  </a:cubicBezTo>
                  <a:cubicBezTo>
                    <a:pt x="19879" y="30710"/>
                    <a:pt x="19886" y="30713"/>
                    <a:pt x="19895" y="30713"/>
                  </a:cubicBezTo>
                  <a:cubicBezTo>
                    <a:pt x="19913" y="30713"/>
                    <a:pt x="19940" y="30700"/>
                    <a:pt x="19940" y="30700"/>
                  </a:cubicBezTo>
                  <a:lnTo>
                    <a:pt x="19940" y="30700"/>
                  </a:lnTo>
                  <a:lnTo>
                    <a:pt x="19940" y="30700"/>
                  </a:lnTo>
                  <a:cubicBezTo>
                    <a:pt x="19970" y="30669"/>
                    <a:pt x="20000" y="30669"/>
                    <a:pt x="19970" y="30639"/>
                  </a:cubicBezTo>
                  <a:close/>
                  <a:moveTo>
                    <a:pt x="14420" y="30710"/>
                  </a:moveTo>
                  <a:cubicBezTo>
                    <a:pt x="14416" y="30717"/>
                    <a:pt x="14412" y="30723"/>
                    <a:pt x="14408" y="30730"/>
                  </a:cubicBezTo>
                  <a:lnTo>
                    <a:pt x="14416" y="30726"/>
                  </a:lnTo>
                  <a:lnTo>
                    <a:pt x="14416" y="30726"/>
                  </a:lnTo>
                  <a:lnTo>
                    <a:pt x="14420" y="30710"/>
                  </a:lnTo>
                  <a:close/>
                  <a:moveTo>
                    <a:pt x="19757" y="30730"/>
                  </a:moveTo>
                  <a:cubicBezTo>
                    <a:pt x="19750" y="30730"/>
                    <a:pt x="19742" y="30732"/>
                    <a:pt x="19733" y="30734"/>
                  </a:cubicBezTo>
                  <a:lnTo>
                    <a:pt x="19733" y="30734"/>
                  </a:lnTo>
                  <a:lnTo>
                    <a:pt x="19757" y="30730"/>
                  </a:lnTo>
                  <a:close/>
                  <a:moveTo>
                    <a:pt x="13769" y="30760"/>
                  </a:moveTo>
                  <a:lnTo>
                    <a:pt x="13769" y="30791"/>
                  </a:lnTo>
                  <a:cubicBezTo>
                    <a:pt x="13769" y="30807"/>
                    <a:pt x="13778" y="30814"/>
                    <a:pt x="13790" y="30822"/>
                  </a:cubicBezTo>
                  <a:lnTo>
                    <a:pt x="13790" y="30822"/>
                  </a:lnTo>
                  <a:lnTo>
                    <a:pt x="13769" y="30760"/>
                  </a:lnTo>
                  <a:lnTo>
                    <a:pt x="13769" y="30760"/>
                  </a:lnTo>
                  <a:cubicBezTo>
                    <a:pt x="13769" y="30760"/>
                    <a:pt x="13783" y="30774"/>
                    <a:pt x="13792" y="30774"/>
                  </a:cubicBezTo>
                  <a:cubicBezTo>
                    <a:pt x="13796" y="30774"/>
                    <a:pt x="13800" y="30771"/>
                    <a:pt x="13800" y="30760"/>
                  </a:cubicBezTo>
                  <a:close/>
                  <a:moveTo>
                    <a:pt x="13790" y="30822"/>
                  </a:moveTo>
                  <a:lnTo>
                    <a:pt x="13800" y="30852"/>
                  </a:lnTo>
                  <a:lnTo>
                    <a:pt x="13830" y="30852"/>
                  </a:lnTo>
                  <a:cubicBezTo>
                    <a:pt x="13816" y="30837"/>
                    <a:pt x="13801" y="30830"/>
                    <a:pt x="13790" y="30822"/>
                  </a:cubicBezTo>
                  <a:close/>
                  <a:moveTo>
                    <a:pt x="13800" y="30791"/>
                  </a:moveTo>
                  <a:lnTo>
                    <a:pt x="13830" y="30852"/>
                  </a:lnTo>
                  <a:lnTo>
                    <a:pt x="13830" y="30821"/>
                  </a:lnTo>
                  <a:lnTo>
                    <a:pt x="13800" y="30791"/>
                  </a:lnTo>
                  <a:close/>
                  <a:moveTo>
                    <a:pt x="13800" y="30882"/>
                  </a:moveTo>
                  <a:cubicBezTo>
                    <a:pt x="13800" y="30900"/>
                    <a:pt x="13800" y="30917"/>
                    <a:pt x="13794" y="30917"/>
                  </a:cubicBezTo>
                  <a:cubicBezTo>
                    <a:pt x="13790" y="30917"/>
                    <a:pt x="13782" y="30908"/>
                    <a:pt x="13769" y="30882"/>
                  </a:cubicBezTo>
                  <a:lnTo>
                    <a:pt x="13769" y="30882"/>
                  </a:lnTo>
                  <a:cubicBezTo>
                    <a:pt x="13800" y="30943"/>
                    <a:pt x="13822" y="30973"/>
                    <a:pt x="13834" y="30973"/>
                  </a:cubicBezTo>
                  <a:cubicBezTo>
                    <a:pt x="13845" y="30973"/>
                    <a:pt x="13845" y="30943"/>
                    <a:pt x="13830" y="30882"/>
                  </a:cubicBezTo>
                  <a:close/>
                  <a:moveTo>
                    <a:pt x="13852" y="30938"/>
                  </a:moveTo>
                  <a:cubicBezTo>
                    <a:pt x="13846" y="30938"/>
                    <a:pt x="13842" y="30949"/>
                    <a:pt x="13860" y="31004"/>
                  </a:cubicBezTo>
                  <a:lnTo>
                    <a:pt x="13860" y="30943"/>
                  </a:lnTo>
                  <a:cubicBezTo>
                    <a:pt x="13860" y="30943"/>
                    <a:pt x="13856" y="30938"/>
                    <a:pt x="13852" y="30938"/>
                  </a:cubicBezTo>
                  <a:close/>
                  <a:moveTo>
                    <a:pt x="14529" y="31004"/>
                  </a:moveTo>
                  <a:cubicBezTo>
                    <a:pt x="14527" y="31008"/>
                    <a:pt x="14525" y="31013"/>
                    <a:pt x="14523" y="31017"/>
                  </a:cubicBezTo>
                  <a:lnTo>
                    <a:pt x="14523" y="31017"/>
                  </a:lnTo>
                  <a:lnTo>
                    <a:pt x="14529" y="31004"/>
                  </a:lnTo>
                  <a:close/>
                  <a:moveTo>
                    <a:pt x="18937" y="31034"/>
                  </a:moveTo>
                  <a:lnTo>
                    <a:pt x="18937" y="31034"/>
                  </a:lnTo>
                  <a:cubicBezTo>
                    <a:pt x="18937" y="31034"/>
                    <a:pt x="18929" y="31045"/>
                    <a:pt x="18922" y="31061"/>
                  </a:cubicBezTo>
                  <a:lnTo>
                    <a:pt x="18922" y="31061"/>
                  </a:lnTo>
                  <a:cubicBezTo>
                    <a:pt x="18937" y="31052"/>
                    <a:pt x="18937" y="31034"/>
                    <a:pt x="18937" y="31034"/>
                  </a:cubicBezTo>
                  <a:close/>
                  <a:moveTo>
                    <a:pt x="19495" y="31122"/>
                  </a:moveTo>
                  <a:cubicBezTo>
                    <a:pt x="19481" y="31124"/>
                    <a:pt x="19467" y="31125"/>
                    <a:pt x="19453" y="31125"/>
                  </a:cubicBezTo>
                  <a:cubicBezTo>
                    <a:pt x="19468" y="31125"/>
                    <a:pt x="19483" y="31125"/>
                    <a:pt x="19495" y="31122"/>
                  </a:cubicBezTo>
                  <a:close/>
                  <a:moveTo>
                    <a:pt x="9757" y="26818"/>
                  </a:moveTo>
                  <a:cubicBezTo>
                    <a:pt x="9761" y="26819"/>
                    <a:pt x="9764" y="26821"/>
                    <a:pt x="9768" y="26822"/>
                  </a:cubicBezTo>
                  <a:lnTo>
                    <a:pt x="9768" y="26822"/>
                  </a:lnTo>
                  <a:cubicBezTo>
                    <a:pt x="9792" y="26849"/>
                    <a:pt x="9803" y="26859"/>
                    <a:pt x="9808" y="26859"/>
                  </a:cubicBezTo>
                  <a:cubicBezTo>
                    <a:pt x="9813" y="26859"/>
                    <a:pt x="9811" y="26851"/>
                    <a:pt x="9809" y="26840"/>
                  </a:cubicBezTo>
                  <a:lnTo>
                    <a:pt x="9809" y="26840"/>
                  </a:lnTo>
                  <a:cubicBezTo>
                    <a:pt x="9824" y="26849"/>
                    <a:pt x="9838" y="26860"/>
                    <a:pt x="9848" y="26870"/>
                  </a:cubicBezTo>
                  <a:lnTo>
                    <a:pt x="9848" y="26827"/>
                  </a:lnTo>
                  <a:lnTo>
                    <a:pt x="9848" y="26827"/>
                  </a:lnTo>
                  <a:cubicBezTo>
                    <a:pt x="9864" y="26845"/>
                    <a:pt x="9884" y="26869"/>
                    <a:pt x="9909" y="26900"/>
                  </a:cubicBezTo>
                  <a:cubicBezTo>
                    <a:pt x="10091" y="27113"/>
                    <a:pt x="9939" y="26991"/>
                    <a:pt x="10000" y="27083"/>
                  </a:cubicBezTo>
                  <a:cubicBezTo>
                    <a:pt x="10122" y="27235"/>
                    <a:pt x="10274" y="27386"/>
                    <a:pt x="10365" y="27569"/>
                  </a:cubicBezTo>
                  <a:cubicBezTo>
                    <a:pt x="10365" y="27542"/>
                    <a:pt x="10359" y="27515"/>
                    <a:pt x="10352" y="27491"/>
                  </a:cubicBezTo>
                  <a:lnTo>
                    <a:pt x="10352" y="27491"/>
                  </a:lnTo>
                  <a:cubicBezTo>
                    <a:pt x="10361" y="27500"/>
                    <a:pt x="10369" y="27509"/>
                    <a:pt x="10378" y="27519"/>
                  </a:cubicBezTo>
                  <a:lnTo>
                    <a:pt x="10378" y="27519"/>
                  </a:lnTo>
                  <a:cubicBezTo>
                    <a:pt x="10369" y="27508"/>
                    <a:pt x="10360" y="27497"/>
                    <a:pt x="10351" y="27487"/>
                  </a:cubicBezTo>
                  <a:lnTo>
                    <a:pt x="10351" y="27487"/>
                  </a:lnTo>
                  <a:cubicBezTo>
                    <a:pt x="10352" y="27488"/>
                    <a:pt x="10352" y="27490"/>
                    <a:pt x="10352" y="27491"/>
                  </a:cubicBezTo>
                  <a:lnTo>
                    <a:pt x="10352" y="27491"/>
                  </a:lnTo>
                  <a:cubicBezTo>
                    <a:pt x="10337" y="27474"/>
                    <a:pt x="10323" y="27458"/>
                    <a:pt x="10311" y="27443"/>
                  </a:cubicBezTo>
                  <a:lnTo>
                    <a:pt x="10311" y="27443"/>
                  </a:lnTo>
                  <a:cubicBezTo>
                    <a:pt x="10322" y="27454"/>
                    <a:pt x="10336" y="27469"/>
                    <a:pt x="10351" y="27487"/>
                  </a:cubicBezTo>
                  <a:lnTo>
                    <a:pt x="10351" y="27487"/>
                  </a:lnTo>
                  <a:cubicBezTo>
                    <a:pt x="10343" y="27458"/>
                    <a:pt x="10335" y="27433"/>
                    <a:pt x="10335" y="27417"/>
                  </a:cubicBezTo>
                  <a:lnTo>
                    <a:pt x="10335" y="27417"/>
                  </a:lnTo>
                  <a:lnTo>
                    <a:pt x="10426" y="27569"/>
                  </a:lnTo>
                  <a:cubicBezTo>
                    <a:pt x="10409" y="27552"/>
                    <a:pt x="10393" y="27535"/>
                    <a:pt x="10378" y="27519"/>
                  </a:cubicBezTo>
                  <a:lnTo>
                    <a:pt x="10378" y="27519"/>
                  </a:lnTo>
                  <a:cubicBezTo>
                    <a:pt x="10513" y="27685"/>
                    <a:pt x="10731" y="27996"/>
                    <a:pt x="10785" y="27996"/>
                  </a:cubicBezTo>
                  <a:cubicBezTo>
                    <a:pt x="10787" y="27996"/>
                    <a:pt x="10789" y="27995"/>
                    <a:pt x="10791" y="27994"/>
                  </a:cubicBezTo>
                  <a:lnTo>
                    <a:pt x="10821" y="28055"/>
                  </a:lnTo>
                  <a:lnTo>
                    <a:pt x="10821" y="28055"/>
                  </a:lnTo>
                  <a:cubicBezTo>
                    <a:pt x="10912" y="28268"/>
                    <a:pt x="10973" y="28177"/>
                    <a:pt x="11125" y="28420"/>
                  </a:cubicBezTo>
                  <a:cubicBezTo>
                    <a:pt x="11169" y="28509"/>
                    <a:pt x="11214" y="28565"/>
                    <a:pt x="11211" y="28565"/>
                  </a:cubicBezTo>
                  <a:cubicBezTo>
                    <a:pt x="11209" y="28565"/>
                    <a:pt x="11202" y="28558"/>
                    <a:pt x="11186" y="28542"/>
                  </a:cubicBezTo>
                  <a:lnTo>
                    <a:pt x="11186" y="28542"/>
                  </a:lnTo>
                  <a:lnTo>
                    <a:pt x="11338" y="28724"/>
                  </a:lnTo>
                  <a:lnTo>
                    <a:pt x="11338" y="28724"/>
                  </a:lnTo>
                  <a:lnTo>
                    <a:pt x="11338" y="28724"/>
                  </a:lnTo>
                  <a:cubicBezTo>
                    <a:pt x="11368" y="28754"/>
                    <a:pt x="11376" y="28769"/>
                    <a:pt x="11372" y="28769"/>
                  </a:cubicBezTo>
                  <a:cubicBezTo>
                    <a:pt x="11371" y="28769"/>
                    <a:pt x="11370" y="28769"/>
                    <a:pt x="11368" y="28768"/>
                  </a:cubicBezTo>
                  <a:lnTo>
                    <a:pt x="11368" y="28768"/>
                  </a:lnTo>
                  <a:lnTo>
                    <a:pt x="11550" y="29028"/>
                  </a:lnTo>
                  <a:cubicBezTo>
                    <a:pt x="11581" y="29058"/>
                    <a:pt x="11672" y="29089"/>
                    <a:pt x="11733" y="29180"/>
                  </a:cubicBezTo>
                  <a:cubicBezTo>
                    <a:pt x="11741" y="29206"/>
                    <a:pt x="11743" y="29214"/>
                    <a:pt x="11740" y="29214"/>
                  </a:cubicBezTo>
                  <a:cubicBezTo>
                    <a:pt x="11735" y="29214"/>
                    <a:pt x="11712" y="29175"/>
                    <a:pt x="11705" y="29175"/>
                  </a:cubicBezTo>
                  <a:cubicBezTo>
                    <a:pt x="11703" y="29175"/>
                    <a:pt x="11702" y="29176"/>
                    <a:pt x="11702" y="29180"/>
                  </a:cubicBezTo>
                  <a:lnTo>
                    <a:pt x="11824" y="29332"/>
                  </a:lnTo>
                  <a:cubicBezTo>
                    <a:pt x="11839" y="29354"/>
                    <a:pt x="11843" y="29364"/>
                    <a:pt x="11839" y="29364"/>
                  </a:cubicBezTo>
                  <a:cubicBezTo>
                    <a:pt x="11827" y="29364"/>
                    <a:pt x="11741" y="29272"/>
                    <a:pt x="11672" y="29180"/>
                  </a:cubicBezTo>
                  <a:lnTo>
                    <a:pt x="11672" y="29180"/>
                  </a:lnTo>
                  <a:cubicBezTo>
                    <a:pt x="11733" y="29393"/>
                    <a:pt x="11794" y="29301"/>
                    <a:pt x="12006" y="29666"/>
                  </a:cubicBezTo>
                  <a:lnTo>
                    <a:pt x="11885" y="29514"/>
                  </a:lnTo>
                  <a:lnTo>
                    <a:pt x="11885" y="29514"/>
                  </a:lnTo>
                  <a:cubicBezTo>
                    <a:pt x="11946" y="29666"/>
                    <a:pt x="12037" y="29818"/>
                    <a:pt x="12128" y="29940"/>
                  </a:cubicBezTo>
                  <a:cubicBezTo>
                    <a:pt x="12128" y="29915"/>
                    <a:pt x="11991" y="29676"/>
                    <a:pt x="12015" y="29676"/>
                  </a:cubicBezTo>
                  <a:lnTo>
                    <a:pt x="12015" y="29676"/>
                  </a:lnTo>
                  <a:cubicBezTo>
                    <a:pt x="12021" y="29676"/>
                    <a:pt x="12037" y="29691"/>
                    <a:pt x="12067" y="29727"/>
                  </a:cubicBezTo>
                  <a:cubicBezTo>
                    <a:pt x="12128" y="29818"/>
                    <a:pt x="12189" y="29879"/>
                    <a:pt x="12249" y="29940"/>
                  </a:cubicBezTo>
                  <a:cubicBezTo>
                    <a:pt x="12219" y="29940"/>
                    <a:pt x="12310" y="30031"/>
                    <a:pt x="12401" y="30152"/>
                  </a:cubicBezTo>
                  <a:lnTo>
                    <a:pt x="12371" y="30152"/>
                  </a:lnTo>
                  <a:cubicBezTo>
                    <a:pt x="12401" y="30213"/>
                    <a:pt x="12462" y="30274"/>
                    <a:pt x="12523" y="30335"/>
                  </a:cubicBezTo>
                  <a:cubicBezTo>
                    <a:pt x="12584" y="30396"/>
                    <a:pt x="12645" y="30487"/>
                    <a:pt x="12645" y="30578"/>
                  </a:cubicBezTo>
                  <a:cubicBezTo>
                    <a:pt x="12687" y="30627"/>
                    <a:pt x="12705" y="30644"/>
                    <a:pt x="12710" y="30644"/>
                  </a:cubicBezTo>
                  <a:cubicBezTo>
                    <a:pt x="12720" y="30644"/>
                    <a:pt x="12674" y="30569"/>
                    <a:pt x="12681" y="30569"/>
                  </a:cubicBezTo>
                  <a:lnTo>
                    <a:pt x="12681" y="30569"/>
                  </a:lnTo>
                  <a:cubicBezTo>
                    <a:pt x="12685" y="30569"/>
                    <a:pt x="12707" y="30593"/>
                    <a:pt x="12766" y="30669"/>
                  </a:cubicBezTo>
                  <a:cubicBezTo>
                    <a:pt x="12918" y="30852"/>
                    <a:pt x="13040" y="31034"/>
                    <a:pt x="13222" y="31186"/>
                  </a:cubicBezTo>
                  <a:cubicBezTo>
                    <a:pt x="13225" y="31190"/>
                    <a:pt x="13227" y="31195"/>
                    <a:pt x="13230" y="31199"/>
                  </a:cubicBezTo>
                  <a:lnTo>
                    <a:pt x="13230" y="31199"/>
                  </a:lnTo>
                  <a:cubicBezTo>
                    <a:pt x="13097" y="31076"/>
                    <a:pt x="12926" y="30928"/>
                    <a:pt x="12857" y="30882"/>
                  </a:cubicBezTo>
                  <a:cubicBezTo>
                    <a:pt x="12827" y="30700"/>
                    <a:pt x="12128" y="30183"/>
                    <a:pt x="12189" y="30122"/>
                  </a:cubicBezTo>
                  <a:lnTo>
                    <a:pt x="11824" y="29727"/>
                  </a:lnTo>
                  <a:cubicBezTo>
                    <a:pt x="11702" y="29605"/>
                    <a:pt x="11550" y="29484"/>
                    <a:pt x="11429" y="29362"/>
                  </a:cubicBezTo>
                  <a:cubicBezTo>
                    <a:pt x="11216" y="29119"/>
                    <a:pt x="11003" y="28906"/>
                    <a:pt x="10760" y="28694"/>
                  </a:cubicBezTo>
                  <a:lnTo>
                    <a:pt x="10760" y="28663"/>
                  </a:lnTo>
                  <a:cubicBezTo>
                    <a:pt x="10721" y="28624"/>
                    <a:pt x="10555" y="28407"/>
                    <a:pt x="10352" y="28177"/>
                  </a:cubicBezTo>
                  <a:lnTo>
                    <a:pt x="10395" y="28177"/>
                  </a:lnTo>
                  <a:cubicBezTo>
                    <a:pt x="10365" y="28116"/>
                    <a:pt x="10335" y="28055"/>
                    <a:pt x="10304" y="28025"/>
                  </a:cubicBezTo>
                  <a:lnTo>
                    <a:pt x="10304" y="28055"/>
                  </a:lnTo>
                  <a:lnTo>
                    <a:pt x="10213" y="27964"/>
                  </a:lnTo>
                  <a:cubicBezTo>
                    <a:pt x="10213" y="27934"/>
                    <a:pt x="10183" y="27903"/>
                    <a:pt x="10183" y="27873"/>
                  </a:cubicBezTo>
                  <a:lnTo>
                    <a:pt x="10183" y="27873"/>
                  </a:lnTo>
                  <a:cubicBezTo>
                    <a:pt x="10183" y="27873"/>
                    <a:pt x="10192" y="27873"/>
                    <a:pt x="10206" y="27883"/>
                  </a:cubicBezTo>
                  <a:lnTo>
                    <a:pt x="10206" y="27883"/>
                  </a:lnTo>
                  <a:lnTo>
                    <a:pt x="10152" y="27812"/>
                  </a:lnTo>
                  <a:lnTo>
                    <a:pt x="10152" y="27751"/>
                  </a:lnTo>
                  <a:cubicBezTo>
                    <a:pt x="10122" y="27690"/>
                    <a:pt x="10061" y="27599"/>
                    <a:pt x="10031" y="27508"/>
                  </a:cubicBezTo>
                  <a:cubicBezTo>
                    <a:pt x="10019" y="27508"/>
                    <a:pt x="10012" y="27504"/>
                    <a:pt x="10008" y="27498"/>
                  </a:cubicBezTo>
                  <a:lnTo>
                    <a:pt x="10008" y="27498"/>
                  </a:lnTo>
                  <a:cubicBezTo>
                    <a:pt x="10014" y="27500"/>
                    <a:pt x="10022" y="27504"/>
                    <a:pt x="10031" y="27508"/>
                  </a:cubicBezTo>
                  <a:lnTo>
                    <a:pt x="10000" y="27478"/>
                  </a:lnTo>
                  <a:cubicBezTo>
                    <a:pt x="9970" y="27386"/>
                    <a:pt x="9939" y="27295"/>
                    <a:pt x="9879" y="27204"/>
                  </a:cubicBezTo>
                  <a:lnTo>
                    <a:pt x="9879" y="27143"/>
                  </a:lnTo>
                  <a:cubicBezTo>
                    <a:pt x="9870" y="27116"/>
                    <a:pt x="9863" y="27108"/>
                    <a:pt x="9858" y="27108"/>
                  </a:cubicBezTo>
                  <a:cubicBezTo>
                    <a:pt x="9849" y="27108"/>
                    <a:pt x="9844" y="27131"/>
                    <a:pt x="9834" y="27131"/>
                  </a:cubicBezTo>
                  <a:cubicBezTo>
                    <a:pt x="9830" y="27131"/>
                    <a:pt x="9824" y="27126"/>
                    <a:pt x="9818" y="27113"/>
                  </a:cubicBezTo>
                  <a:cubicBezTo>
                    <a:pt x="9808" y="27083"/>
                    <a:pt x="9808" y="27067"/>
                    <a:pt x="9812" y="27056"/>
                  </a:cubicBezTo>
                  <a:lnTo>
                    <a:pt x="9812" y="27056"/>
                  </a:lnTo>
                  <a:cubicBezTo>
                    <a:pt x="9814" y="27059"/>
                    <a:pt x="9818" y="27060"/>
                    <a:pt x="9822" y="27060"/>
                  </a:cubicBezTo>
                  <a:cubicBezTo>
                    <a:pt x="9828" y="27060"/>
                    <a:pt x="9837" y="27058"/>
                    <a:pt x="9848" y="27052"/>
                  </a:cubicBezTo>
                  <a:lnTo>
                    <a:pt x="9818" y="27052"/>
                  </a:lnTo>
                  <a:cubicBezTo>
                    <a:pt x="9818" y="27051"/>
                    <a:pt x="9818" y="27049"/>
                    <a:pt x="9818" y="27048"/>
                  </a:cubicBezTo>
                  <a:lnTo>
                    <a:pt x="9818" y="27048"/>
                  </a:lnTo>
                  <a:cubicBezTo>
                    <a:pt x="9815" y="27050"/>
                    <a:pt x="9813" y="27053"/>
                    <a:pt x="9812" y="27056"/>
                  </a:cubicBezTo>
                  <a:lnTo>
                    <a:pt x="9812" y="27056"/>
                  </a:lnTo>
                  <a:cubicBezTo>
                    <a:pt x="9801" y="27045"/>
                    <a:pt x="9808" y="27011"/>
                    <a:pt x="9787" y="26991"/>
                  </a:cubicBezTo>
                  <a:cubicBezTo>
                    <a:pt x="9816" y="26991"/>
                    <a:pt x="9818" y="27019"/>
                    <a:pt x="9818" y="27048"/>
                  </a:cubicBezTo>
                  <a:lnTo>
                    <a:pt x="9818" y="27048"/>
                  </a:lnTo>
                  <a:cubicBezTo>
                    <a:pt x="9829" y="27037"/>
                    <a:pt x="9848" y="27039"/>
                    <a:pt x="9848" y="27022"/>
                  </a:cubicBezTo>
                  <a:cubicBezTo>
                    <a:pt x="9790" y="26963"/>
                    <a:pt x="9759" y="26904"/>
                    <a:pt x="9757" y="26818"/>
                  </a:cubicBezTo>
                  <a:close/>
                  <a:moveTo>
                    <a:pt x="18085" y="31277"/>
                  </a:moveTo>
                  <a:cubicBezTo>
                    <a:pt x="18085" y="31288"/>
                    <a:pt x="18074" y="31299"/>
                    <a:pt x="18056" y="31310"/>
                  </a:cubicBezTo>
                  <a:lnTo>
                    <a:pt x="18056" y="31310"/>
                  </a:lnTo>
                  <a:cubicBezTo>
                    <a:pt x="18078" y="31301"/>
                    <a:pt x="18119" y="31294"/>
                    <a:pt x="18085" y="31277"/>
                  </a:cubicBezTo>
                  <a:close/>
                  <a:moveTo>
                    <a:pt x="18056" y="31310"/>
                  </a:moveTo>
                  <a:lnTo>
                    <a:pt x="18056" y="31310"/>
                  </a:lnTo>
                  <a:cubicBezTo>
                    <a:pt x="18050" y="31312"/>
                    <a:pt x="18045" y="31314"/>
                    <a:pt x="18043" y="31317"/>
                  </a:cubicBezTo>
                  <a:lnTo>
                    <a:pt x="18043" y="31317"/>
                  </a:lnTo>
                  <a:cubicBezTo>
                    <a:pt x="18048" y="31315"/>
                    <a:pt x="18052" y="31312"/>
                    <a:pt x="18056" y="31310"/>
                  </a:cubicBezTo>
                  <a:close/>
                  <a:moveTo>
                    <a:pt x="14897" y="31323"/>
                  </a:moveTo>
                  <a:cubicBezTo>
                    <a:pt x="14895" y="31323"/>
                    <a:pt x="14887" y="31330"/>
                    <a:pt x="14877" y="31338"/>
                  </a:cubicBezTo>
                  <a:lnTo>
                    <a:pt x="14877" y="31338"/>
                  </a:lnTo>
                  <a:cubicBezTo>
                    <a:pt x="14882" y="31338"/>
                    <a:pt x="14888" y="31338"/>
                    <a:pt x="14894" y="31338"/>
                  </a:cubicBezTo>
                  <a:cubicBezTo>
                    <a:pt x="14899" y="31327"/>
                    <a:pt x="14900" y="31323"/>
                    <a:pt x="14897" y="31323"/>
                  </a:cubicBezTo>
                  <a:close/>
                  <a:moveTo>
                    <a:pt x="18043" y="31317"/>
                  </a:moveTo>
                  <a:cubicBezTo>
                    <a:pt x="18012" y="31334"/>
                    <a:pt x="17968" y="31351"/>
                    <a:pt x="17933" y="31368"/>
                  </a:cubicBezTo>
                  <a:cubicBezTo>
                    <a:pt x="17956" y="31368"/>
                    <a:pt x="18011" y="31352"/>
                    <a:pt x="18062" y="31331"/>
                  </a:cubicBezTo>
                  <a:lnTo>
                    <a:pt x="18062" y="31331"/>
                  </a:lnTo>
                  <a:cubicBezTo>
                    <a:pt x="18068" y="31333"/>
                    <a:pt x="18076" y="31336"/>
                    <a:pt x="18085" y="31338"/>
                  </a:cubicBezTo>
                  <a:cubicBezTo>
                    <a:pt x="18085" y="31330"/>
                    <a:pt x="18088" y="31324"/>
                    <a:pt x="18091" y="31319"/>
                  </a:cubicBezTo>
                  <a:lnTo>
                    <a:pt x="18091" y="31319"/>
                  </a:lnTo>
                  <a:cubicBezTo>
                    <a:pt x="18082" y="31323"/>
                    <a:pt x="18072" y="31327"/>
                    <a:pt x="18062" y="31331"/>
                  </a:cubicBezTo>
                  <a:lnTo>
                    <a:pt x="18062" y="31331"/>
                  </a:lnTo>
                  <a:cubicBezTo>
                    <a:pt x="18045" y="31325"/>
                    <a:pt x="18041" y="31321"/>
                    <a:pt x="18043" y="31317"/>
                  </a:cubicBezTo>
                  <a:close/>
                  <a:moveTo>
                    <a:pt x="13769" y="31186"/>
                  </a:moveTo>
                  <a:lnTo>
                    <a:pt x="13769" y="31216"/>
                  </a:lnTo>
                  <a:lnTo>
                    <a:pt x="13769" y="31247"/>
                  </a:lnTo>
                  <a:cubicBezTo>
                    <a:pt x="13783" y="31247"/>
                    <a:pt x="13790" y="31235"/>
                    <a:pt x="13792" y="31221"/>
                  </a:cubicBezTo>
                  <a:lnTo>
                    <a:pt x="13792" y="31221"/>
                  </a:lnTo>
                  <a:cubicBezTo>
                    <a:pt x="13797" y="31264"/>
                    <a:pt x="13830" y="31331"/>
                    <a:pt x="13830" y="31399"/>
                  </a:cubicBezTo>
                  <a:lnTo>
                    <a:pt x="13891" y="31429"/>
                  </a:lnTo>
                  <a:cubicBezTo>
                    <a:pt x="13860" y="31338"/>
                    <a:pt x="13830" y="31277"/>
                    <a:pt x="13830" y="31186"/>
                  </a:cubicBezTo>
                  <a:lnTo>
                    <a:pt x="13800" y="31186"/>
                  </a:lnTo>
                  <a:cubicBezTo>
                    <a:pt x="13794" y="31191"/>
                    <a:pt x="13792" y="31199"/>
                    <a:pt x="13791" y="31208"/>
                  </a:cubicBezTo>
                  <a:lnTo>
                    <a:pt x="13791" y="31208"/>
                  </a:lnTo>
                  <a:cubicBezTo>
                    <a:pt x="13789" y="31196"/>
                    <a:pt x="13782" y="31186"/>
                    <a:pt x="13769" y="31186"/>
                  </a:cubicBezTo>
                  <a:close/>
                  <a:moveTo>
                    <a:pt x="17660" y="31399"/>
                  </a:moveTo>
                  <a:lnTo>
                    <a:pt x="17630" y="31429"/>
                  </a:lnTo>
                  <a:lnTo>
                    <a:pt x="17660" y="31429"/>
                  </a:lnTo>
                  <a:lnTo>
                    <a:pt x="17660" y="31399"/>
                  </a:lnTo>
                  <a:close/>
                  <a:moveTo>
                    <a:pt x="17903" y="31429"/>
                  </a:moveTo>
                  <a:cubicBezTo>
                    <a:pt x="17873" y="31429"/>
                    <a:pt x="17842" y="31459"/>
                    <a:pt x="17873" y="31459"/>
                  </a:cubicBezTo>
                  <a:lnTo>
                    <a:pt x="17964" y="31429"/>
                  </a:lnTo>
                  <a:close/>
                  <a:moveTo>
                    <a:pt x="17721" y="31459"/>
                  </a:moveTo>
                  <a:cubicBezTo>
                    <a:pt x="17678" y="31459"/>
                    <a:pt x="17650" y="31459"/>
                    <a:pt x="17626" y="31470"/>
                  </a:cubicBezTo>
                  <a:lnTo>
                    <a:pt x="17626" y="31470"/>
                  </a:lnTo>
                  <a:cubicBezTo>
                    <a:pt x="17670" y="31464"/>
                    <a:pt x="17704" y="31459"/>
                    <a:pt x="17721" y="31459"/>
                  </a:cubicBezTo>
                  <a:close/>
                  <a:moveTo>
                    <a:pt x="18237" y="31488"/>
                  </a:moveTo>
                  <a:lnTo>
                    <a:pt x="18237" y="31488"/>
                  </a:lnTo>
                  <a:cubicBezTo>
                    <a:pt x="18227" y="31489"/>
                    <a:pt x="18217" y="31490"/>
                    <a:pt x="18207" y="31490"/>
                  </a:cubicBezTo>
                  <a:lnTo>
                    <a:pt x="18237" y="31490"/>
                  </a:lnTo>
                  <a:lnTo>
                    <a:pt x="18237" y="31488"/>
                  </a:lnTo>
                  <a:close/>
                  <a:moveTo>
                    <a:pt x="16991" y="31611"/>
                  </a:moveTo>
                  <a:lnTo>
                    <a:pt x="16991" y="31672"/>
                  </a:lnTo>
                  <a:cubicBezTo>
                    <a:pt x="17022" y="31672"/>
                    <a:pt x="16991" y="31611"/>
                    <a:pt x="16991" y="31611"/>
                  </a:cubicBezTo>
                  <a:close/>
                  <a:moveTo>
                    <a:pt x="17304" y="31676"/>
                  </a:moveTo>
                  <a:cubicBezTo>
                    <a:pt x="17288" y="31676"/>
                    <a:pt x="17214" y="31703"/>
                    <a:pt x="17234" y="31703"/>
                  </a:cubicBezTo>
                  <a:cubicBezTo>
                    <a:pt x="17245" y="31713"/>
                    <a:pt x="17248" y="31716"/>
                    <a:pt x="17249" y="31716"/>
                  </a:cubicBezTo>
                  <a:cubicBezTo>
                    <a:pt x="17251" y="31716"/>
                    <a:pt x="17245" y="31703"/>
                    <a:pt x="17265" y="31703"/>
                  </a:cubicBezTo>
                  <a:cubicBezTo>
                    <a:pt x="17305" y="31682"/>
                    <a:pt x="17312" y="31676"/>
                    <a:pt x="17304" y="31676"/>
                  </a:cubicBezTo>
                  <a:close/>
                  <a:moveTo>
                    <a:pt x="16231" y="31733"/>
                  </a:moveTo>
                  <a:cubicBezTo>
                    <a:pt x="16252" y="31743"/>
                    <a:pt x="16268" y="31747"/>
                    <a:pt x="16280" y="31747"/>
                  </a:cubicBezTo>
                  <a:cubicBezTo>
                    <a:pt x="16302" y="31747"/>
                    <a:pt x="16302" y="31733"/>
                    <a:pt x="16262" y="31733"/>
                  </a:cubicBezTo>
                  <a:close/>
                  <a:moveTo>
                    <a:pt x="16768" y="31720"/>
                  </a:moveTo>
                  <a:cubicBezTo>
                    <a:pt x="16755" y="31720"/>
                    <a:pt x="16728" y="31733"/>
                    <a:pt x="16687" y="31733"/>
                  </a:cubicBezTo>
                  <a:cubicBezTo>
                    <a:pt x="16687" y="31743"/>
                    <a:pt x="16694" y="31747"/>
                    <a:pt x="16704" y="31747"/>
                  </a:cubicBezTo>
                  <a:cubicBezTo>
                    <a:pt x="16724" y="31747"/>
                    <a:pt x="16758" y="31733"/>
                    <a:pt x="16778" y="31733"/>
                  </a:cubicBezTo>
                  <a:cubicBezTo>
                    <a:pt x="16778" y="31723"/>
                    <a:pt x="16775" y="31720"/>
                    <a:pt x="16768" y="31720"/>
                  </a:cubicBezTo>
                  <a:close/>
                  <a:moveTo>
                    <a:pt x="16715" y="31781"/>
                  </a:moveTo>
                  <a:cubicBezTo>
                    <a:pt x="16711" y="31782"/>
                    <a:pt x="16709" y="31783"/>
                    <a:pt x="16707" y="31784"/>
                  </a:cubicBezTo>
                  <a:lnTo>
                    <a:pt x="16707" y="31784"/>
                  </a:lnTo>
                  <a:cubicBezTo>
                    <a:pt x="16710" y="31783"/>
                    <a:pt x="16712" y="31782"/>
                    <a:pt x="16715" y="31781"/>
                  </a:cubicBezTo>
                  <a:close/>
                  <a:moveTo>
                    <a:pt x="16707" y="31784"/>
                  </a:moveTo>
                  <a:cubicBezTo>
                    <a:pt x="16700" y="31788"/>
                    <a:pt x="16694" y="31791"/>
                    <a:pt x="16687" y="31794"/>
                  </a:cubicBezTo>
                  <a:cubicBezTo>
                    <a:pt x="16700" y="31794"/>
                    <a:pt x="16702" y="31788"/>
                    <a:pt x="16707" y="31784"/>
                  </a:cubicBezTo>
                  <a:close/>
                  <a:moveTo>
                    <a:pt x="21611" y="29241"/>
                  </a:moveTo>
                  <a:cubicBezTo>
                    <a:pt x="21611" y="29241"/>
                    <a:pt x="21611" y="29271"/>
                    <a:pt x="21611" y="29271"/>
                  </a:cubicBezTo>
                  <a:lnTo>
                    <a:pt x="21611" y="29301"/>
                  </a:lnTo>
                  <a:lnTo>
                    <a:pt x="21551" y="29332"/>
                  </a:lnTo>
                  <a:cubicBezTo>
                    <a:pt x="21551" y="29362"/>
                    <a:pt x="21520" y="29423"/>
                    <a:pt x="21520" y="29453"/>
                  </a:cubicBezTo>
                  <a:cubicBezTo>
                    <a:pt x="21551" y="29605"/>
                    <a:pt x="21520" y="29727"/>
                    <a:pt x="21429" y="29849"/>
                  </a:cubicBezTo>
                  <a:cubicBezTo>
                    <a:pt x="21459" y="29788"/>
                    <a:pt x="21399" y="29818"/>
                    <a:pt x="21399" y="29788"/>
                  </a:cubicBezTo>
                  <a:cubicBezTo>
                    <a:pt x="21429" y="29757"/>
                    <a:pt x="21459" y="29666"/>
                    <a:pt x="21490" y="29605"/>
                  </a:cubicBezTo>
                  <a:lnTo>
                    <a:pt x="21490" y="29605"/>
                  </a:lnTo>
                  <a:cubicBezTo>
                    <a:pt x="21480" y="29616"/>
                    <a:pt x="21473" y="29619"/>
                    <a:pt x="21468" y="29619"/>
                  </a:cubicBezTo>
                  <a:cubicBezTo>
                    <a:pt x="21459" y="29619"/>
                    <a:pt x="21459" y="29605"/>
                    <a:pt x="21459" y="29605"/>
                  </a:cubicBezTo>
                  <a:cubicBezTo>
                    <a:pt x="21459" y="29636"/>
                    <a:pt x="21429" y="29697"/>
                    <a:pt x="21399" y="29757"/>
                  </a:cubicBezTo>
                  <a:cubicBezTo>
                    <a:pt x="21399" y="29748"/>
                    <a:pt x="21396" y="29745"/>
                    <a:pt x="21392" y="29745"/>
                  </a:cubicBezTo>
                  <a:cubicBezTo>
                    <a:pt x="21381" y="29745"/>
                    <a:pt x="21359" y="29766"/>
                    <a:pt x="21338" y="29788"/>
                  </a:cubicBezTo>
                  <a:cubicBezTo>
                    <a:pt x="21399" y="29788"/>
                    <a:pt x="21307" y="29909"/>
                    <a:pt x="21247" y="29970"/>
                  </a:cubicBezTo>
                  <a:cubicBezTo>
                    <a:pt x="21247" y="29965"/>
                    <a:pt x="21247" y="29959"/>
                    <a:pt x="21247" y="29953"/>
                  </a:cubicBezTo>
                  <a:lnTo>
                    <a:pt x="21247" y="29953"/>
                  </a:lnTo>
                  <a:cubicBezTo>
                    <a:pt x="21239" y="29984"/>
                    <a:pt x="21232" y="30015"/>
                    <a:pt x="21186" y="30031"/>
                  </a:cubicBezTo>
                  <a:cubicBezTo>
                    <a:pt x="21186" y="30010"/>
                    <a:pt x="21200" y="29975"/>
                    <a:pt x="21199" y="29974"/>
                  </a:cubicBezTo>
                  <a:lnTo>
                    <a:pt x="21199" y="29974"/>
                  </a:lnTo>
                  <a:cubicBezTo>
                    <a:pt x="21199" y="29974"/>
                    <a:pt x="21195" y="29982"/>
                    <a:pt x="21186" y="30001"/>
                  </a:cubicBezTo>
                  <a:cubicBezTo>
                    <a:pt x="21186" y="30025"/>
                    <a:pt x="21126" y="30070"/>
                    <a:pt x="21103" y="30070"/>
                  </a:cubicBezTo>
                  <a:cubicBezTo>
                    <a:pt x="21098" y="30070"/>
                    <a:pt x="21095" y="30067"/>
                    <a:pt x="21095" y="30061"/>
                  </a:cubicBezTo>
                  <a:cubicBezTo>
                    <a:pt x="21003" y="30152"/>
                    <a:pt x="20791" y="30304"/>
                    <a:pt x="20791" y="30365"/>
                  </a:cubicBezTo>
                  <a:cubicBezTo>
                    <a:pt x="20791" y="30335"/>
                    <a:pt x="20791" y="30304"/>
                    <a:pt x="20791" y="30274"/>
                  </a:cubicBezTo>
                  <a:cubicBezTo>
                    <a:pt x="20730" y="30365"/>
                    <a:pt x="20700" y="30456"/>
                    <a:pt x="20639" y="30548"/>
                  </a:cubicBezTo>
                  <a:cubicBezTo>
                    <a:pt x="20639" y="30487"/>
                    <a:pt x="20548" y="30456"/>
                    <a:pt x="20608" y="30365"/>
                  </a:cubicBezTo>
                  <a:lnTo>
                    <a:pt x="20608" y="30365"/>
                  </a:lnTo>
                  <a:cubicBezTo>
                    <a:pt x="20582" y="30391"/>
                    <a:pt x="20556" y="30418"/>
                    <a:pt x="20530" y="30444"/>
                  </a:cubicBezTo>
                  <a:lnTo>
                    <a:pt x="20530" y="30444"/>
                  </a:lnTo>
                  <a:cubicBezTo>
                    <a:pt x="20546" y="30445"/>
                    <a:pt x="20569" y="30466"/>
                    <a:pt x="20548" y="30487"/>
                  </a:cubicBezTo>
                  <a:lnTo>
                    <a:pt x="20396" y="30487"/>
                  </a:lnTo>
                  <a:cubicBezTo>
                    <a:pt x="20426" y="30487"/>
                    <a:pt x="20365" y="30578"/>
                    <a:pt x="20365" y="30578"/>
                  </a:cubicBezTo>
                  <a:lnTo>
                    <a:pt x="20365" y="30517"/>
                  </a:lnTo>
                  <a:lnTo>
                    <a:pt x="20274" y="30608"/>
                  </a:lnTo>
                  <a:cubicBezTo>
                    <a:pt x="20296" y="30587"/>
                    <a:pt x="20255" y="30565"/>
                    <a:pt x="20242" y="30554"/>
                  </a:cubicBezTo>
                  <a:lnTo>
                    <a:pt x="20242" y="30554"/>
                  </a:lnTo>
                  <a:cubicBezTo>
                    <a:pt x="20226" y="30582"/>
                    <a:pt x="20120" y="30608"/>
                    <a:pt x="20092" y="30608"/>
                  </a:cubicBezTo>
                  <a:lnTo>
                    <a:pt x="20152" y="30608"/>
                  </a:lnTo>
                  <a:cubicBezTo>
                    <a:pt x="20033" y="30668"/>
                    <a:pt x="20060" y="30757"/>
                    <a:pt x="19918" y="30789"/>
                  </a:cubicBezTo>
                  <a:lnTo>
                    <a:pt x="19918" y="30789"/>
                  </a:lnTo>
                  <a:cubicBezTo>
                    <a:pt x="19939" y="30779"/>
                    <a:pt x="19933" y="30730"/>
                    <a:pt x="19879" y="30730"/>
                  </a:cubicBezTo>
                  <a:cubicBezTo>
                    <a:pt x="19818" y="30852"/>
                    <a:pt x="19757" y="30912"/>
                    <a:pt x="19666" y="31004"/>
                  </a:cubicBezTo>
                  <a:lnTo>
                    <a:pt x="19636" y="31004"/>
                  </a:lnTo>
                  <a:lnTo>
                    <a:pt x="19544" y="31034"/>
                  </a:lnTo>
                  <a:cubicBezTo>
                    <a:pt x="19636" y="30943"/>
                    <a:pt x="19696" y="30852"/>
                    <a:pt x="19788" y="30760"/>
                  </a:cubicBezTo>
                  <a:lnTo>
                    <a:pt x="19696" y="30760"/>
                  </a:lnTo>
                  <a:cubicBezTo>
                    <a:pt x="19673" y="30760"/>
                    <a:pt x="19704" y="30742"/>
                    <a:pt x="19733" y="30734"/>
                  </a:cubicBezTo>
                  <a:lnTo>
                    <a:pt x="19733" y="30734"/>
                  </a:lnTo>
                  <a:lnTo>
                    <a:pt x="19575" y="30760"/>
                  </a:lnTo>
                  <a:cubicBezTo>
                    <a:pt x="19605" y="30791"/>
                    <a:pt x="19484" y="30852"/>
                    <a:pt x="19484" y="30882"/>
                  </a:cubicBezTo>
                  <a:lnTo>
                    <a:pt x="19636" y="30791"/>
                  </a:lnTo>
                  <a:lnTo>
                    <a:pt x="19636" y="30791"/>
                  </a:lnTo>
                  <a:cubicBezTo>
                    <a:pt x="19666" y="30821"/>
                    <a:pt x="19575" y="30912"/>
                    <a:pt x="19453" y="30943"/>
                  </a:cubicBezTo>
                  <a:cubicBezTo>
                    <a:pt x="19423" y="30943"/>
                    <a:pt x="19453" y="30882"/>
                    <a:pt x="19453" y="30882"/>
                  </a:cubicBezTo>
                  <a:lnTo>
                    <a:pt x="19453" y="30882"/>
                  </a:lnTo>
                  <a:cubicBezTo>
                    <a:pt x="19423" y="30912"/>
                    <a:pt x="19362" y="30912"/>
                    <a:pt x="19332" y="30943"/>
                  </a:cubicBezTo>
                  <a:lnTo>
                    <a:pt x="19362" y="30882"/>
                  </a:lnTo>
                  <a:lnTo>
                    <a:pt x="19362" y="30882"/>
                  </a:lnTo>
                  <a:cubicBezTo>
                    <a:pt x="19301" y="30912"/>
                    <a:pt x="19271" y="30973"/>
                    <a:pt x="19180" y="30973"/>
                  </a:cubicBezTo>
                  <a:cubicBezTo>
                    <a:pt x="19159" y="30973"/>
                    <a:pt x="19112" y="30960"/>
                    <a:pt x="19083" y="30960"/>
                  </a:cubicBezTo>
                  <a:cubicBezTo>
                    <a:pt x="19068" y="30960"/>
                    <a:pt x="19058" y="30963"/>
                    <a:pt x="19058" y="30973"/>
                  </a:cubicBezTo>
                  <a:cubicBezTo>
                    <a:pt x="19149" y="31004"/>
                    <a:pt x="19180" y="31064"/>
                    <a:pt x="19149" y="31156"/>
                  </a:cubicBezTo>
                  <a:lnTo>
                    <a:pt x="18997" y="31156"/>
                  </a:lnTo>
                  <a:lnTo>
                    <a:pt x="19028" y="31125"/>
                  </a:lnTo>
                  <a:lnTo>
                    <a:pt x="18997" y="31125"/>
                  </a:lnTo>
                  <a:lnTo>
                    <a:pt x="18997" y="31156"/>
                  </a:lnTo>
                  <a:lnTo>
                    <a:pt x="18937" y="31156"/>
                  </a:lnTo>
                  <a:cubicBezTo>
                    <a:pt x="18897" y="31136"/>
                    <a:pt x="18909" y="31090"/>
                    <a:pt x="18922" y="31061"/>
                  </a:cubicBezTo>
                  <a:lnTo>
                    <a:pt x="18922" y="31061"/>
                  </a:lnTo>
                  <a:cubicBezTo>
                    <a:pt x="18918" y="31063"/>
                    <a:pt x="18913" y="31064"/>
                    <a:pt x="18906" y="31064"/>
                  </a:cubicBezTo>
                  <a:lnTo>
                    <a:pt x="18845" y="31064"/>
                  </a:lnTo>
                  <a:cubicBezTo>
                    <a:pt x="18845" y="31125"/>
                    <a:pt x="18724" y="31125"/>
                    <a:pt x="18815" y="31125"/>
                  </a:cubicBezTo>
                  <a:cubicBezTo>
                    <a:pt x="18785" y="31125"/>
                    <a:pt x="18724" y="31125"/>
                    <a:pt x="18693" y="31156"/>
                  </a:cubicBezTo>
                  <a:cubicBezTo>
                    <a:pt x="18724" y="31156"/>
                    <a:pt x="18633" y="31247"/>
                    <a:pt x="18572" y="31277"/>
                  </a:cubicBezTo>
                  <a:cubicBezTo>
                    <a:pt x="18572" y="31247"/>
                    <a:pt x="18541" y="31247"/>
                    <a:pt x="18541" y="31247"/>
                  </a:cubicBezTo>
                  <a:cubicBezTo>
                    <a:pt x="18389" y="31277"/>
                    <a:pt x="18329" y="31277"/>
                    <a:pt x="18207" y="31308"/>
                  </a:cubicBezTo>
                  <a:cubicBezTo>
                    <a:pt x="18192" y="31292"/>
                    <a:pt x="18169" y="31292"/>
                    <a:pt x="18154" y="31292"/>
                  </a:cubicBezTo>
                  <a:cubicBezTo>
                    <a:pt x="18139" y="31292"/>
                    <a:pt x="18131" y="31292"/>
                    <a:pt x="18146" y="31277"/>
                  </a:cubicBezTo>
                  <a:lnTo>
                    <a:pt x="18146" y="31277"/>
                  </a:lnTo>
                  <a:cubicBezTo>
                    <a:pt x="18124" y="31300"/>
                    <a:pt x="18101" y="31305"/>
                    <a:pt x="18091" y="31319"/>
                  </a:cubicBezTo>
                  <a:lnTo>
                    <a:pt x="18091" y="31319"/>
                  </a:lnTo>
                  <a:cubicBezTo>
                    <a:pt x="18100" y="31315"/>
                    <a:pt x="18108" y="31311"/>
                    <a:pt x="18116" y="31308"/>
                  </a:cubicBezTo>
                  <a:lnTo>
                    <a:pt x="18116" y="31308"/>
                  </a:lnTo>
                  <a:cubicBezTo>
                    <a:pt x="18116" y="31338"/>
                    <a:pt x="17994" y="31429"/>
                    <a:pt x="17903" y="31459"/>
                  </a:cubicBezTo>
                  <a:cubicBezTo>
                    <a:pt x="17873" y="31480"/>
                    <a:pt x="17856" y="31487"/>
                    <a:pt x="17847" y="31487"/>
                  </a:cubicBezTo>
                  <a:cubicBezTo>
                    <a:pt x="17829" y="31487"/>
                    <a:pt x="17842" y="31460"/>
                    <a:pt x="17842" y="31459"/>
                  </a:cubicBezTo>
                  <a:lnTo>
                    <a:pt x="17842" y="31459"/>
                  </a:lnTo>
                  <a:cubicBezTo>
                    <a:pt x="17630" y="31520"/>
                    <a:pt x="17690" y="31581"/>
                    <a:pt x="17508" y="31581"/>
                  </a:cubicBezTo>
                  <a:cubicBezTo>
                    <a:pt x="17447" y="31581"/>
                    <a:pt x="17478" y="31520"/>
                    <a:pt x="17478" y="31520"/>
                  </a:cubicBezTo>
                  <a:cubicBezTo>
                    <a:pt x="17538" y="31490"/>
                    <a:pt x="17599" y="31490"/>
                    <a:pt x="17660" y="31490"/>
                  </a:cubicBezTo>
                  <a:lnTo>
                    <a:pt x="17599" y="31490"/>
                  </a:lnTo>
                  <a:cubicBezTo>
                    <a:pt x="17608" y="31481"/>
                    <a:pt x="17617" y="31475"/>
                    <a:pt x="17626" y="31470"/>
                  </a:cubicBezTo>
                  <a:lnTo>
                    <a:pt x="17626" y="31470"/>
                  </a:lnTo>
                  <a:cubicBezTo>
                    <a:pt x="17507" y="31488"/>
                    <a:pt x="17315" y="31520"/>
                    <a:pt x="17204" y="31520"/>
                  </a:cubicBezTo>
                  <a:cubicBezTo>
                    <a:pt x="17174" y="31551"/>
                    <a:pt x="17143" y="31581"/>
                    <a:pt x="17174" y="31581"/>
                  </a:cubicBezTo>
                  <a:lnTo>
                    <a:pt x="17204" y="31581"/>
                  </a:lnTo>
                  <a:cubicBezTo>
                    <a:pt x="17265" y="31581"/>
                    <a:pt x="17113" y="31611"/>
                    <a:pt x="17204" y="31611"/>
                  </a:cubicBezTo>
                  <a:cubicBezTo>
                    <a:pt x="17113" y="31672"/>
                    <a:pt x="17052" y="31703"/>
                    <a:pt x="16961" y="31703"/>
                  </a:cubicBezTo>
                  <a:lnTo>
                    <a:pt x="16944" y="31686"/>
                  </a:lnTo>
                  <a:lnTo>
                    <a:pt x="16944" y="31686"/>
                  </a:lnTo>
                  <a:cubicBezTo>
                    <a:pt x="16945" y="31686"/>
                    <a:pt x="16946" y="31686"/>
                    <a:pt x="16947" y="31686"/>
                  </a:cubicBezTo>
                  <a:cubicBezTo>
                    <a:pt x="16956" y="31686"/>
                    <a:pt x="16966" y="31684"/>
                    <a:pt x="16977" y="31681"/>
                  </a:cubicBezTo>
                  <a:lnTo>
                    <a:pt x="16977" y="31681"/>
                  </a:lnTo>
                  <a:cubicBezTo>
                    <a:pt x="16981" y="31681"/>
                    <a:pt x="16985" y="31681"/>
                    <a:pt x="16989" y="31681"/>
                  </a:cubicBezTo>
                  <a:cubicBezTo>
                    <a:pt x="17003" y="31681"/>
                    <a:pt x="17015" y="31679"/>
                    <a:pt x="17022" y="31672"/>
                  </a:cubicBezTo>
                  <a:cubicBezTo>
                    <a:pt x="17010" y="31672"/>
                    <a:pt x="16993" y="31677"/>
                    <a:pt x="16977" y="31681"/>
                  </a:cubicBezTo>
                  <a:lnTo>
                    <a:pt x="16977" y="31681"/>
                  </a:lnTo>
                  <a:cubicBezTo>
                    <a:pt x="16964" y="31680"/>
                    <a:pt x="16949" y="31678"/>
                    <a:pt x="16935" y="31677"/>
                  </a:cubicBezTo>
                  <a:lnTo>
                    <a:pt x="16935" y="31677"/>
                  </a:lnTo>
                  <a:lnTo>
                    <a:pt x="16930" y="31672"/>
                  </a:lnTo>
                  <a:lnTo>
                    <a:pt x="16930" y="31672"/>
                  </a:lnTo>
                  <a:cubicBezTo>
                    <a:pt x="16930" y="31674"/>
                    <a:pt x="16931" y="31675"/>
                    <a:pt x="16931" y="31676"/>
                  </a:cubicBezTo>
                  <a:lnTo>
                    <a:pt x="16931" y="31676"/>
                  </a:lnTo>
                  <a:cubicBezTo>
                    <a:pt x="16921" y="31675"/>
                    <a:pt x="16911" y="31674"/>
                    <a:pt x="16901" y="31674"/>
                  </a:cubicBezTo>
                  <a:cubicBezTo>
                    <a:pt x="16874" y="31674"/>
                    <a:pt x="16850" y="31680"/>
                    <a:pt x="16839" y="31703"/>
                  </a:cubicBezTo>
                  <a:lnTo>
                    <a:pt x="16900" y="31703"/>
                  </a:lnTo>
                  <a:cubicBezTo>
                    <a:pt x="16848" y="31729"/>
                    <a:pt x="16773" y="31755"/>
                    <a:pt x="16715" y="31781"/>
                  </a:cubicBezTo>
                  <a:lnTo>
                    <a:pt x="16715" y="31781"/>
                  </a:lnTo>
                  <a:cubicBezTo>
                    <a:pt x="16717" y="31781"/>
                    <a:pt x="16719" y="31780"/>
                    <a:pt x="16721" y="31780"/>
                  </a:cubicBezTo>
                  <a:cubicBezTo>
                    <a:pt x="16731" y="31780"/>
                    <a:pt x="16748" y="31784"/>
                    <a:pt x="16778" y="31794"/>
                  </a:cubicBezTo>
                  <a:cubicBezTo>
                    <a:pt x="16722" y="31766"/>
                    <a:pt x="16951" y="31764"/>
                    <a:pt x="16915" y="31740"/>
                  </a:cubicBezTo>
                  <a:lnTo>
                    <a:pt x="16915" y="31740"/>
                  </a:lnTo>
                  <a:cubicBezTo>
                    <a:pt x="16938" y="31748"/>
                    <a:pt x="16958" y="31748"/>
                    <a:pt x="16980" y="31748"/>
                  </a:cubicBezTo>
                  <a:cubicBezTo>
                    <a:pt x="17006" y="31748"/>
                    <a:pt x="17037" y="31748"/>
                    <a:pt x="17082" y="31763"/>
                  </a:cubicBezTo>
                  <a:cubicBezTo>
                    <a:pt x="17082" y="31754"/>
                    <a:pt x="17080" y="31748"/>
                    <a:pt x="17077" y="31743"/>
                  </a:cubicBezTo>
                  <a:lnTo>
                    <a:pt x="17077" y="31743"/>
                  </a:lnTo>
                  <a:cubicBezTo>
                    <a:pt x="17073" y="31745"/>
                    <a:pt x="17071" y="31747"/>
                    <a:pt x="17070" y="31747"/>
                  </a:cubicBezTo>
                  <a:cubicBezTo>
                    <a:pt x="17069" y="31747"/>
                    <a:pt x="17071" y="31745"/>
                    <a:pt x="17076" y="31740"/>
                  </a:cubicBezTo>
                  <a:lnTo>
                    <a:pt x="17076" y="31740"/>
                  </a:lnTo>
                  <a:cubicBezTo>
                    <a:pt x="17076" y="31741"/>
                    <a:pt x="17077" y="31742"/>
                    <a:pt x="17077" y="31743"/>
                  </a:cubicBezTo>
                  <a:lnTo>
                    <a:pt x="17077" y="31743"/>
                  </a:lnTo>
                  <a:cubicBezTo>
                    <a:pt x="17085" y="31739"/>
                    <a:pt x="17099" y="31733"/>
                    <a:pt x="17113" y="31733"/>
                  </a:cubicBezTo>
                  <a:cubicBezTo>
                    <a:pt x="17097" y="31733"/>
                    <a:pt x="17088" y="31733"/>
                    <a:pt x="17082" y="31734"/>
                  </a:cubicBezTo>
                  <a:lnTo>
                    <a:pt x="17082" y="31734"/>
                  </a:lnTo>
                  <a:cubicBezTo>
                    <a:pt x="17079" y="31736"/>
                    <a:pt x="17077" y="31738"/>
                    <a:pt x="17076" y="31740"/>
                  </a:cubicBezTo>
                  <a:lnTo>
                    <a:pt x="17076" y="31740"/>
                  </a:lnTo>
                  <a:cubicBezTo>
                    <a:pt x="17074" y="31736"/>
                    <a:pt x="17074" y="31734"/>
                    <a:pt x="17082" y="31734"/>
                  </a:cubicBezTo>
                  <a:lnTo>
                    <a:pt x="17082" y="31734"/>
                  </a:lnTo>
                  <a:cubicBezTo>
                    <a:pt x="17082" y="31733"/>
                    <a:pt x="17082" y="31733"/>
                    <a:pt x="17082" y="31733"/>
                  </a:cubicBezTo>
                  <a:cubicBezTo>
                    <a:pt x="17087" y="31728"/>
                    <a:pt x="17094" y="31723"/>
                    <a:pt x="17103" y="31719"/>
                  </a:cubicBezTo>
                  <a:lnTo>
                    <a:pt x="17103" y="31719"/>
                  </a:lnTo>
                  <a:cubicBezTo>
                    <a:pt x="17114" y="31726"/>
                    <a:pt x="17129" y="31733"/>
                    <a:pt x="17143" y="31733"/>
                  </a:cubicBezTo>
                  <a:lnTo>
                    <a:pt x="17120" y="31710"/>
                  </a:lnTo>
                  <a:lnTo>
                    <a:pt x="17120" y="31710"/>
                  </a:lnTo>
                  <a:cubicBezTo>
                    <a:pt x="17114" y="31713"/>
                    <a:pt x="17108" y="31716"/>
                    <a:pt x="17103" y="31719"/>
                  </a:cubicBezTo>
                  <a:lnTo>
                    <a:pt x="17103" y="31719"/>
                  </a:lnTo>
                  <a:cubicBezTo>
                    <a:pt x="17091" y="31711"/>
                    <a:pt x="17082" y="31703"/>
                    <a:pt x="17082" y="31703"/>
                  </a:cubicBezTo>
                  <a:lnTo>
                    <a:pt x="17113" y="31703"/>
                  </a:lnTo>
                  <a:lnTo>
                    <a:pt x="17120" y="31710"/>
                  </a:lnTo>
                  <a:lnTo>
                    <a:pt x="17120" y="31710"/>
                  </a:lnTo>
                  <a:cubicBezTo>
                    <a:pt x="17169" y="31689"/>
                    <a:pt x="17242" y="31672"/>
                    <a:pt x="17265" y="31672"/>
                  </a:cubicBezTo>
                  <a:lnTo>
                    <a:pt x="17295" y="31642"/>
                  </a:lnTo>
                  <a:cubicBezTo>
                    <a:pt x="17326" y="31672"/>
                    <a:pt x="17417" y="31672"/>
                    <a:pt x="17326" y="31703"/>
                  </a:cubicBezTo>
                  <a:lnTo>
                    <a:pt x="17417" y="31672"/>
                  </a:lnTo>
                  <a:cubicBezTo>
                    <a:pt x="17435" y="31681"/>
                    <a:pt x="17452" y="31685"/>
                    <a:pt x="17470" y="31685"/>
                  </a:cubicBezTo>
                  <a:cubicBezTo>
                    <a:pt x="17513" y="31685"/>
                    <a:pt x="17556" y="31663"/>
                    <a:pt x="17599" y="31642"/>
                  </a:cubicBezTo>
                  <a:cubicBezTo>
                    <a:pt x="17619" y="31642"/>
                    <a:pt x="17653" y="31628"/>
                    <a:pt x="17664" y="31628"/>
                  </a:cubicBezTo>
                  <a:cubicBezTo>
                    <a:pt x="17670" y="31628"/>
                    <a:pt x="17670" y="31632"/>
                    <a:pt x="17660" y="31642"/>
                  </a:cubicBezTo>
                  <a:lnTo>
                    <a:pt x="17782" y="31581"/>
                  </a:lnTo>
                  <a:cubicBezTo>
                    <a:pt x="17933" y="31551"/>
                    <a:pt x="18085" y="31520"/>
                    <a:pt x="18207" y="31490"/>
                  </a:cubicBezTo>
                  <a:lnTo>
                    <a:pt x="18116" y="31490"/>
                  </a:lnTo>
                  <a:lnTo>
                    <a:pt x="18207" y="31459"/>
                  </a:lnTo>
                  <a:lnTo>
                    <a:pt x="18237" y="31459"/>
                  </a:lnTo>
                  <a:lnTo>
                    <a:pt x="18237" y="31488"/>
                  </a:lnTo>
                  <a:lnTo>
                    <a:pt x="18237" y="31488"/>
                  </a:lnTo>
                  <a:cubicBezTo>
                    <a:pt x="18288" y="31481"/>
                    <a:pt x="18339" y="31459"/>
                    <a:pt x="18389" y="31459"/>
                  </a:cubicBezTo>
                  <a:lnTo>
                    <a:pt x="18420" y="31459"/>
                  </a:lnTo>
                  <a:cubicBezTo>
                    <a:pt x="18450" y="31429"/>
                    <a:pt x="18572" y="31429"/>
                    <a:pt x="18602" y="31399"/>
                  </a:cubicBezTo>
                  <a:cubicBezTo>
                    <a:pt x="18614" y="31411"/>
                    <a:pt x="18633" y="31416"/>
                    <a:pt x="18655" y="31416"/>
                  </a:cubicBezTo>
                  <a:cubicBezTo>
                    <a:pt x="18744" y="31416"/>
                    <a:pt x="18900" y="31338"/>
                    <a:pt x="18997" y="31338"/>
                  </a:cubicBezTo>
                  <a:lnTo>
                    <a:pt x="18997" y="31308"/>
                  </a:lnTo>
                  <a:cubicBezTo>
                    <a:pt x="19058" y="31277"/>
                    <a:pt x="19119" y="31247"/>
                    <a:pt x="19210" y="31216"/>
                  </a:cubicBezTo>
                  <a:lnTo>
                    <a:pt x="19210" y="31186"/>
                  </a:lnTo>
                  <a:cubicBezTo>
                    <a:pt x="19301" y="31156"/>
                    <a:pt x="19392" y="31125"/>
                    <a:pt x="19514" y="31095"/>
                  </a:cubicBezTo>
                  <a:lnTo>
                    <a:pt x="19514" y="31095"/>
                  </a:lnTo>
                  <a:cubicBezTo>
                    <a:pt x="19514" y="31110"/>
                    <a:pt x="19506" y="31118"/>
                    <a:pt x="19495" y="31122"/>
                  </a:cubicBezTo>
                  <a:lnTo>
                    <a:pt x="19495" y="31122"/>
                  </a:lnTo>
                  <a:cubicBezTo>
                    <a:pt x="19628" y="31098"/>
                    <a:pt x="19741" y="30973"/>
                    <a:pt x="19879" y="30973"/>
                  </a:cubicBezTo>
                  <a:cubicBezTo>
                    <a:pt x="19879" y="30973"/>
                    <a:pt x="19909" y="30943"/>
                    <a:pt x="19940" y="30943"/>
                  </a:cubicBezTo>
                  <a:cubicBezTo>
                    <a:pt x="19965" y="30943"/>
                    <a:pt x="19986" y="30937"/>
                    <a:pt x="20000" y="30931"/>
                  </a:cubicBezTo>
                  <a:lnTo>
                    <a:pt x="20000" y="30931"/>
                  </a:lnTo>
                  <a:lnTo>
                    <a:pt x="20000" y="30943"/>
                  </a:lnTo>
                  <a:cubicBezTo>
                    <a:pt x="20031" y="30912"/>
                    <a:pt x="20031" y="30912"/>
                    <a:pt x="20061" y="30912"/>
                  </a:cubicBezTo>
                  <a:cubicBezTo>
                    <a:pt x="20122" y="30912"/>
                    <a:pt x="20092" y="30882"/>
                    <a:pt x="20061" y="30882"/>
                  </a:cubicBezTo>
                  <a:lnTo>
                    <a:pt x="20122" y="30852"/>
                  </a:lnTo>
                  <a:cubicBezTo>
                    <a:pt x="20131" y="30860"/>
                    <a:pt x="20145" y="30864"/>
                    <a:pt x="20161" y="30864"/>
                  </a:cubicBezTo>
                  <a:cubicBezTo>
                    <a:pt x="20198" y="30864"/>
                    <a:pt x="20244" y="30843"/>
                    <a:pt x="20244" y="30821"/>
                  </a:cubicBezTo>
                  <a:cubicBezTo>
                    <a:pt x="20274" y="30791"/>
                    <a:pt x="20426" y="30700"/>
                    <a:pt x="20426" y="30700"/>
                  </a:cubicBezTo>
                  <a:cubicBezTo>
                    <a:pt x="20456" y="30669"/>
                    <a:pt x="20487" y="30639"/>
                    <a:pt x="20517" y="30639"/>
                  </a:cubicBezTo>
                  <a:lnTo>
                    <a:pt x="20578" y="30639"/>
                  </a:lnTo>
                  <a:lnTo>
                    <a:pt x="20639" y="30578"/>
                  </a:lnTo>
                  <a:cubicBezTo>
                    <a:pt x="20651" y="30565"/>
                    <a:pt x="20664" y="30558"/>
                    <a:pt x="20672" y="30558"/>
                  </a:cubicBezTo>
                  <a:cubicBezTo>
                    <a:pt x="20684" y="30558"/>
                    <a:pt x="20687" y="30573"/>
                    <a:pt x="20669" y="30608"/>
                  </a:cubicBezTo>
                  <a:cubicBezTo>
                    <a:pt x="20760" y="30517"/>
                    <a:pt x="20760" y="30548"/>
                    <a:pt x="20851" y="30456"/>
                  </a:cubicBezTo>
                  <a:cubicBezTo>
                    <a:pt x="20882" y="30456"/>
                    <a:pt x="20912" y="30396"/>
                    <a:pt x="20943" y="30396"/>
                  </a:cubicBezTo>
                  <a:cubicBezTo>
                    <a:pt x="21155" y="30274"/>
                    <a:pt x="21338" y="30122"/>
                    <a:pt x="21520" y="29940"/>
                  </a:cubicBezTo>
                  <a:lnTo>
                    <a:pt x="21520" y="29940"/>
                  </a:lnTo>
                  <a:cubicBezTo>
                    <a:pt x="21507" y="29944"/>
                    <a:pt x="21500" y="29946"/>
                    <a:pt x="21497" y="29946"/>
                  </a:cubicBezTo>
                  <a:cubicBezTo>
                    <a:pt x="21475" y="29946"/>
                    <a:pt x="21603" y="29875"/>
                    <a:pt x="21551" y="29849"/>
                  </a:cubicBezTo>
                  <a:cubicBezTo>
                    <a:pt x="21591" y="29849"/>
                    <a:pt x="21605" y="29822"/>
                    <a:pt x="21609" y="29822"/>
                  </a:cubicBezTo>
                  <a:cubicBezTo>
                    <a:pt x="21611" y="29822"/>
                    <a:pt x="21611" y="29828"/>
                    <a:pt x="21611" y="29849"/>
                  </a:cubicBezTo>
                  <a:cubicBezTo>
                    <a:pt x="21642" y="29727"/>
                    <a:pt x="21703" y="29666"/>
                    <a:pt x="21703" y="29575"/>
                  </a:cubicBezTo>
                  <a:cubicBezTo>
                    <a:pt x="21709" y="29569"/>
                    <a:pt x="21714" y="29566"/>
                    <a:pt x="21718" y="29566"/>
                  </a:cubicBezTo>
                  <a:cubicBezTo>
                    <a:pt x="21729" y="29566"/>
                    <a:pt x="21732" y="29584"/>
                    <a:pt x="21733" y="29584"/>
                  </a:cubicBezTo>
                  <a:cubicBezTo>
                    <a:pt x="21733" y="29584"/>
                    <a:pt x="21733" y="29581"/>
                    <a:pt x="21733" y="29575"/>
                  </a:cubicBezTo>
                  <a:cubicBezTo>
                    <a:pt x="21763" y="29453"/>
                    <a:pt x="21703" y="29393"/>
                    <a:pt x="21672" y="29393"/>
                  </a:cubicBezTo>
                  <a:cubicBezTo>
                    <a:pt x="21684" y="29381"/>
                    <a:pt x="21691" y="29364"/>
                    <a:pt x="21694" y="29347"/>
                  </a:cubicBezTo>
                  <a:lnTo>
                    <a:pt x="21694" y="29347"/>
                  </a:lnTo>
                  <a:cubicBezTo>
                    <a:pt x="21684" y="29361"/>
                    <a:pt x="21674" y="29367"/>
                    <a:pt x="21666" y="29367"/>
                  </a:cubicBezTo>
                  <a:cubicBezTo>
                    <a:pt x="21652" y="29367"/>
                    <a:pt x="21642" y="29349"/>
                    <a:pt x="21642" y="29332"/>
                  </a:cubicBezTo>
                  <a:lnTo>
                    <a:pt x="21672" y="29301"/>
                  </a:lnTo>
                  <a:cubicBezTo>
                    <a:pt x="21642" y="29271"/>
                    <a:pt x="21611" y="29241"/>
                    <a:pt x="21611" y="29241"/>
                  </a:cubicBezTo>
                  <a:close/>
                  <a:moveTo>
                    <a:pt x="16870" y="31763"/>
                  </a:moveTo>
                  <a:cubicBezTo>
                    <a:pt x="16870" y="31763"/>
                    <a:pt x="16870" y="31794"/>
                    <a:pt x="16870" y="31794"/>
                  </a:cubicBezTo>
                  <a:lnTo>
                    <a:pt x="16930" y="31763"/>
                  </a:lnTo>
                  <a:close/>
                  <a:moveTo>
                    <a:pt x="16505" y="31642"/>
                  </a:moveTo>
                  <a:cubicBezTo>
                    <a:pt x="16505" y="31642"/>
                    <a:pt x="16444" y="31703"/>
                    <a:pt x="16383" y="31703"/>
                  </a:cubicBezTo>
                  <a:cubicBezTo>
                    <a:pt x="16373" y="31699"/>
                    <a:pt x="16366" y="31698"/>
                    <a:pt x="16360" y="31698"/>
                  </a:cubicBezTo>
                  <a:cubicBezTo>
                    <a:pt x="16321" y="31698"/>
                    <a:pt x="16361" y="31760"/>
                    <a:pt x="16392" y="31799"/>
                  </a:cubicBezTo>
                  <a:lnTo>
                    <a:pt x="16392" y="31799"/>
                  </a:lnTo>
                  <a:lnTo>
                    <a:pt x="16292" y="31824"/>
                  </a:lnTo>
                  <a:lnTo>
                    <a:pt x="16383" y="31824"/>
                  </a:lnTo>
                  <a:cubicBezTo>
                    <a:pt x="16394" y="31824"/>
                    <a:pt x="16401" y="31820"/>
                    <a:pt x="16406" y="31816"/>
                  </a:cubicBezTo>
                  <a:lnTo>
                    <a:pt x="16406" y="31816"/>
                  </a:lnTo>
                  <a:cubicBezTo>
                    <a:pt x="16409" y="31819"/>
                    <a:pt x="16411" y="31822"/>
                    <a:pt x="16414" y="31824"/>
                  </a:cubicBezTo>
                  <a:lnTo>
                    <a:pt x="16505" y="31763"/>
                  </a:lnTo>
                  <a:cubicBezTo>
                    <a:pt x="16475" y="31763"/>
                    <a:pt x="16353" y="31763"/>
                    <a:pt x="16383" y="31733"/>
                  </a:cubicBezTo>
                  <a:cubicBezTo>
                    <a:pt x="16404" y="31723"/>
                    <a:pt x="16420" y="31720"/>
                    <a:pt x="16435" y="31720"/>
                  </a:cubicBezTo>
                  <a:cubicBezTo>
                    <a:pt x="16464" y="31720"/>
                    <a:pt x="16485" y="31733"/>
                    <a:pt x="16505" y="31733"/>
                  </a:cubicBezTo>
                  <a:cubicBezTo>
                    <a:pt x="16475" y="31733"/>
                    <a:pt x="16626" y="31672"/>
                    <a:pt x="16596" y="31642"/>
                  </a:cubicBezTo>
                  <a:lnTo>
                    <a:pt x="16596" y="31642"/>
                  </a:lnTo>
                  <a:lnTo>
                    <a:pt x="16528" y="31665"/>
                  </a:lnTo>
                  <a:lnTo>
                    <a:pt x="16528" y="31665"/>
                  </a:lnTo>
                  <a:lnTo>
                    <a:pt x="16505" y="31642"/>
                  </a:lnTo>
                  <a:close/>
                  <a:moveTo>
                    <a:pt x="16596" y="31794"/>
                  </a:moveTo>
                  <a:lnTo>
                    <a:pt x="16596" y="31824"/>
                  </a:lnTo>
                  <a:lnTo>
                    <a:pt x="16626" y="31824"/>
                  </a:lnTo>
                  <a:lnTo>
                    <a:pt x="16596" y="31794"/>
                  </a:lnTo>
                  <a:close/>
                  <a:moveTo>
                    <a:pt x="15897" y="31824"/>
                  </a:moveTo>
                  <a:cubicBezTo>
                    <a:pt x="15875" y="31835"/>
                    <a:pt x="15865" y="31842"/>
                    <a:pt x="15861" y="31848"/>
                  </a:cubicBezTo>
                  <a:lnTo>
                    <a:pt x="15861" y="31848"/>
                  </a:lnTo>
                  <a:lnTo>
                    <a:pt x="15958" y="31824"/>
                  </a:lnTo>
                  <a:close/>
                  <a:moveTo>
                    <a:pt x="13612" y="31849"/>
                  </a:moveTo>
                  <a:cubicBezTo>
                    <a:pt x="13614" y="31851"/>
                    <a:pt x="13616" y="31853"/>
                    <a:pt x="13617" y="31855"/>
                  </a:cubicBezTo>
                  <a:cubicBezTo>
                    <a:pt x="13615" y="31852"/>
                    <a:pt x="13613" y="31850"/>
                    <a:pt x="13612" y="31849"/>
                  </a:cubicBezTo>
                  <a:close/>
                  <a:moveTo>
                    <a:pt x="16201" y="31794"/>
                  </a:moveTo>
                  <a:cubicBezTo>
                    <a:pt x="16140" y="31794"/>
                    <a:pt x="16140" y="31824"/>
                    <a:pt x="16079" y="31855"/>
                  </a:cubicBezTo>
                  <a:cubicBezTo>
                    <a:pt x="16101" y="31850"/>
                    <a:pt x="16116" y="31847"/>
                    <a:pt x="16126" y="31845"/>
                  </a:cubicBezTo>
                  <a:lnTo>
                    <a:pt x="16126" y="31845"/>
                  </a:lnTo>
                  <a:cubicBezTo>
                    <a:pt x="16112" y="31849"/>
                    <a:pt x="16101" y="31855"/>
                    <a:pt x="16140" y="31855"/>
                  </a:cubicBezTo>
                  <a:cubicBezTo>
                    <a:pt x="16171" y="31824"/>
                    <a:pt x="16231" y="31824"/>
                    <a:pt x="16201" y="31794"/>
                  </a:cubicBezTo>
                  <a:close/>
                  <a:moveTo>
                    <a:pt x="16444" y="31824"/>
                  </a:moveTo>
                  <a:lnTo>
                    <a:pt x="16444" y="31855"/>
                  </a:lnTo>
                  <a:lnTo>
                    <a:pt x="16505" y="31824"/>
                  </a:lnTo>
                  <a:close/>
                  <a:moveTo>
                    <a:pt x="15496" y="31846"/>
                  </a:moveTo>
                  <a:cubicBezTo>
                    <a:pt x="15484" y="31846"/>
                    <a:pt x="15460" y="31877"/>
                    <a:pt x="15488" y="31884"/>
                  </a:cubicBezTo>
                  <a:lnTo>
                    <a:pt x="15488" y="31884"/>
                  </a:lnTo>
                  <a:cubicBezTo>
                    <a:pt x="15489" y="31881"/>
                    <a:pt x="15502" y="31874"/>
                    <a:pt x="15502" y="31855"/>
                  </a:cubicBezTo>
                  <a:cubicBezTo>
                    <a:pt x="15502" y="31849"/>
                    <a:pt x="15499" y="31846"/>
                    <a:pt x="15496" y="31846"/>
                  </a:cubicBezTo>
                  <a:close/>
                  <a:moveTo>
                    <a:pt x="13952" y="31855"/>
                  </a:moveTo>
                  <a:lnTo>
                    <a:pt x="13921" y="31885"/>
                  </a:lnTo>
                  <a:cubicBezTo>
                    <a:pt x="13918" y="31882"/>
                    <a:pt x="13915" y="31878"/>
                    <a:pt x="13911" y="31875"/>
                  </a:cubicBezTo>
                  <a:lnTo>
                    <a:pt x="13911" y="31875"/>
                  </a:lnTo>
                  <a:lnTo>
                    <a:pt x="13952" y="31855"/>
                  </a:lnTo>
                  <a:close/>
                  <a:moveTo>
                    <a:pt x="15488" y="31884"/>
                  </a:moveTo>
                  <a:lnTo>
                    <a:pt x="15488" y="31884"/>
                  </a:lnTo>
                  <a:cubicBezTo>
                    <a:pt x="15488" y="31885"/>
                    <a:pt x="15491" y="31885"/>
                    <a:pt x="15502" y="31885"/>
                  </a:cubicBezTo>
                  <a:cubicBezTo>
                    <a:pt x="15496" y="31885"/>
                    <a:pt x="15492" y="31885"/>
                    <a:pt x="15488" y="31884"/>
                  </a:cubicBezTo>
                  <a:close/>
                  <a:moveTo>
                    <a:pt x="15861" y="31848"/>
                  </a:moveTo>
                  <a:lnTo>
                    <a:pt x="15836" y="31855"/>
                  </a:lnTo>
                  <a:lnTo>
                    <a:pt x="15867" y="31885"/>
                  </a:lnTo>
                  <a:cubicBezTo>
                    <a:pt x="15867" y="31866"/>
                    <a:pt x="15854" y="31859"/>
                    <a:pt x="15861" y="31848"/>
                  </a:cubicBezTo>
                  <a:close/>
                  <a:moveTo>
                    <a:pt x="15927" y="31862"/>
                  </a:moveTo>
                  <a:cubicBezTo>
                    <a:pt x="15920" y="31862"/>
                    <a:pt x="15912" y="31870"/>
                    <a:pt x="15897" y="31885"/>
                  </a:cubicBezTo>
                  <a:lnTo>
                    <a:pt x="15958" y="31885"/>
                  </a:lnTo>
                  <a:cubicBezTo>
                    <a:pt x="15943" y="31870"/>
                    <a:pt x="15935" y="31862"/>
                    <a:pt x="15927" y="31862"/>
                  </a:cubicBezTo>
                  <a:close/>
                  <a:moveTo>
                    <a:pt x="15532" y="31855"/>
                  </a:moveTo>
                  <a:cubicBezTo>
                    <a:pt x="15532" y="31855"/>
                    <a:pt x="15502" y="31885"/>
                    <a:pt x="15502" y="31885"/>
                  </a:cubicBezTo>
                  <a:cubicBezTo>
                    <a:pt x="15519" y="31885"/>
                    <a:pt x="15555" y="31885"/>
                    <a:pt x="15578" y="31890"/>
                  </a:cubicBezTo>
                  <a:lnTo>
                    <a:pt x="15578" y="31890"/>
                  </a:lnTo>
                  <a:cubicBezTo>
                    <a:pt x="15566" y="31885"/>
                    <a:pt x="15549" y="31885"/>
                    <a:pt x="15532" y="31885"/>
                  </a:cubicBezTo>
                  <a:lnTo>
                    <a:pt x="15532" y="31855"/>
                  </a:lnTo>
                  <a:close/>
                  <a:moveTo>
                    <a:pt x="15958" y="31885"/>
                  </a:moveTo>
                  <a:cubicBezTo>
                    <a:pt x="15958" y="31885"/>
                    <a:pt x="15958" y="31905"/>
                    <a:pt x="15991" y="31913"/>
                  </a:cubicBezTo>
                  <a:lnTo>
                    <a:pt x="15991" y="31913"/>
                  </a:lnTo>
                  <a:cubicBezTo>
                    <a:pt x="16020" y="31885"/>
                    <a:pt x="16050" y="31885"/>
                    <a:pt x="16079" y="31885"/>
                  </a:cubicBezTo>
                  <a:close/>
                  <a:moveTo>
                    <a:pt x="13515" y="31874"/>
                  </a:moveTo>
                  <a:cubicBezTo>
                    <a:pt x="13511" y="31885"/>
                    <a:pt x="13511" y="31900"/>
                    <a:pt x="13526" y="31915"/>
                  </a:cubicBezTo>
                  <a:lnTo>
                    <a:pt x="13546" y="31905"/>
                  </a:lnTo>
                  <a:lnTo>
                    <a:pt x="13546" y="31905"/>
                  </a:lnTo>
                  <a:lnTo>
                    <a:pt x="13515" y="31874"/>
                  </a:lnTo>
                  <a:close/>
                  <a:moveTo>
                    <a:pt x="15578" y="31890"/>
                  </a:moveTo>
                  <a:cubicBezTo>
                    <a:pt x="15587" y="31895"/>
                    <a:pt x="15593" y="31902"/>
                    <a:pt x="15593" y="31915"/>
                  </a:cubicBezTo>
                  <a:cubicBezTo>
                    <a:pt x="15606" y="31902"/>
                    <a:pt x="15596" y="31895"/>
                    <a:pt x="15578" y="31890"/>
                  </a:cubicBezTo>
                  <a:close/>
                  <a:moveTo>
                    <a:pt x="15836" y="31885"/>
                  </a:moveTo>
                  <a:lnTo>
                    <a:pt x="15867" y="31915"/>
                  </a:lnTo>
                  <a:lnTo>
                    <a:pt x="15897" y="31885"/>
                  </a:lnTo>
                  <a:close/>
                  <a:moveTo>
                    <a:pt x="15991" y="31913"/>
                  </a:moveTo>
                  <a:cubicBezTo>
                    <a:pt x="15990" y="31914"/>
                    <a:pt x="15989" y="31915"/>
                    <a:pt x="15988" y="31915"/>
                  </a:cubicBezTo>
                  <a:lnTo>
                    <a:pt x="16019" y="31915"/>
                  </a:lnTo>
                  <a:cubicBezTo>
                    <a:pt x="16007" y="31915"/>
                    <a:pt x="15998" y="31914"/>
                    <a:pt x="15991" y="31913"/>
                  </a:cubicBezTo>
                  <a:close/>
                  <a:moveTo>
                    <a:pt x="16140" y="31885"/>
                  </a:moveTo>
                  <a:cubicBezTo>
                    <a:pt x="16140" y="31885"/>
                    <a:pt x="16201" y="31915"/>
                    <a:pt x="16201" y="31915"/>
                  </a:cubicBezTo>
                  <a:lnTo>
                    <a:pt x="16201" y="31885"/>
                  </a:lnTo>
                  <a:close/>
                  <a:moveTo>
                    <a:pt x="14164" y="31642"/>
                  </a:moveTo>
                  <a:cubicBezTo>
                    <a:pt x="14080" y="31758"/>
                    <a:pt x="14032" y="31842"/>
                    <a:pt x="13996" y="31916"/>
                  </a:cubicBezTo>
                  <a:lnTo>
                    <a:pt x="13996" y="31916"/>
                  </a:lnTo>
                  <a:lnTo>
                    <a:pt x="13992" y="31922"/>
                  </a:lnTo>
                  <a:lnTo>
                    <a:pt x="14043" y="31794"/>
                  </a:lnTo>
                  <a:cubicBezTo>
                    <a:pt x="14052" y="31775"/>
                    <a:pt x="14062" y="31756"/>
                    <a:pt x="14070" y="31736"/>
                  </a:cubicBezTo>
                  <a:lnTo>
                    <a:pt x="14070" y="31736"/>
                  </a:lnTo>
                  <a:lnTo>
                    <a:pt x="14164" y="31642"/>
                  </a:lnTo>
                  <a:close/>
                  <a:moveTo>
                    <a:pt x="15411" y="31885"/>
                  </a:moveTo>
                  <a:cubicBezTo>
                    <a:pt x="15369" y="31885"/>
                    <a:pt x="15398" y="31913"/>
                    <a:pt x="15411" y="31940"/>
                  </a:cubicBezTo>
                  <a:lnTo>
                    <a:pt x="15411" y="31940"/>
                  </a:lnTo>
                  <a:cubicBezTo>
                    <a:pt x="15445" y="31930"/>
                    <a:pt x="15479" y="31908"/>
                    <a:pt x="15411" y="31885"/>
                  </a:cubicBezTo>
                  <a:close/>
                  <a:moveTo>
                    <a:pt x="15563" y="31915"/>
                  </a:moveTo>
                  <a:lnTo>
                    <a:pt x="15563" y="31946"/>
                  </a:lnTo>
                  <a:lnTo>
                    <a:pt x="15623" y="31915"/>
                  </a:lnTo>
                  <a:close/>
                  <a:moveTo>
                    <a:pt x="15684" y="31915"/>
                  </a:moveTo>
                  <a:lnTo>
                    <a:pt x="15654" y="31946"/>
                  </a:lnTo>
                  <a:lnTo>
                    <a:pt x="15715" y="31946"/>
                  </a:lnTo>
                  <a:lnTo>
                    <a:pt x="15684" y="31915"/>
                  </a:lnTo>
                  <a:close/>
                  <a:moveTo>
                    <a:pt x="15836" y="31915"/>
                  </a:moveTo>
                  <a:cubicBezTo>
                    <a:pt x="15836" y="31915"/>
                    <a:pt x="15836" y="31946"/>
                    <a:pt x="15867" y="31946"/>
                  </a:cubicBezTo>
                  <a:lnTo>
                    <a:pt x="15836" y="31915"/>
                  </a:lnTo>
                  <a:close/>
                  <a:moveTo>
                    <a:pt x="15806" y="31946"/>
                  </a:moveTo>
                  <a:lnTo>
                    <a:pt x="15806" y="31946"/>
                  </a:lnTo>
                  <a:lnTo>
                    <a:pt x="15806" y="31946"/>
                  </a:lnTo>
                  <a:close/>
                  <a:moveTo>
                    <a:pt x="15806" y="31946"/>
                  </a:moveTo>
                  <a:lnTo>
                    <a:pt x="15806" y="31946"/>
                  </a:lnTo>
                  <a:lnTo>
                    <a:pt x="15806" y="31946"/>
                  </a:lnTo>
                  <a:close/>
                  <a:moveTo>
                    <a:pt x="15806" y="31946"/>
                  </a:moveTo>
                  <a:lnTo>
                    <a:pt x="15806" y="31946"/>
                  </a:lnTo>
                  <a:lnTo>
                    <a:pt x="15806" y="31946"/>
                  </a:lnTo>
                  <a:close/>
                  <a:moveTo>
                    <a:pt x="15927" y="31946"/>
                  </a:moveTo>
                  <a:cubicBezTo>
                    <a:pt x="15912" y="31946"/>
                    <a:pt x="15920" y="31946"/>
                    <a:pt x="15927" y="31950"/>
                  </a:cubicBezTo>
                  <a:lnTo>
                    <a:pt x="15927" y="31950"/>
                  </a:lnTo>
                  <a:lnTo>
                    <a:pt x="15927" y="31946"/>
                  </a:lnTo>
                  <a:close/>
                  <a:moveTo>
                    <a:pt x="15806" y="31946"/>
                  </a:moveTo>
                  <a:lnTo>
                    <a:pt x="15802" y="31950"/>
                  </a:lnTo>
                  <a:lnTo>
                    <a:pt x="15806" y="31946"/>
                  </a:lnTo>
                  <a:close/>
                  <a:moveTo>
                    <a:pt x="15802" y="31950"/>
                  </a:moveTo>
                  <a:lnTo>
                    <a:pt x="15800" y="31951"/>
                  </a:lnTo>
                  <a:lnTo>
                    <a:pt x="15802" y="31950"/>
                  </a:lnTo>
                  <a:close/>
                  <a:moveTo>
                    <a:pt x="15800" y="31951"/>
                  </a:moveTo>
                  <a:lnTo>
                    <a:pt x="15800" y="31951"/>
                  </a:lnTo>
                  <a:lnTo>
                    <a:pt x="15800" y="31951"/>
                  </a:lnTo>
                  <a:close/>
                  <a:moveTo>
                    <a:pt x="15800" y="31951"/>
                  </a:moveTo>
                  <a:lnTo>
                    <a:pt x="15800" y="31951"/>
                  </a:lnTo>
                  <a:lnTo>
                    <a:pt x="15800" y="31951"/>
                  </a:lnTo>
                  <a:close/>
                  <a:moveTo>
                    <a:pt x="15800" y="31951"/>
                  </a:moveTo>
                  <a:lnTo>
                    <a:pt x="15800" y="31952"/>
                  </a:lnTo>
                  <a:lnTo>
                    <a:pt x="15800" y="31951"/>
                  </a:lnTo>
                  <a:close/>
                  <a:moveTo>
                    <a:pt x="15800" y="31952"/>
                  </a:moveTo>
                  <a:lnTo>
                    <a:pt x="15800" y="31952"/>
                  </a:lnTo>
                  <a:lnTo>
                    <a:pt x="15800" y="31952"/>
                  </a:lnTo>
                  <a:close/>
                  <a:moveTo>
                    <a:pt x="15800" y="31952"/>
                  </a:moveTo>
                  <a:lnTo>
                    <a:pt x="15800" y="31952"/>
                  </a:lnTo>
                  <a:lnTo>
                    <a:pt x="15800" y="31952"/>
                  </a:lnTo>
                  <a:close/>
                  <a:moveTo>
                    <a:pt x="15800" y="31952"/>
                  </a:moveTo>
                  <a:lnTo>
                    <a:pt x="15800" y="31952"/>
                  </a:lnTo>
                  <a:lnTo>
                    <a:pt x="15800" y="31952"/>
                  </a:lnTo>
                  <a:close/>
                  <a:moveTo>
                    <a:pt x="15800" y="31952"/>
                  </a:moveTo>
                  <a:lnTo>
                    <a:pt x="15799" y="31953"/>
                  </a:lnTo>
                  <a:lnTo>
                    <a:pt x="15800" y="31952"/>
                  </a:lnTo>
                  <a:close/>
                  <a:moveTo>
                    <a:pt x="15799" y="31953"/>
                  </a:moveTo>
                  <a:lnTo>
                    <a:pt x="15793" y="31959"/>
                  </a:lnTo>
                  <a:lnTo>
                    <a:pt x="15799" y="31953"/>
                  </a:lnTo>
                  <a:close/>
                  <a:moveTo>
                    <a:pt x="15793" y="31959"/>
                  </a:moveTo>
                  <a:lnTo>
                    <a:pt x="15791" y="31961"/>
                  </a:lnTo>
                  <a:lnTo>
                    <a:pt x="15793" y="31959"/>
                  </a:lnTo>
                  <a:close/>
                  <a:moveTo>
                    <a:pt x="15791" y="31961"/>
                  </a:moveTo>
                  <a:lnTo>
                    <a:pt x="15791" y="31961"/>
                  </a:lnTo>
                  <a:lnTo>
                    <a:pt x="15791" y="31961"/>
                  </a:lnTo>
                  <a:close/>
                  <a:moveTo>
                    <a:pt x="15791" y="31961"/>
                  </a:moveTo>
                  <a:lnTo>
                    <a:pt x="15791" y="31961"/>
                  </a:lnTo>
                  <a:lnTo>
                    <a:pt x="15791" y="31961"/>
                  </a:lnTo>
                  <a:close/>
                  <a:moveTo>
                    <a:pt x="15791" y="31961"/>
                  </a:moveTo>
                  <a:lnTo>
                    <a:pt x="15791" y="31961"/>
                  </a:lnTo>
                  <a:lnTo>
                    <a:pt x="15791" y="31961"/>
                  </a:lnTo>
                  <a:close/>
                  <a:moveTo>
                    <a:pt x="15791" y="31961"/>
                  </a:moveTo>
                  <a:lnTo>
                    <a:pt x="15790" y="31962"/>
                  </a:lnTo>
                  <a:lnTo>
                    <a:pt x="15791" y="31961"/>
                  </a:lnTo>
                  <a:close/>
                  <a:moveTo>
                    <a:pt x="15790" y="31962"/>
                  </a:moveTo>
                  <a:lnTo>
                    <a:pt x="15789" y="31963"/>
                  </a:lnTo>
                  <a:lnTo>
                    <a:pt x="15790" y="31962"/>
                  </a:lnTo>
                  <a:close/>
                  <a:moveTo>
                    <a:pt x="15789" y="31963"/>
                  </a:moveTo>
                  <a:lnTo>
                    <a:pt x="15789" y="31963"/>
                  </a:lnTo>
                  <a:lnTo>
                    <a:pt x="15789" y="31963"/>
                  </a:lnTo>
                  <a:close/>
                  <a:moveTo>
                    <a:pt x="15789" y="31963"/>
                  </a:moveTo>
                  <a:lnTo>
                    <a:pt x="15786" y="31965"/>
                  </a:lnTo>
                  <a:lnTo>
                    <a:pt x="15789" y="31963"/>
                  </a:lnTo>
                  <a:close/>
                  <a:moveTo>
                    <a:pt x="15786" y="31965"/>
                  </a:moveTo>
                  <a:lnTo>
                    <a:pt x="15780" y="31971"/>
                  </a:lnTo>
                  <a:lnTo>
                    <a:pt x="15786" y="31965"/>
                  </a:lnTo>
                  <a:close/>
                  <a:moveTo>
                    <a:pt x="15780" y="31971"/>
                  </a:moveTo>
                  <a:lnTo>
                    <a:pt x="15780" y="31971"/>
                  </a:lnTo>
                  <a:lnTo>
                    <a:pt x="15780" y="31971"/>
                  </a:lnTo>
                  <a:close/>
                  <a:moveTo>
                    <a:pt x="15780" y="31971"/>
                  </a:moveTo>
                  <a:lnTo>
                    <a:pt x="15779" y="31972"/>
                  </a:lnTo>
                  <a:lnTo>
                    <a:pt x="15780" y="31971"/>
                  </a:lnTo>
                  <a:close/>
                  <a:moveTo>
                    <a:pt x="15411" y="31940"/>
                  </a:moveTo>
                  <a:cubicBezTo>
                    <a:pt x="15400" y="31944"/>
                    <a:pt x="15388" y="31946"/>
                    <a:pt x="15380" y="31946"/>
                  </a:cubicBezTo>
                  <a:lnTo>
                    <a:pt x="15411" y="31976"/>
                  </a:lnTo>
                  <a:cubicBezTo>
                    <a:pt x="15420" y="31966"/>
                    <a:pt x="15418" y="31953"/>
                    <a:pt x="15411" y="31940"/>
                  </a:cubicBezTo>
                  <a:close/>
                  <a:moveTo>
                    <a:pt x="15654" y="31946"/>
                  </a:moveTo>
                  <a:lnTo>
                    <a:pt x="15684" y="31976"/>
                  </a:lnTo>
                  <a:cubicBezTo>
                    <a:pt x="15684" y="31946"/>
                    <a:pt x="15654" y="31946"/>
                    <a:pt x="15654" y="31946"/>
                  </a:cubicBezTo>
                  <a:close/>
                  <a:moveTo>
                    <a:pt x="15927" y="31950"/>
                  </a:moveTo>
                  <a:lnTo>
                    <a:pt x="15927" y="31976"/>
                  </a:lnTo>
                  <a:cubicBezTo>
                    <a:pt x="15943" y="31961"/>
                    <a:pt x="15935" y="31953"/>
                    <a:pt x="15927" y="31950"/>
                  </a:cubicBezTo>
                  <a:close/>
                  <a:moveTo>
                    <a:pt x="16049" y="31946"/>
                  </a:moveTo>
                  <a:cubicBezTo>
                    <a:pt x="16019" y="31946"/>
                    <a:pt x="15958" y="31946"/>
                    <a:pt x="15927" y="31976"/>
                  </a:cubicBezTo>
                  <a:cubicBezTo>
                    <a:pt x="15958" y="31976"/>
                    <a:pt x="16019" y="31946"/>
                    <a:pt x="16049" y="31946"/>
                  </a:cubicBezTo>
                  <a:close/>
                  <a:moveTo>
                    <a:pt x="15779" y="31972"/>
                  </a:moveTo>
                  <a:lnTo>
                    <a:pt x="15773" y="31979"/>
                  </a:lnTo>
                  <a:lnTo>
                    <a:pt x="15775" y="31976"/>
                  </a:lnTo>
                  <a:lnTo>
                    <a:pt x="15779" y="31972"/>
                  </a:lnTo>
                  <a:close/>
                  <a:moveTo>
                    <a:pt x="15773" y="31979"/>
                  </a:moveTo>
                  <a:lnTo>
                    <a:pt x="15773" y="31979"/>
                  </a:lnTo>
                  <a:lnTo>
                    <a:pt x="15773" y="31979"/>
                  </a:lnTo>
                  <a:close/>
                  <a:moveTo>
                    <a:pt x="15773" y="31979"/>
                  </a:moveTo>
                  <a:lnTo>
                    <a:pt x="15768" y="31983"/>
                  </a:lnTo>
                  <a:lnTo>
                    <a:pt x="15773" y="31979"/>
                  </a:lnTo>
                  <a:close/>
                  <a:moveTo>
                    <a:pt x="15768" y="31983"/>
                  </a:moveTo>
                  <a:lnTo>
                    <a:pt x="15768" y="31983"/>
                  </a:lnTo>
                  <a:lnTo>
                    <a:pt x="15768" y="31983"/>
                  </a:lnTo>
                  <a:close/>
                  <a:moveTo>
                    <a:pt x="15768" y="31983"/>
                  </a:moveTo>
                  <a:lnTo>
                    <a:pt x="15765" y="31987"/>
                  </a:lnTo>
                  <a:lnTo>
                    <a:pt x="15768" y="31983"/>
                  </a:lnTo>
                  <a:close/>
                  <a:moveTo>
                    <a:pt x="15502" y="31976"/>
                  </a:moveTo>
                  <a:cubicBezTo>
                    <a:pt x="15502" y="31980"/>
                    <a:pt x="15502" y="31984"/>
                    <a:pt x="15503" y="31987"/>
                  </a:cubicBezTo>
                  <a:lnTo>
                    <a:pt x="15503" y="31987"/>
                  </a:lnTo>
                  <a:cubicBezTo>
                    <a:pt x="15507" y="31976"/>
                    <a:pt x="15520" y="31976"/>
                    <a:pt x="15563" y="31976"/>
                  </a:cubicBezTo>
                  <a:close/>
                  <a:moveTo>
                    <a:pt x="14712" y="31976"/>
                  </a:moveTo>
                  <a:cubicBezTo>
                    <a:pt x="14712" y="31976"/>
                    <a:pt x="14752" y="31990"/>
                    <a:pt x="14779" y="31990"/>
                  </a:cubicBezTo>
                  <a:cubicBezTo>
                    <a:pt x="14793" y="31990"/>
                    <a:pt x="14803" y="31986"/>
                    <a:pt x="14803" y="31976"/>
                  </a:cubicBezTo>
                  <a:close/>
                  <a:moveTo>
                    <a:pt x="15167" y="32007"/>
                  </a:moveTo>
                  <a:cubicBezTo>
                    <a:pt x="15167" y="32007"/>
                    <a:pt x="15181" y="32020"/>
                    <a:pt x="15199" y="32020"/>
                  </a:cubicBezTo>
                  <a:cubicBezTo>
                    <a:pt x="15208" y="32020"/>
                    <a:pt x="15218" y="32017"/>
                    <a:pt x="15228" y="32007"/>
                  </a:cubicBezTo>
                  <a:close/>
                  <a:moveTo>
                    <a:pt x="15441" y="31976"/>
                  </a:moveTo>
                  <a:cubicBezTo>
                    <a:pt x="15471" y="32007"/>
                    <a:pt x="15532" y="32007"/>
                    <a:pt x="15532" y="32037"/>
                  </a:cubicBezTo>
                  <a:lnTo>
                    <a:pt x="15532" y="32007"/>
                  </a:lnTo>
                  <a:cubicBezTo>
                    <a:pt x="15532" y="32007"/>
                    <a:pt x="15510" y="32007"/>
                    <a:pt x="15503" y="31987"/>
                  </a:cubicBezTo>
                  <a:lnTo>
                    <a:pt x="15503" y="31987"/>
                  </a:lnTo>
                  <a:cubicBezTo>
                    <a:pt x="15502" y="31991"/>
                    <a:pt x="15502" y="31998"/>
                    <a:pt x="15502" y="32007"/>
                  </a:cubicBezTo>
                  <a:lnTo>
                    <a:pt x="15502" y="31976"/>
                  </a:lnTo>
                  <a:close/>
                  <a:moveTo>
                    <a:pt x="15076" y="32007"/>
                  </a:moveTo>
                  <a:cubicBezTo>
                    <a:pt x="14990" y="32028"/>
                    <a:pt x="14980" y="32050"/>
                    <a:pt x="15025" y="32050"/>
                  </a:cubicBezTo>
                  <a:cubicBezTo>
                    <a:pt x="15043" y="32050"/>
                    <a:pt x="15071" y="32046"/>
                    <a:pt x="15107" y="32037"/>
                  </a:cubicBezTo>
                  <a:lnTo>
                    <a:pt x="15076" y="32037"/>
                  </a:lnTo>
                  <a:cubicBezTo>
                    <a:pt x="15046" y="32037"/>
                    <a:pt x="15016" y="32037"/>
                    <a:pt x="15076" y="32007"/>
                  </a:cubicBezTo>
                  <a:close/>
                  <a:moveTo>
                    <a:pt x="15167" y="32037"/>
                  </a:moveTo>
                  <a:lnTo>
                    <a:pt x="15107" y="32067"/>
                  </a:lnTo>
                  <a:lnTo>
                    <a:pt x="15137" y="32067"/>
                  </a:lnTo>
                  <a:cubicBezTo>
                    <a:pt x="15228" y="32067"/>
                    <a:pt x="15198" y="32067"/>
                    <a:pt x="15167" y="32037"/>
                  </a:cubicBezTo>
                  <a:close/>
                  <a:moveTo>
                    <a:pt x="13741" y="32048"/>
                  </a:moveTo>
                  <a:lnTo>
                    <a:pt x="13766" y="32065"/>
                  </a:lnTo>
                  <a:lnTo>
                    <a:pt x="13766" y="32065"/>
                  </a:lnTo>
                  <a:cubicBezTo>
                    <a:pt x="13765" y="32067"/>
                    <a:pt x="13765" y="32068"/>
                    <a:pt x="13764" y="32070"/>
                  </a:cubicBezTo>
                  <a:lnTo>
                    <a:pt x="13764" y="32070"/>
                  </a:lnTo>
                  <a:cubicBezTo>
                    <a:pt x="13762" y="32071"/>
                    <a:pt x="13760" y="32072"/>
                    <a:pt x="13759" y="32073"/>
                  </a:cubicBezTo>
                  <a:lnTo>
                    <a:pt x="13759" y="32073"/>
                  </a:lnTo>
                  <a:cubicBezTo>
                    <a:pt x="13752" y="32067"/>
                    <a:pt x="13746" y="32062"/>
                    <a:pt x="13742" y="32062"/>
                  </a:cubicBezTo>
                  <a:cubicBezTo>
                    <a:pt x="13740" y="32062"/>
                    <a:pt x="13739" y="32064"/>
                    <a:pt x="13739" y="32067"/>
                  </a:cubicBezTo>
                  <a:lnTo>
                    <a:pt x="13750" y="32077"/>
                  </a:lnTo>
                  <a:lnTo>
                    <a:pt x="13750" y="32077"/>
                  </a:lnTo>
                  <a:cubicBezTo>
                    <a:pt x="13742" y="32080"/>
                    <a:pt x="13734" y="32083"/>
                    <a:pt x="13727" y="32086"/>
                  </a:cubicBezTo>
                  <a:lnTo>
                    <a:pt x="13727" y="32086"/>
                  </a:lnTo>
                  <a:cubicBezTo>
                    <a:pt x="13727" y="32086"/>
                    <a:pt x="13727" y="32085"/>
                    <a:pt x="13727" y="32085"/>
                  </a:cubicBezTo>
                  <a:lnTo>
                    <a:pt x="13727" y="32085"/>
                  </a:lnTo>
                  <a:cubicBezTo>
                    <a:pt x="13729" y="32076"/>
                    <a:pt x="13733" y="32064"/>
                    <a:pt x="13741" y="32048"/>
                  </a:cubicBezTo>
                  <a:close/>
                  <a:moveTo>
                    <a:pt x="13708" y="32067"/>
                  </a:moveTo>
                  <a:lnTo>
                    <a:pt x="13708" y="32093"/>
                  </a:lnTo>
                  <a:lnTo>
                    <a:pt x="13708" y="32093"/>
                  </a:lnTo>
                  <a:cubicBezTo>
                    <a:pt x="13707" y="32093"/>
                    <a:pt x="13706" y="32094"/>
                    <a:pt x="13705" y="32094"/>
                  </a:cubicBezTo>
                  <a:lnTo>
                    <a:pt x="13705" y="32094"/>
                  </a:lnTo>
                  <a:lnTo>
                    <a:pt x="13678" y="32067"/>
                  </a:lnTo>
                  <a:close/>
                  <a:moveTo>
                    <a:pt x="14730" y="32028"/>
                  </a:moveTo>
                  <a:cubicBezTo>
                    <a:pt x="14688" y="32028"/>
                    <a:pt x="14639" y="32046"/>
                    <a:pt x="14587" y="32046"/>
                  </a:cubicBezTo>
                  <a:cubicBezTo>
                    <a:pt x="14568" y="32046"/>
                    <a:pt x="14548" y="32043"/>
                    <a:pt x="14529" y="32037"/>
                  </a:cubicBezTo>
                  <a:lnTo>
                    <a:pt x="14499" y="32098"/>
                  </a:lnTo>
                  <a:cubicBezTo>
                    <a:pt x="14590" y="32067"/>
                    <a:pt x="14681" y="32037"/>
                    <a:pt x="14772" y="32037"/>
                  </a:cubicBezTo>
                  <a:cubicBezTo>
                    <a:pt x="14759" y="32031"/>
                    <a:pt x="14745" y="32028"/>
                    <a:pt x="14730" y="32028"/>
                  </a:cubicBezTo>
                  <a:close/>
                  <a:moveTo>
                    <a:pt x="15011" y="32084"/>
                  </a:moveTo>
                  <a:cubicBezTo>
                    <a:pt x="15002" y="32084"/>
                    <a:pt x="14985" y="32088"/>
                    <a:pt x="14955" y="32098"/>
                  </a:cubicBezTo>
                  <a:lnTo>
                    <a:pt x="15016" y="32098"/>
                  </a:lnTo>
                  <a:cubicBezTo>
                    <a:pt x="15016" y="32098"/>
                    <a:pt x="15029" y="32084"/>
                    <a:pt x="15011" y="32084"/>
                  </a:cubicBezTo>
                  <a:close/>
                  <a:moveTo>
                    <a:pt x="13946" y="32306"/>
                  </a:moveTo>
                  <a:lnTo>
                    <a:pt x="13946" y="32306"/>
                  </a:lnTo>
                  <a:cubicBezTo>
                    <a:pt x="13947" y="32308"/>
                    <a:pt x="13949" y="32309"/>
                    <a:pt x="13951" y="32311"/>
                  </a:cubicBezTo>
                  <a:lnTo>
                    <a:pt x="13951" y="32311"/>
                  </a:lnTo>
                  <a:lnTo>
                    <a:pt x="13939" y="32323"/>
                  </a:lnTo>
                  <a:lnTo>
                    <a:pt x="13939" y="32323"/>
                  </a:lnTo>
                  <a:lnTo>
                    <a:pt x="13946" y="32306"/>
                  </a:lnTo>
                  <a:close/>
                  <a:moveTo>
                    <a:pt x="12523" y="32432"/>
                  </a:moveTo>
                  <a:cubicBezTo>
                    <a:pt x="12523" y="32432"/>
                    <a:pt x="12553" y="32463"/>
                    <a:pt x="12553" y="32463"/>
                  </a:cubicBezTo>
                  <a:cubicBezTo>
                    <a:pt x="12553" y="32463"/>
                    <a:pt x="12553" y="32432"/>
                    <a:pt x="12553" y="32432"/>
                  </a:cubicBezTo>
                  <a:close/>
                  <a:moveTo>
                    <a:pt x="13040" y="32465"/>
                  </a:moveTo>
                  <a:cubicBezTo>
                    <a:pt x="13037" y="32494"/>
                    <a:pt x="12979" y="32523"/>
                    <a:pt x="12979" y="32523"/>
                  </a:cubicBezTo>
                  <a:lnTo>
                    <a:pt x="12979" y="32493"/>
                  </a:lnTo>
                  <a:cubicBezTo>
                    <a:pt x="12997" y="32475"/>
                    <a:pt x="13026" y="32468"/>
                    <a:pt x="13040" y="32465"/>
                  </a:cubicBezTo>
                  <a:close/>
                  <a:moveTo>
                    <a:pt x="14128" y="32442"/>
                  </a:moveTo>
                  <a:cubicBezTo>
                    <a:pt x="14162" y="32473"/>
                    <a:pt x="14195" y="32513"/>
                    <a:pt x="14256" y="32554"/>
                  </a:cubicBezTo>
                  <a:cubicBezTo>
                    <a:pt x="14208" y="32530"/>
                    <a:pt x="14161" y="32488"/>
                    <a:pt x="14128" y="32442"/>
                  </a:cubicBezTo>
                  <a:close/>
                  <a:moveTo>
                    <a:pt x="13787" y="32628"/>
                  </a:moveTo>
                  <a:cubicBezTo>
                    <a:pt x="13786" y="32629"/>
                    <a:pt x="13785" y="32631"/>
                    <a:pt x="13784" y="32633"/>
                  </a:cubicBezTo>
                  <a:lnTo>
                    <a:pt x="13784" y="32633"/>
                  </a:lnTo>
                  <a:lnTo>
                    <a:pt x="13784" y="32630"/>
                  </a:lnTo>
                  <a:lnTo>
                    <a:pt x="13784" y="32630"/>
                  </a:lnTo>
                  <a:cubicBezTo>
                    <a:pt x="13785" y="32629"/>
                    <a:pt x="13786" y="32628"/>
                    <a:pt x="13787" y="32628"/>
                  </a:cubicBezTo>
                  <a:close/>
                  <a:moveTo>
                    <a:pt x="12697" y="32636"/>
                  </a:moveTo>
                  <a:lnTo>
                    <a:pt x="12675" y="32645"/>
                  </a:lnTo>
                  <a:cubicBezTo>
                    <a:pt x="12687" y="32645"/>
                    <a:pt x="12694" y="32640"/>
                    <a:pt x="12697" y="32636"/>
                  </a:cubicBezTo>
                  <a:close/>
                  <a:moveTo>
                    <a:pt x="13465" y="32615"/>
                  </a:moveTo>
                  <a:lnTo>
                    <a:pt x="13436" y="32661"/>
                  </a:lnTo>
                  <a:lnTo>
                    <a:pt x="13436" y="32661"/>
                  </a:lnTo>
                  <a:cubicBezTo>
                    <a:pt x="13446" y="32644"/>
                    <a:pt x="13456" y="32628"/>
                    <a:pt x="13465" y="32615"/>
                  </a:cubicBezTo>
                  <a:close/>
                  <a:moveTo>
                    <a:pt x="13784" y="32633"/>
                  </a:moveTo>
                  <a:lnTo>
                    <a:pt x="13769" y="32706"/>
                  </a:lnTo>
                  <a:cubicBezTo>
                    <a:pt x="13769" y="32684"/>
                    <a:pt x="13769" y="32670"/>
                    <a:pt x="13769" y="32660"/>
                  </a:cubicBezTo>
                  <a:lnTo>
                    <a:pt x="13769" y="32660"/>
                  </a:lnTo>
                  <a:cubicBezTo>
                    <a:pt x="13758" y="32680"/>
                    <a:pt x="13747" y="32697"/>
                    <a:pt x="13739" y="32706"/>
                  </a:cubicBezTo>
                  <a:lnTo>
                    <a:pt x="13738" y="32708"/>
                  </a:lnTo>
                  <a:lnTo>
                    <a:pt x="13738" y="32708"/>
                  </a:lnTo>
                  <a:cubicBezTo>
                    <a:pt x="13739" y="32695"/>
                    <a:pt x="13739" y="32684"/>
                    <a:pt x="13739" y="32675"/>
                  </a:cubicBezTo>
                  <a:cubicBezTo>
                    <a:pt x="13754" y="32660"/>
                    <a:pt x="13762" y="32645"/>
                    <a:pt x="13765" y="32645"/>
                  </a:cubicBezTo>
                  <a:cubicBezTo>
                    <a:pt x="13768" y="32645"/>
                    <a:pt x="13768" y="32649"/>
                    <a:pt x="13769" y="32660"/>
                  </a:cubicBezTo>
                  <a:lnTo>
                    <a:pt x="13769" y="32660"/>
                  </a:lnTo>
                  <a:cubicBezTo>
                    <a:pt x="13774" y="32651"/>
                    <a:pt x="13779" y="32642"/>
                    <a:pt x="13784" y="32633"/>
                  </a:cubicBezTo>
                  <a:close/>
                  <a:moveTo>
                    <a:pt x="13283" y="32523"/>
                  </a:moveTo>
                  <a:cubicBezTo>
                    <a:pt x="13070" y="32736"/>
                    <a:pt x="13253" y="32615"/>
                    <a:pt x="13070" y="32797"/>
                  </a:cubicBezTo>
                  <a:cubicBezTo>
                    <a:pt x="13066" y="32805"/>
                    <a:pt x="13066" y="32808"/>
                    <a:pt x="13068" y="32808"/>
                  </a:cubicBezTo>
                  <a:cubicBezTo>
                    <a:pt x="13081" y="32808"/>
                    <a:pt x="13181" y="32695"/>
                    <a:pt x="13194" y="32695"/>
                  </a:cubicBezTo>
                  <a:lnTo>
                    <a:pt x="13194" y="32695"/>
                  </a:lnTo>
                  <a:cubicBezTo>
                    <a:pt x="13196" y="32695"/>
                    <a:pt x="13196" y="32698"/>
                    <a:pt x="13192" y="32706"/>
                  </a:cubicBezTo>
                  <a:cubicBezTo>
                    <a:pt x="13267" y="32605"/>
                    <a:pt x="13322" y="32546"/>
                    <a:pt x="13304" y="32546"/>
                  </a:cubicBezTo>
                  <a:cubicBezTo>
                    <a:pt x="13300" y="32546"/>
                    <a:pt x="13293" y="32549"/>
                    <a:pt x="13283" y="32554"/>
                  </a:cubicBezTo>
                  <a:lnTo>
                    <a:pt x="13283" y="32523"/>
                  </a:lnTo>
                  <a:close/>
                  <a:moveTo>
                    <a:pt x="14316" y="32751"/>
                  </a:moveTo>
                  <a:cubicBezTo>
                    <a:pt x="14316" y="32755"/>
                    <a:pt x="14316" y="32759"/>
                    <a:pt x="14316" y="32764"/>
                  </a:cubicBezTo>
                  <a:lnTo>
                    <a:pt x="14316" y="32764"/>
                  </a:lnTo>
                  <a:cubicBezTo>
                    <a:pt x="14316" y="32763"/>
                    <a:pt x="14315" y="32762"/>
                    <a:pt x="14314" y="32761"/>
                  </a:cubicBezTo>
                  <a:lnTo>
                    <a:pt x="14314" y="32761"/>
                  </a:lnTo>
                  <a:cubicBezTo>
                    <a:pt x="14315" y="32763"/>
                    <a:pt x="14316" y="32765"/>
                    <a:pt x="14316" y="32767"/>
                  </a:cubicBezTo>
                  <a:cubicBezTo>
                    <a:pt x="14316" y="32766"/>
                    <a:pt x="14316" y="32765"/>
                    <a:pt x="14316" y="32764"/>
                  </a:cubicBezTo>
                  <a:lnTo>
                    <a:pt x="14316" y="32764"/>
                  </a:lnTo>
                  <a:cubicBezTo>
                    <a:pt x="14337" y="32786"/>
                    <a:pt x="14357" y="32807"/>
                    <a:pt x="14377" y="32827"/>
                  </a:cubicBezTo>
                  <a:cubicBezTo>
                    <a:pt x="14369" y="32819"/>
                    <a:pt x="14345" y="32789"/>
                    <a:pt x="14316" y="32751"/>
                  </a:cubicBezTo>
                  <a:close/>
                  <a:moveTo>
                    <a:pt x="14377" y="32827"/>
                  </a:moveTo>
                  <a:lnTo>
                    <a:pt x="14377" y="32827"/>
                  </a:lnTo>
                  <a:cubicBezTo>
                    <a:pt x="14377" y="32827"/>
                    <a:pt x="14377" y="32827"/>
                    <a:pt x="14377" y="32827"/>
                  </a:cubicBezTo>
                  <a:cubicBezTo>
                    <a:pt x="14377" y="32827"/>
                    <a:pt x="14377" y="32827"/>
                    <a:pt x="14377" y="32827"/>
                  </a:cubicBezTo>
                  <a:close/>
                  <a:moveTo>
                    <a:pt x="13418" y="32729"/>
                  </a:moveTo>
                  <a:lnTo>
                    <a:pt x="13418" y="32729"/>
                  </a:lnTo>
                  <a:cubicBezTo>
                    <a:pt x="13400" y="32761"/>
                    <a:pt x="13385" y="32794"/>
                    <a:pt x="13374" y="32827"/>
                  </a:cubicBezTo>
                  <a:cubicBezTo>
                    <a:pt x="13366" y="32836"/>
                    <a:pt x="13360" y="32839"/>
                    <a:pt x="13357" y="32839"/>
                  </a:cubicBezTo>
                  <a:cubicBezTo>
                    <a:pt x="13349" y="32839"/>
                    <a:pt x="13357" y="32815"/>
                    <a:pt x="13373" y="32780"/>
                  </a:cubicBezTo>
                  <a:lnTo>
                    <a:pt x="13373" y="32780"/>
                  </a:lnTo>
                  <a:cubicBezTo>
                    <a:pt x="13384" y="32765"/>
                    <a:pt x="13395" y="32751"/>
                    <a:pt x="13405" y="32736"/>
                  </a:cubicBezTo>
                  <a:lnTo>
                    <a:pt x="13418" y="32729"/>
                  </a:lnTo>
                  <a:close/>
                  <a:moveTo>
                    <a:pt x="14468" y="32827"/>
                  </a:moveTo>
                  <a:lnTo>
                    <a:pt x="14514" y="32888"/>
                  </a:lnTo>
                  <a:cubicBezTo>
                    <a:pt x="14499" y="32865"/>
                    <a:pt x="14484" y="32843"/>
                    <a:pt x="14468" y="32827"/>
                  </a:cubicBezTo>
                  <a:lnTo>
                    <a:pt x="14468" y="32827"/>
                  </a:lnTo>
                  <a:cubicBezTo>
                    <a:pt x="14468" y="32827"/>
                    <a:pt x="14468" y="32827"/>
                    <a:pt x="14468" y="32827"/>
                  </a:cubicBezTo>
                  <a:lnTo>
                    <a:pt x="14468" y="32827"/>
                  </a:lnTo>
                  <a:cubicBezTo>
                    <a:pt x="14468" y="32827"/>
                    <a:pt x="14468" y="32827"/>
                    <a:pt x="14468" y="32827"/>
                  </a:cubicBezTo>
                  <a:close/>
                  <a:moveTo>
                    <a:pt x="14574" y="32765"/>
                  </a:moveTo>
                  <a:lnTo>
                    <a:pt x="14681" y="32888"/>
                  </a:lnTo>
                  <a:cubicBezTo>
                    <a:pt x="14681" y="32897"/>
                    <a:pt x="14678" y="32904"/>
                    <a:pt x="14674" y="32907"/>
                  </a:cubicBezTo>
                  <a:lnTo>
                    <a:pt x="14674" y="32907"/>
                  </a:lnTo>
                  <a:cubicBezTo>
                    <a:pt x="14642" y="32860"/>
                    <a:pt x="14610" y="32813"/>
                    <a:pt x="14574" y="32765"/>
                  </a:cubicBezTo>
                  <a:close/>
                  <a:moveTo>
                    <a:pt x="13739" y="32979"/>
                  </a:moveTo>
                  <a:cubicBezTo>
                    <a:pt x="13739" y="32979"/>
                    <a:pt x="13739" y="32979"/>
                    <a:pt x="13739" y="32979"/>
                  </a:cubicBezTo>
                  <a:cubicBezTo>
                    <a:pt x="13739" y="32979"/>
                    <a:pt x="13739" y="32979"/>
                    <a:pt x="13739" y="32979"/>
                  </a:cubicBezTo>
                  <a:close/>
                  <a:moveTo>
                    <a:pt x="11946" y="33010"/>
                  </a:moveTo>
                  <a:cubicBezTo>
                    <a:pt x="11926" y="33010"/>
                    <a:pt x="11906" y="33023"/>
                    <a:pt x="11886" y="33032"/>
                  </a:cubicBezTo>
                  <a:lnTo>
                    <a:pt x="11886" y="33032"/>
                  </a:lnTo>
                  <a:cubicBezTo>
                    <a:pt x="11903" y="33027"/>
                    <a:pt x="11924" y="33020"/>
                    <a:pt x="11946" y="33010"/>
                  </a:cubicBezTo>
                  <a:close/>
                  <a:moveTo>
                    <a:pt x="11886" y="33032"/>
                  </a:moveTo>
                  <a:cubicBezTo>
                    <a:pt x="11854" y="33040"/>
                    <a:pt x="11835" y="33040"/>
                    <a:pt x="11854" y="33040"/>
                  </a:cubicBezTo>
                  <a:cubicBezTo>
                    <a:pt x="11865" y="33040"/>
                    <a:pt x="11875" y="33036"/>
                    <a:pt x="11886" y="33032"/>
                  </a:cubicBezTo>
                  <a:close/>
                  <a:moveTo>
                    <a:pt x="13650" y="32973"/>
                  </a:moveTo>
                  <a:cubicBezTo>
                    <a:pt x="13644" y="32997"/>
                    <a:pt x="13635" y="33027"/>
                    <a:pt x="13617" y="33070"/>
                  </a:cubicBezTo>
                  <a:lnTo>
                    <a:pt x="13650" y="32973"/>
                  </a:lnTo>
                  <a:close/>
                  <a:moveTo>
                    <a:pt x="13530" y="33140"/>
                  </a:moveTo>
                  <a:lnTo>
                    <a:pt x="13526" y="33162"/>
                  </a:lnTo>
                  <a:cubicBezTo>
                    <a:pt x="13524" y="33162"/>
                    <a:pt x="13523" y="33162"/>
                    <a:pt x="13521" y="33162"/>
                  </a:cubicBezTo>
                  <a:lnTo>
                    <a:pt x="13521" y="33162"/>
                  </a:lnTo>
                  <a:lnTo>
                    <a:pt x="13530" y="33140"/>
                  </a:lnTo>
                  <a:close/>
                  <a:moveTo>
                    <a:pt x="13607" y="32953"/>
                  </a:moveTo>
                  <a:cubicBezTo>
                    <a:pt x="13614" y="33044"/>
                    <a:pt x="13607" y="33140"/>
                    <a:pt x="13587" y="33222"/>
                  </a:cubicBezTo>
                  <a:cubicBezTo>
                    <a:pt x="13587" y="33192"/>
                    <a:pt x="13557" y="33192"/>
                    <a:pt x="13526" y="33192"/>
                  </a:cubicBezTo>
                  <a:cubicBezTo>
                    <a:pt x="13562" y="33174"/>
                    <a:pt x="13566" y="33135"/>
                    <a:pt x="13570" y="33087"/>
                  </a:cubicBezTo>
                  <a:lnTo>
                    <a:pt x="13570" y="33087"/>
                  </a:lnTo>
                  <a:cubicBezTo>
                    <a:pt x="13582" y="33043"/>
                    <a:pt x="13590" y="33003"/>
                    <a:pt x="13607" y="32953"/>
                  </a:cubicBezTo>
                  <a:close/>
                  <a:moveTo>
                    <a:pt x="12645" y="33192"/>
                  </a:moveTo>
                  <a:cubicBezTo>
                    <a:pt x="12632" y="33204"/>
                    <a:pt x="12617" y="33222"/>
                    <a:pt x="12602" y="33242"/>
                  </a:cubicBezTo>
                  <a:lnTo>
                    <a:pt x="12602" y="33242"/>
                  </a:lnTo>
                  <a:lnTo>
                    <a:pt x="12645" y="33192"/>
                  </a:lnTo>
                  <a:close/>
                  <a:moveTo>
                    <a:pt x="13491" y="33242"/>
                  </a:moveTo>
                  <a:lnTo>
                    <a:pt x="13491" y="33242"/>
                  </a:lnTo>
                  <a:cubicBezTo>
                    <a:pt x="13500" y="33279"/>
                    <a:pt x="13465" y="33366"/>
                    <a:pt x="13465" y="33435"/>
                  </a:cubicBezTo>
                  <a:cubicBezTo>
                    <a:pt x="13465" y="33435"/>
                    <a:pt x="13454" y="33424"/>
                    <a:pt x="13452" y="33396"/>
                  </a:cubicBezTo>
                  <a:lnTo>
                    <a:pt x="13452" y="33396"/>
                  </a:lnTo>
                  <a:cubicBezTo>
                    <a:pt x="13457" y="33388"/>
                    <a:pt x="13461" y="33381"/>
                    <a:pt x="13465" y="33374"/>
                  </a:cubicBezTo>
                  <a:lnTo>
                    <a:pt x="13465" y="33374"/>
                  </a:lnTo>
                  <a:cubicBezTo>
                    <a:pt x="13461" y="33379"/>
                    <a:pt x="13456" y="33384"/>
                    <a:pt x="13452" y="33390"/>
                  </a:cubicBezTo>
                  <a:lnTo>
                    <a:pt x="13452" y="33390"/>
                  </a:lnTo>
                  <a:cubicBezTo>
                    <a:pt x="13451" y="33371"/>
                    <a:pt x="13454" y="33346"/>
                    <a:pt x="13465" y="33314"/>
                  </a:cubicBezTo>
                  <a:lnTo>
                    <a:pt x="13465" y="33314"/>
                  </a:lnTo>
                  <a:cubicBezTo>
                    <a:pt x="13463" y="33317"/>
                    <a:pt x="13461" y="33321"/>
                    <a:pt x="13459" y="33324"/>
                  </a:cubicBezTo>
                  <a:lnTo>
                    <a:pt x="13459" y="33324"/>
                  </a:lnTo>
                  <a:lnTo>
                    <a:pt x="13491" y="33242"/>
                  </a:lnTo>
                  <a:close/>
                  <a:moveTo>
                    <a:pt x="13446" y="33358"/>
                  </a:moveTo>
                  <a:cubicBezTo>
                    <a:pt x="13443" y="33373"/>
                    <a:pt x="13443" y="33386"/>
                    <a:pt x="13444" y="33400"/>
                  </a:cubicBezTo>
                  <a:lnTo>
                    <a:pt x="13444" y="33400"/>
                  </a:lnTo>
                  <a:cubicBezTo>
                    <a:pt x="13422" y="33430"/>
                    <a:pt x="13405" y="33466"/>
                    <a:pt x="13405" y="33466"/>
                  </a:cubicBezTo>
                  <a:lnTo>
                    <a:pt x="13446" y="33358"/>
                  </a:lnTo>
                  <a:close/>
                  <a:moveTo>
                    <a:pt x="10959" y="33461"/>
                  </a:moveTo>
                  <a:lnTo>
                    <a:pt x="10912" y="33496"/>
                  </a:lnTo>
                  <a:cubicBezTo>
                    <a:pt x="10935" y="33484"/>
                    <a:pt x="10950" y="33473"/>
                    <a:pt x="10959" y="33461"/>
                  </a:cubicBezTo>
                  <a:close/>
                  <a:moveTo>
                    <a:pt x="13775" y="32269"/>
                  </a:moveTo>
                  <a:lnTo>
                    <a:pt x="13746" y="32327"/>
                  </a:lnTo>
                  <a:lnTo>
                    <a:pt x="13746" y="32327"/>
                  </a:lnTo>
                  <a:cubicBezTo>
                    <a:pt x="13724" y="32335"/>
                    <a:pt x="13692" y="32366"/>
                    <a:pt x="13648" y="32432"/>
                  </a:cubicBezTo>
                  <a:cubicBezTo>
                    <a:pt x="13626" y="32519"/>
                    <a:pt x="13601" y="32609"/>
                    <a:pt x="13571" y="32701"/>
                  </a:cubicBezTo>
                  <a:lnTo>
                    <a:pt x="13571" y="32701"/>
                  </a:lnTo>
                  <a:cubicBezTo>
                    <a:pt x="13502" y="32868"/>
                    <a:pt x="13417" y="33044"/>
                    <a:pt x="13338" y="33210"/>
                  </a:cubicBezTo>
                  <a:lnTo>
                    <a:pt x="13338" y="33210"/>
                  </a:lnTo>
                  <a:lnTo>
                    <a:pt x="13313" y="33222"/>
                  </a:lnTo>
                  <a:lnTo>
                    <a:pt x="13192" y="33496"/>
                  </a:lnTo>
                  <a:cubicBezTo>
                    <a:pt x="13237" y="33361"/>
                    <a:pt x="13348" y="33062"/>
                    <a:pt x="13439" y="32816"/>
                  </a:cubicBezTo>
                  <a:lnTo>
                    <a:pt x="13439" y="32816"/>
                  </a:lnTo>
                  <a:cubicBezTo>
                    <a:pt x="13409" y="32839"/>
                    <a:pt x="13377" y="32863"/>
                    <a:pt x="13344" y="32888"/>
                  </a:cubicBezTo>
                  <a:cubicBezTo>
                    <a:pt x="13386" y="32846"/>
                    <a:pt x="13427" y="32805"/>
                    <a:pt x="13459" y="32763"/>
                  </a:cubicBezTo>
                  <a:lnTo>
                    <a:pt x="13459" y="32763"/>
                  </a:lnTo>
                  <a:cubicBezTo>
                    <a:pt x="13453" y="32780"/>
                    <a:pt x="13446" y="32798"/>
                    <a:pt x="13439" y="32816"/>
                  </a:cubicBezTo>
                  <a:lnTo>
                    <a:pt x="13439" y="32816"/>
                  </a:lnTo>
                  <a:cubicBezTo>
                    <a:pt x="13520" y="32754"/>
                    <a:pt x="13579" y="32706"/>
                    <a:pt x="13557" y="32706"/>
                  </a:cubicBezTo>
                  <a:lnTo>
                    <a:pt x="13496" y="32706"/>
                  </a:lnTo>
                  <a:cubicBezTo>
                    <a:pt x="13486" y="32725"/>
                    <a:pt x="13474" y="32744"/>
                    <a:pt x="13459" y="32763"/>
                  </a:cubicBezTo>
                  <a:lnTo>
                    <a:pt x="13459" y="32763"/>
                  </a:lnTo>
                  <a:cubicBezTo>
                    <a:pt x="13484" y="32696"/>
                    <a:pt x="13507" y="32635"/>
                    <a:pt x="13526" y="32584"/>
                  </a:cubicBezTo>
                  <a:lnTo>
                    <a:pt x="13526" y="32584"/>
                  </a:lnTo>
                  <a:cubicBezTo>
                    <a:pt x="13513" y="32598"/>
                    <a:pt x="13499" y="32613"/>
                    <a:pt x="13486" y="32629"/>
                  </a:cubicBezTo>
                  <a:lnTo>
                    <a:pt x="13486" y="32629"/>
                  </a:lnTo>
                  <a:cubicBezTo>
                    <a:pt x="13480" y="32632"/>
                    <a:pt x="13473" y="32638"/>
                    <a:pt x="13465" y="32645"/>
                  </a:cubicBezTo>
                  <a:cubicBezTo>
                    <a:pt x="13496" y="32615"/>
                    <a:pt x="13496" y="32554"/>
                    <a:pt x="13526" y="32523"/>
                  </a:cubicBezTo>
                  <a:cubicBezTo>
                    <a:pt x="13623" y="32475"/>
                    <a:pt x="13701" y="32348"/>
                    <a:pt x="13775" y="32269"/>
                  </a:cubicBezTo>
                  <a:close/>
                  <a:moveTo>
                    <a:pt x="9366" y="34129"/>
                  </a:moveTo>
                  <a:lnTo>
                    <a:pt x="9366" y="34129"/>
                  </a:lnTo>
                  <a:cubicBezTo>
                    <a:pt x="9365" y="34129"/>
                    <a:pt x="9359" y="34133"/>
                    <a:pt x="9352" y="34139"/>
                  </a:cubicBezTo>
                  <a:lnTo>
                    <a:pt x="9352" y="34139"/>
                  </a:lnTo>
                  <a:lnTo>
                    <a:pt x="9362" y="34134"/>
                  </a:lnTo>
                  <a:cubicBezTo>
                    <a:pt x="9365" y="34131"/>
                    <a:pt x="9366" y="34129"/>
                    <a:pt x="9366" y="34129"/>
                  </a:cubicBezTo>
                  <a:close/>
                  <a:moveTo>
                    <a:pt x="13131" y="34074"/>
                  </a:moveTo>
                  <a:cubicBezTo>
                    <a:pt x="13131" y="34104"/>
                    <a:pt x="13131" y="34134"/>
                    <a:pt x="13131" y="34195"/>
                  </a:cubicBezTo>
                  <a:lnTo>
                    <a:pt x="13192" y="34165"/>
                  </a:lnTo>
                  <a:lnTo>
                    <a:pt x="13131" y="34074"/>
                  </a:lnTo>
                  <a:close/>
                  <a:moveTo>
                    <a:pt x="13165" y="34461"/>
                  </a:moveTo>
                  <a:lnTo>
                    <a:pt x="13165" y="34461"/>
                  </a:lnTo>
                  <a:cubicBezTo>
                    <a:pt x="13163" y="34461"/>
                    <a:pt x="13161" y="34464"/>
                    <a:pt x="13161" y="34469"/>
                  </a:cubicBezTo>
                  <a:cubicBezTo>
                    <a:pt x="13163" y="34466"/>
                    <a:pt x="13164" y="34463"/>
                    <a:pt x="13165" y="34461"/>
                  </a:cubicBezTo>
                  <a:close/>
                  <a:moveTo>
                    <a:pt x="15593" y="34317"/>
                  </a:moveTo>
                  <a:lnTo>
                    <a:pt x="15593" y="34317"/>
                  </a:lnTo>
                  <a:cubicBezTo>
                    <a:pt x="15704" y="34482"/>
                    <a:pt x="15739" y="34498"/>
                    <a:pt x="15767" y="34499"/>
                  </a:cubicBezTo>
                  <a:lnTo>
                    <a:pt x="15767" y="34499"/>
                  </a:lnTo>
                  <a:cubicBezTo>
                    <a:pt x="15711" y="34451"/>
                    <a:pt x="15652" y="34405"/>
                    <a:pt x="15593" y="34317"/>
                  </a:cubicBezTo>
                  <a:close/>
                  <a:moveTo>
                    <a:pt x="15913" y="34680"/>
                  </a:moveTo>
                  <a:cubicBezTo>
                    <a:pt x="15917" y="34689"/>
                    <a:pt x="15921" y="34700"/>
                    <a:pt x="15927" y="34712"/>
                  </a:cubicBezTo>
                  <a:cubicBezTo>
                    <a:pt x="15923" y="34700"/>
                    <a:pt x="15918" y="34690"/>
                    <a:pt x="15913" y="34680"/>
                  </a:cubicBezTo>
                  <a:close/>
                  <a:moveTo>
                    <a:pt x="12280" y="34681"/>
                  </a:moveTo>
                  <a:lnTo>
                    <a:pt x="12249" y="34742"/>
                  </a:lnTo>
                  <a:lnTo>
                    <a:pt x="12310" y="34742"/>
                  </a:lnTo>
                  <a:lnTo>
                    <a:pt x="12280" y="34681"/>
                  </a:lnTo>
                  <a:close/>
                  <a:moveTo>
                    <a:pt x="12067" y="34864"/>
                  </a:moveTo>
                  <a:cubicBezTo>
                    <a:pt x="12067" y="34864"/>
                    <a:pt x="12037" y="34864"/>
                    <a:pt x="11976" y="34955"/>
                  </a:cubicBezTo>
                  <a:lnTo>
                    <a:pt x="12006" y="34955"/>
                  </a:lnTo>
                  <a:lnTo>
                    <a:pt x="12067" y="34864"/>
                  </a:lnTo>
                  <a:close/>
                  <a:moveTo>
                    <a:pt x="12955" y="34852"/>
                  </a:moveTo>
                  <a:cubicBezTo>
                    <a:pt x="12946" y="34852"/>
                    <a:pt x="12934" y="34856"/>
                    <a:pt x="12918" y="34864"/>
                  </a:cubicBezTo>
                  <a:cubicBezTo>
                    <a:pt x="12903" y="34909"/>
                    <a:pt x="12911" y="34909"/>
                    <a:pt x="12918" y="34909"/>
                  </a:cubicBezTo>
                  <a:cubicBezTo>
                    <a:pt x="12926" y="34909"/>
                    <a:pt x="12933" y="34909"/>
                    <a:pt x="12918" y="34955"/>
                  </a:cubicBezTo>
                  <a:cubicBezTo>
                    <a:pt x="12911" y="34977"/>
                    <a:pt x="12909" y="34985"/>
                    <a:pt x="12910" y="34985"/>
                  </a:cubicBezTo>
                  <a:cubicBezTo>
                    <a:pt x="12913" y="34985"/>
                    <a:pt x="12940" y="34921"/>
                    <a:pt x="12947" y="34921"/>
                  </a:cubicBezTo>
                  <a:cubicBezTo>
                    <a:pt x="12948" y="34921"/>
                    <a:pt x="12949" y="34922"/>
                    <a:pt x="12949" y="34925"/>
                  </a:cubicBezTo>
                  <a:cubicBezTo>
                    <a:pt x="12971" y="34880"/>
                    <a:pt x="12977" y="34852"/>
                    <a:pt x="12955" y="34852"/>
                  </a:cubicBezTo>
                  <a:close/>
                  <a:moveTo>
                    <a:pt x="17447" y="35533"/>
                  </a:moveTo>
                  <a:cubicBezTo>
                    <a:pt x="17447" y="35533"/>
                    <a:pt x="17417" y="35533"/>
                    <a:pt x="17447" y="35563"/>
                  </a:cubicBezTo>
                  <a:cubicBezTo>
                    <a:pt x="17447" y="35563"/>
                    <a:pt x="17447" y="35533"/>
                    <a:pt x="17447" y="35533"/>
                  </a:cubicBezTo>
                  <a:close/>
                  <a:moveTo>
                    <a:pt x="7503" y="35641"/>
                  </a:moveTo>
                  <a:lnTo>
                    <a:pt x="7503" y="35641"/>
                  </a:lnTo>
                  <a:cubicBezTo>
                    <a:pt x="7495" y="35646"/>
                    <a:pt x="7486" y="35650"/>
                    <a:pt x="7477" y="35654"/>
                  </a:cubicBezTo>
                  <a:cubicBezTo>
                    <a:pt x="7477" y="35654"/>
                    <a:pt x="7495" y="35654"/>
                    <a:pt x="7503" y="35641"/>
                  </a:cubicBezTo>
                  <a:close/>
                  <a:moveTo>
                    <a:pt x="17638" y="35615"/>
                  </a:moveTo>
                  <a:lnTo>
                    <a:pt x="17645" y="35624"/>
                  </a:lnTo>
                  <a:lnTo>
                    <a:pt x="17645" y="35624"/>
                  </a:lnTo>
                  <a:lnTo>
                    <a:pt x="17690" y="35654"/>
                  </a:lnTo>
                  <a:lnTo>
                    <a:pt x="17638" y="35615"/>
                  </a:lnTo>
                  <a:close/>
                  <a:moveTo>
                    <a:pt x="17478" y="35411"/>
                  </a:moveTo>
                  <a:lnTo>
                    <a:pt x="17751" y="35624"/>
                  </a:lnTo>
                  <a:cubicBezTo>
                    <a:pt x="17764" y="35649"/>
                    <a:pt x="17766" y="35659"/>
                    <a:pt x="17759" y="35659"/>
                  </a:cubicBezTo>
                  <a:cubicBezTo>
                    <a:pt x="17750" y="35659"/>
                    <a:pt x="17725" y="35641"/>
                    <a:pt x="17690" y="35624"/>
                  </a:cubicBezTo>
                  <a:lnTo>
                    <a:pt x="17690" y="35624"/>
                  </a:lnTo>
                  <a:lnTo>
                    <a:pt x="17751" y="35684"/>
                  </a:lnTo>
                  <a:cubicBezTo>
                    <a:pt x="17777" y="35710"/>
                    <a:pt x="17781" y="35720"/>
                    <a:pt x="17772" y="35720"/>
                  </a:cubicBezTo>
                  <a:cubicBezTo>
                    <a:pt x="17761" y="35720"/>
                    <a:pt x="17725" y="35702"/>
                    <a:pt x="17690" y="35684"/>
                  </a:cubicBezTo>
                  <a:lnTo>
                    <a:pt x="17645" y="35624"/>
                  </a:lnTo>
                  <a:lnTo>
                    <a:pt x="17645" y="35624"/>
                  </a:lnTo>
                  <a:lnTo>
                    <a:pt x="17599" y="35593"/>
                  </a:lnTo>
                  <a:lnTo>
                    <a:pt x="17569" y="35563"/>
                  </a:lnTo>
                  <a:lnTo>
                    <a:pt x="17638" y="35615"/>
                  </a:lnTo>
                  <a:lnTo>
                    <a:pt x="17599" y="35563"/>
                  </a:lnTo>
                  <a:cubicBezTo>
                    <a:pt x="17586" y="35556"/>
                    <a:pt x="17572" y="35550"/>
                    <a:pt x="17557" y="35544"/>
                  </a:cubicBezTo>
                  <a:lnTo>
                    <a:pt x="17557" y="35544"/>
                  </a:lnTo>
                  <a:lnTo>
                    <a:pt x="17478" y="35411"/>
                  </a:lnTo>
                  <a:close/>
                  <a:moveTo>
                    <a:pt x="10699" y="35654"/>
                  </a:moveTo>
                  <a:lnTo>
                    <a:pt x="10699" y="35654"/>
                  </a:lnTo>
                  <a:cubicBezTo>
                    <a:pt x="10627" y="35727"/>
                    <a:pt x="10603" y="35753"/>
                    <a:pt x="10605" y="35753"/>
                  </a:cubicBezTo>
                  <a:cubicBezTo>
                    <a:pt x="10608" y="35753"/>
                    <a:pt x="10650" y="35713"/>
                    <a:pt x="10690" y="35668"/>
                  </a:cubicBezTo>
                  <a:lnTo>
                    <a:pt x="10690" y="35668"/>
                  </a:lnTo>
                  <a:cubicBezTo>
                    <a:pt x="10693" y="35663"/>
                    <a:pt x="10696" y="35659"/>
                    <a:pt x="10699" y="35654"/>
                  </a:cubicBezTo>
                  <a:close/>
                  <a:moveTo>
                    <a:pt x="18141" y="35809"/>
                  </a:moveTo>
                  <a:cubicBezTo>
                    <a:pt x="18153" y="35818"/>
                    <a:pt x="18164" y="35827"/>
                    <a:pt x="18177" y="35836"/>
                  </a:cubicBezTo>
                  <a:cubicBezTo>
                    <a:pt x="18167" y="35827"/>
                    <a:pt x="18154" y="35817"/>
                    <a:pt x="18141" y="35809"/>
                  </a:cubicBezTo>
                  <a:close/>
                  <a:moveTo>
                    <a:pt x="7147" y="35883"/>
                  </a:moveTo>
                  <a:cubicBezTo>
                    <a:pt x="7143" y="35883"/>
                    <a:pt x="7133" y="35891"/>
                    <a:pt x="7121" y="35902"/>
                  </a:cubicBezTo>
                  <a:lnTo>
                    <a:pt x="7121" y="35902"/>
                  </a:lnTo>
                  <a:cubicBezTo>
                    <a:pt x="7129" y="35899"/>
                    <a:pt x="7136" y="35897"/>
                    <a:pt x="7143" y="35897"/>
                  </a:cubicBezTo>
                  <a:cubicBezTo>
                    <a:pt x="7148" y="35887"/>
                    <a:pt x="7149" y="35883"/>
                    <a:pt x="7147" y="35883"/>
                  </a:cubicBezTo>
                  <a:close/>
                  <a:moveTo>
                    <a:pt x="17751" y="35776"/>
                  </a:moveTo>
                  <a:lnTo>
                    <a:pt x="17751" y="35776"/>
                  </a:lnTo>
                  <a:cubicBezTo>
                    <a:pt x="17812" y="35836"/>
                    <a:pt x="17842" y="35867"/>
                    <a:pt x="17903" y="35928"/>
                  </a:cubicBezTo>
                  <a:cubicBezTo>
                    <a:pt x="17842" y="35897"/>
                    <a:pt x="17812" y="35837"/>
                    <a:pt x="17751" y="35776"/>
                  </a:cubicBezTo>
                  <a:close/>
                  <a:moveTo>
                    <a:pt x="7121" y="35902"/>
                  </a:moveTo>
                  <a:cubicBezTo>
                    <a:pt x="7098" y="35910"/>
                    <a:pt x="7075" y="35928"/>
                    <a:pt x="7052" y="35928"/>
                  </a:cubicBezTo>
                  <a:lnTo>
                    <a:pt x="7082" y="35928"/>
                  </a:lnTo>
                  <a:cubicBezTo>
                    <a:pt x="7076" y="35932"/>
                    <a:pt x="7070" y="35937"/>
                    <a:pt x="7064" y="35942"/>
                  </a:cubicBezTo>
                  <a:lnTo>
                    <a:pt x="7064" y="35942"/>
                  </a:lnTo>
                  <a:cubicBezTo>
                    <a:pt x="7079" y="35939"/>
                    <a:pt x="7103" y="35918"/>
                    <a:pt x="7121" y="35902"/>
                  </a:cubicBezTo>
                  <a:close/>
                  <a:moveTo>
                    <a:pt x="16657" y="35836"/>
                  </a:moveTo>
                  <a:lnTo>
                    <a:pt x="16657" y="35836"/>
                  </a:lnTo>
                  <a:cubicBezTo>
                    <a:pt x="16748" y="35897"/>
                    <a:pt x="16809" y="35958"/>
                    <a:pt x="16839" y="36019"/>
                  </a:cubicBezTo>
                  <a:lnTo>
                    <a:pt x="16839" y="35928"/>
                  </a:lnTo>
                  <a:lnTo>
                    <a:pt x="16657" y="35836"/>
                  </a:lnTo>
                  <a:close/>
                  <a:moveTo>
                    <a:pt x="12869" y="36011"/>
                  </a:moveTo>
                  <a:cubicBezTo>
                    <a:pt x="12865" y="36011"/>
                    <a:pt x="12857" y="36019"/>
                    <a:pt x="12857" y="36019"/>
                  </a:cubicBezTo>
                  <a:cubicBezTo>
                    <a:pt x="12857" y="36019"/>
                    <a:pt x="12861" y="36024"/>
                    <a:pt x="12866" y="36030"/>
                  </a:cubicBezTo>
                  <a:lnTo>
                    <a:pt x="12866" y="36030"/>
                  </a:lnTo>
                  <a:cubicBezTo>
                    <a:pt x="12872" y="36015"/>
                    <a:pt x="12872" y="36011"/>
                    <a:pt x="12869" y="36011"/>
                  </a:cubicBezTo>
                  <a:close/>
                  <a:moveTo>
                    <a:pt x="12736" y="35988"/>
                  </a:moveTo>
                  <a:cubicBezTo>
                    <a:pt x="12736" y="36019"/>
                    <a:pt x="12736" y="36019"/>
                    <a:pt x="12736" y="36019"/>
                  </a:cubicBezTo>
                  <a:lnTo>
                    <a:pt x="12766" y="36049"/>
                  </a:lnTo>
                  <a:cubicBezTo>
                    <a:pt x="12766" y="35988"/>
                    <a:pt x="12736" y="35988"/>
                    <a:pt x="12736" y="35988"/>
                  </a:cubicBezTo>
                  <a:close/>
                  <a:moveTo>
                    <a:pt x="6353" y="36262"/>
                  </a:moveTo>
                  <a:lnTo>
                    <a:pt x="6353" y="36262"/>
                  </a:lnTo>
                  <a:cubicBezTo>
                    <a:pt x="6353" y="36262"/>
                    <a:pt x="6353" y="36262"/>
                    <a:pt x="6353" y="36262"/>
                  </a:cubicBezTo>
                  <a:cubicBezTo>
                    <a:pt x="6353" y="36262"/>
                    <a:pt x="6353" y="36262"/>
                    <a:pt x="6353" y="36262"/>
                  </a:cubicBezTo>
                  <a:close/>
                  <a:moveTo>
                    <a:pt x="6383" y="36232"/>
                  </a:moveTo>
                  <a:cubicBezTo>
                    <a:pt x="6322" y="36262"/>
                    <a:pt x="6292" y="36262"/>
                    <a:pt x="6292" y="36262"/>
                  </a:cubicBezTo>
                  <a:lnTo>
                    <a:pt x="6322" y="36292"/>
                  </a:lnTo>
                  <a:lnTo>
                    <a:pt x="6383" y="36232"/>
                  </a:lnTo>
                  <a:close/>
                  <a:moveTo>
                    <a:pt x="18298" y="36323"/>
                  </a:moveTo>
                  <a:lnTo>
                    <a:pt x="18298" y="36323"/>
                  </a:lnTo>
                  <a:cubicBezTo>
                    <a:pt x="18322" y="36343"/>
                    <a:pt x="18347" y="36363"/>
                    <a:pt x="18371" y="36382"/>
                  </a:cubicBezTo>
                  <a:lnTo>
                    <a:pt x="18371" y="36382"/>
                  </a:lnTo>
                  <a:cubicBezTo>
                    <a:pt x="18357" y="36369"/>
                    <a:pt x="18335" y="36350"/>
                    <a:pt x="18298" y="36323"/>
                  </a:cubicBezTo>
                  <a:close/>
                  <a:moveTo>
                    <a:pt x="18359" y="36384"/>
                  </a:moveTo>
                  <a:lnTo>
                    <a:pt x="18359" y="36384"/>
                  </a:lnTo>
                  <a:cubicBezTo>
                    <a:pt x="18365" y="36389"/>
                    <a:pt x="18371" y="36394"/>
                    <a:pt x="18376" y="36397"/>
                  </a:cubicBezTo>
                  <a:lnTo>
                    <a:pt x="18376" y="36397"/>
                  </a:lnTo>
                  <a:lnTo>
                    <a:pt x="18359" y="36384"/>
                  </a:lnTo>
                  <a:close/>
                  <a:moveTo>
                    <a:pt x="6079" y="36384"/>
                  </a:moveTo>
                  <a:lnTo>
                    <a:pt x="6018" y="36414"/>
                  </a:lnTo>
                  <a:lnTo>
                    <a:pt x="6079" y="36414"/>
                  </a:lnTo>
                  <a:lnTo>
                    <a:pt x="6079" y="36384"/>
                  </a:lnTo>
                  <a:close/>
                  <a:moveTo>
                    <a:pt x="5988" y="36505"/>
                  </a:moveTo>
                  <a:lnTo>
                    <a:pt x="5988" y="36536"/>
                  </a:lnTo>
                  <a:cubicBezTo>
                    <a:pt x="5988" y="36536"/>
                    <a:pt x="6018" y="36505"/>
                    <a:pt x="6018" y="36505"/>
                  </a:cubicBezTo>
                  <a:close/>
                  <a:moveTo>
                    <a:pt x="12746" y="36857"/>
                  </a:moveTo>
                  <a:cubicBezTo>
                    <a:pt x="12744" y="36857"/>
                    <a:pt x="12740" y="36861"/>
                    <a:pt x="12736" y="36870"/>
                  </a:cubicBezTo>
                  <a:cubicBezTo>
                    <a:pt x="12742" y="36876"/>
                    <a:pt x="12747" y="36885"/>
                    <a:pt x="12751" y="36896"/>
                  </a:cubicBezTo>
                  <a:lnTo>
                    <a:pt x="12751" y="36896"/>
                  </a:lnTo>
                  <a:cubicBezTo>
                    <a:pt x="12751" y="36877"/>
                    <a:pt x="12751" y="36857"/>
                    <a:pt x="12746" y="36857"/>
                  </a:cubicBezTo>
                  <a:close/>
                  <a:moveTo>
                    <a:pt x="12918" y="36900"/>
                  </a:moveTo>
                  <a:cubicBezTo>
                    <a:pt x="12918" y="36931"/>
                    <a:pt x="12918" y="36961"/>
                    <a:pt x="12918" y="36991"/>
                  </a:cubicBezTo>
                  <a:lnTo>
                    <a:pt x="12857" y="36991"/>
                  </a:lnTo>
                  <a:cubicBezTo>
                    <a:pt x="12827" y="36961"/>
                    <a:pt x="12857" y="36931"/>
                    <a:pt x="12918" y="36900"/>
                  </a:cubicBezTo>
                  <a:close/>
                  <a:moveTo>
                    <a:pt x="12751" y="36896"/>
                  </a:moveTo>
                  <a:lnTo>
                    <a:pt x="12751" y="36896"/>
                  </a:lnTo>
                  <a:cubicBezTo>
                    <a:pt x="12751" y="36912"/>
                    <a:pt x="12751" y="36926"/>
                    <a:pt x="12754" y="36926"/>
                  </a:cubicBezTo>
                  <a:cubicBezTo>
                    <a:pt x="12755" y="36926"/>
                    <a:pt x="12756" y="36925"/>
                    <a:pt x="12758" y="36921"/>
                  </a:cubicBezTo>
                  <a:lnTo>
                    <a:pt x="12758" y="36921"/>
                  </a:lnTo>
                  <a:cubicBezTo>
                    <a:pt x="12766" y="36961"/>
                    <a:pt x="12766" y="37013"/>
                    <a:pt x="12766" y="37052"/>
                  </a:cubicBezTo>
                  <a:cubicBezTo>
                    <a:pt x="12766" y="37030"/>
                    <a:pt x="12766" y="36960"/>
                    <a:pt x="12766" y="36900"/>
                  </a:cubicBezTo>
                  <a:cubicBezTo>
                    <a:pt x="12763" y="36911"/>
                    <a:pt x="12760" y="36917"/>
                    <a:pt x="12758" y="36921"/>
                  </a:cubicBezTo>
                  <a:lnTo>
                    <a:pt x="12758" y="36921"/>
                  </a:lnTo>
                  <a:cubicBezTo>
                    <a:pt x="12756" y="36912"/>
                    <a:pt x="12754" y="36903"/>
                    <a:pt x="12751" y="36896"/>
                  </a:cubicBezTo>
                  <a:close/>
                  <a:moveTo>
                    <a:pt x="12645" y="37113"/>
                  </a:moveTo>
                  <a:cubicBezTo>
                    <a:pt x="12645" y="37113"/>
                    <a:pt x="12645" y="37140"/>
                    <a:pt x="12654" y="37140"/>
                  </a:cubicBezTo>
                  <a:cubicBezTo>
                    <a:pt x="12658" y="37140"/>
                    <a:pt x="12665" y="37133"/>
                    <a:pt x="12675" y="37113"/>
                  </a:cubicBezTo>
                  <a:close/>
                  <a:moveTo>
                    <a:pt x="11094" y="36840"/>
                  </a:moveTo>
                  <a:cubicBezTo>
                    <a:pt x="11064" y="36931"/>
                    <a:pt x="11003" y="37052"/>
                    <a:pt x="10912" y="37143"/>
                  </a:cubicBezTo>
                  <a:cubicBezTo>
                    <a:pt x="10973" y="37052"/>
                    <a:pt x="11034" y="36961"/>
                    <a:pt x="11064" y="36900"/>
                  </a:cubicBezTo>
                  <a:lnTo>
                    <a:pt x="11094" y="36840"/>
                  </a:lnTo>
                  <a:close/>
                  <a:moveTo>
                    <a:pt x="9696" y="37174"/>
                  </a:moveTo>
                  <a:cubicBezTo>
                    <a:pt x="9683" y="37199"/>
                    <a:pt x="9671" y="37224"/>
                    <a:pt x="9658" y="37247"/>
                  </a:cubicBezTo>
                  <a:lnTo>
                    <a:pt x="9658" y="37247"/>
                  </a:lnTo>
                  <a:cubicBezTo>
                    <a:pt x="9660" y="37243"/>
                    <a:pt x="9663" y="37239"/>
                    <a:pt x="9666" y="37235"/>
                  </a:cubicBezTo>
                  <a:lnTo>
                    <a:pt x="9696" y="37204"/>
                  </a:lnTo>
                  <a:lnTo>
                    <a:pt x="9696" y="37174"/>
                  </a:lnTo>
                  <a:close/>
                  <a:moveTo>
                    <a:pt x="11672" y="37235"/>
                  </a:moveTo>
                  <a:lnTo>
                    <a:pt x="11672" y="37235"/>
                  </a:lnTo>
                  <a:cubicBezTo>
                    <a:pt x="11654" y="37252"/>
                    <a:pt x="11647" y="37270"/>
                    <a:pt x="11650" y="37270"/>
                  </a:cubicBezTo>
                  <a:cubicBezTo>
                    <a:pt x="11652" y="37270"/>
                    <a:pt x="11659" y="37260"/>
                    <a:pt x="11672" y="37235"/>
                  </a:cubicBezTo>
                  <a:close/>
                  <a:moveTo>
                    <a:pt x="10912" y="37113"/>
                  </a:moveTo>
                  <a:lnTo>
                    <a:pt x="10912" y="37113"/>
                  </a:lnTo>
                  <a:cubicBezTo>
                    <a:pt x="10887" y="37189"/>
                    <a:pt x="10841" y="37243"/>
                    <a:pt x="10791" y="37311"/>
                  </a:cubicBezTo>
                  <a:lnTo>
                    <a:pt x="10791" y="37311"/>
                  </a:lnTo>
                  <a:cubicBezTo>
                    <a:pt x="10824" y="37245"/>
                    <a:pt x="10868" y="37179"/>
                    <a:pt x="10912" y="37113"/>
                  </a:cubicBezTo>
                  <a:close/>
                  <a:moveTo>
                    <a:pt x="12645" y="37326"/>
                  </a:moveTo>
                  <a:lnTo>
                    <a:pt x="12645" y="37356"/>
                  </a:lnTo>
                  <a:cubicBezTo>
                    <a:pt x="12645" y="37326"/>
                    <a:pt x="12645" y="37326"/>
                    <a:pt x="12675" y="37326"/>
                  </a:cubicBezTo>
                  <a:close/>
                  <a:moveTo>
                    <a:pt x="11698" y="37267"/>
                  </a:moveTo>
                  <a:cubicBezTo>
                    <a:pt x="11690" y="37267"/>
                    <a:pt x="11672" y="37331"/>
                    <a:pt x="11649" y="37402"/>
                  </a:cubicBezTo>
                  <a:lnTo>
                    <a:pt x="11649" y="37402"/>
                  </a:lnTo>
                  <a:cubicBezTo>
                    <a:pt x="11666" y="37356"/>
                    <a:pt x="11682" y="37312"/>
                    <a:pt x="11698" y="37267"/>
                  </a:cubicBezTo>
                  <a:lnTo>
                    <a:pt x="11698" y="37267"/>
                  </a:lnTo>
                  <a:cubicBezTo>
                    <a:pt x="11698" y="37267"/>
                    <a:pt x="11698" y="37267"/>
                    <a:pt x="11698" y="37267"/>
                  </a:cubicBezTo>
                  <a:close/>
                  <a:moveTo>
                    <a:pt x="9658" y="37247"/>
                  </a:moveTo>
                  <a:lnTo>
                    <a:pt x="9658" y="37247"/>
                  </a:lnTo>
                  <a:cubicBezTo>
                    <a:pt x="9600" y="37331"/>
                    <a:pt x="9542" y="37391"/>
                    <a:pt x="9483" y="37478"/>
                  </a:cubicBezTo>
                  <a:cubicBezTo>
                    <a:pt x="9555" y="37406"/>
                    <a:pt x="9609" y="37334"/>
                    <a:pt x="9658" y="37247"/>
                  </a:cubicBezTo>
                  <a:close/>
                  <a:moveTo>
                    <a:pt x="10791" y="37080"/>
                  </a:moveTo>
                  <a:cubicBezTo>
                    <a:pt x="10789" y="37080"/>
                    <a:pt x="10779" y="37089"/>
                    <a:pt x="10760" y="37113"/>
                  </a:cubicBezTo>
                  <a:cubicBezTo>
                    <a:pt x="10699" y="37265"/>
                    <a:pt x="10639" y="37387"/>
                    <a:pt x="10547" y="37539"/>
                  </a:cubicBezTo>
                  <a:cubicBezTo>
                    <a:pt x="10658" y="37400"/>
                    <a:pt x="10744" y="37261"/>
                    <a:pt x="10827" y="37100"/>
                  </a:cubicBezTo>
                  <a:lnTo>
                    <a:pt x="10827" y="37100"/>
                  </a:lnTo>
                  <a:cubicBezTo>
                    <a:pt x="10802" y="37138"/>
                    <a:pt x="10777" y="37171"/>
                    <a:pt x="10760" y="37204"/>
                  </a:cubicBezTo>
                  <a:cubicBezTo>
                    <a:pt x="10732" y="37238"/>
                    <a:pt x="10719" y="37251"/>
                    <a:pt x="10714" y="37251"/>
                  </a:cubicBezTo>
                  <a:cubicBezTo>
                    <a:pt x="10699" y="37251"/>
                    <a:pt x="10803" y="37080"/>
                    <a:pt x="10791" y="37080"/>
                  </a:cubicBezTo>
                  <a:close/>
                  <a:moveTo>
                    <a:pt x="10578" y="37478"/>
                  </a:moveTo>
                  <a:cubicBezTo>
                    <a:pt x="10578" y="37478"/>
                    <a:pt x="10557" y="37498"/>
                    <a:pt x="10533" y="37556"/>
                  </a:cubicBezTo>
                  <a:lnTo>
                    <a:pt x="10533" y="37556"/>
                  </a:lnTo>
                  <a:lnTo>
                    <a:pt x="10578" y="37478"/>
                  </a:lnTo>
                  <a:close/>
                  <a:moveTo>
                    <a:pt x="11649" y="37402"/>
                  </a:moveTo>
                  <a:cubicBezTo>
                    <a:pt x="11628" y="37456"/>
                    <a:pt x="11605" y="37511"/>
                    <a:pt x="11581" y="37569"/>
                  </a:cubicBezTo>
                  <a:cubicBezTo>
                    <a:pt x="11605" y="37533"/>
                    <a:pt x="11629" y="37465"/>
                    <a:pt x="11649" y="37402"/>
                  </a:cubicBezTo>
                  <a:close/>
                  <a:moveTo>
                    <a:pt x="9201" y="37447"/>
                  </a:moveTo>
                  <a:cubicBezTo>
                    <a:pt x="9172" y="37488"/>
                    <a:pt x="9140" y="37529"/>
                    <a:pt x="9107" y="37570"/>
                  </a:cubicBezTo>
                  <a:lnTo>
                    <a:pt x="9107" y="37570"/>
                  </a:lnTo>
                  <a:cubicBezTo>
                    <a:pt x="9115" y="37565"/>
                    <a:pt x="9129" y="37555"/>
                    <a:pt x="9149" y="37539"/>
                  </a:cubicBezTo>
                  <a:cubicBezTo>
                    <a:pt x="9162" y="37512"/>
                    <a:pt x="9181" y="37480"/>
                    <a:pt x="9201" y="37447"/>
                  </a:cubicBezTo>
                  <a:close/>
                  <a:moveTo>
                    <a:pt x="10533" y="37556"/>
                  </a:moveTo>
                  <a:lnTo>
                    <a:pt x="10495" y="37623"/>
                  </a:lnTo>
                  <a:lnTo>
                    <a:pt x="10495" y="37623"/>
                  </a:lnTo>
                  <a:cubicBezTo>
                    <a:pt x="10502" y="37615"/>
                    <a:pt x="10509" y="37607"/>
                    <a:pt x="10517" y="37599"/>
                  </a:cubicBezTo>
                  <a:cubicBezTo>
                    <a:pt x="10522" y="37583"/>
                    <a:pt x="10528" y="37568"/>
                    <a:pt x="10533" y="37556"/>
                  </a:cubicBezTo>
                  <a:close/>
                  <a:moveTo>
                    <a:pt x="17954" y="37433"/>
                  </a:moveTo>
                  <a:cubicBezTo>
                    <a:pt x="17950" y="37433"/>
                    <a:pt x="17953" y="37446"/>
                    <a:pt x="17964" y="37478"/>
                  </a:cubicBezTo>
                  <a:lnTo>
                    <a:pt x="17933" y="37447"/>
                  </a:lnTo>
                  <a:lnTo>
                    <a:pt x="17933" y="37447"/>
                  </a:lnTo>
                  <a:cubicBezTo>
                    <a:pt x="18085" y="37660"/>
                    <a:pt x="17994" y="37478"/>
                    <a:pt x="18116" y="37660"/>
                  </a:cubicBezTo>
                  <a:cubicBezTo>
                    <a:pt x="18121" y="37663"/>
                    <a:pt x="18124" y="37664"/>
                    <a:pt x="18126" y="37664"/>
                  </a:cubicBezTo>
                  <a:cubicBezTo>
                    <a:pt x="18152" y="37664"/>
                    <a:pt x="18047" y="37535"/>
                    <a:pt x="18051" y="37535"/>
                  </a:cubicBezTo>
                  <a:lnTo>
                    <a:pt x="18051" y="37535"/>
                  </a:lnTo>
                  <a:cubicBezTo>
                    <a:pt x="18051" y="37535"/>
                    <a:pt x="18053" y="37536"/>
                    <a:pt x="18055" y="37539"/>
                  </a:cubicBezTo>
                  <a:cubicBezTo>
                    <a:pt x="17996" y="37479"/>
                    <a:pt x="17962" y="37433"/>
                    <a:pt x="17954" y="37433"/>
                  </a:cubicBezTo>
                  <a:close/>
                  <a:moveTo>
                    <a:pt x="9483" y="37478"/>
                  </a:moveTo>
                  <a:lnTo>
                    <a:pt x="9483" y="37478"/>
                  </a:lnTo>
                  <a:cubicBezTo>
                    <a:pt x="9392" y="37539"/>
                    <a:pt x="9332" y="37599"/>
                    <a:pt x="9271" y="37691"/>
                  </a:cubicBezTo>
                  <a:cubicBezTo>
                    <a:pt x="9362" y="37599"/>
                    <a:pt x="9423" y="37539"/>
                    <a:pt x="9483" y="37478"/>
                  </a:cubicBezTo>
                  <a:close/>
                  <a:moveTo>
                    <a:pt x="10495" y="37623"/>
                  </a:moveTo>
                  <a:cubicBezTo>
                    <a:pt x="10459" y="37664"/>
                    <a:pt x="10439" y="37699"/>
                    <a:pt x="10445" y="37699"/>
                  </a:cubicBezTo>
                  <a:cubicBezTo>
                    <a:pt x="10447" y="37699"/>
                    <a:pt x="10451" y="37696"/>
                    <a:pt x="10456" y="37691"/>
                  </a:cubicBezTo>
                  <a:lnTo>
                    <a:pt x="10495" y="37623"/>
                  </a:lnTo>
                  <a:close/>
                  <a:moveTo>
                    <a:pt x="10463" y="37517"/>
                  </a:moveTo>
                  <a:lnTo>
                    <a:pt x="10463" y="37517"/>
                  </a:lnTo>
                  <a:cubicBezTo>
                    <a:pt x="10460" y="37517"/>
                    <a:pt x="10442" y="37546"/>
                    <a:pt x="10395" y="37630"/>
                  </a:cubicBezTo>
                  <a:cubicBezTo>
                    <a:pt x="10374" y="37651"/>
                    <a:pt x="10307" y="37764"/>
                    <a:pt x="10312" y="37764"/>
                  </a:cubicBezTo>
                  <a:cubicBezTo>
                    <a:pt x="10315" y="37764"/>
                    <a:pt x="10329" y="37744"/>
                    <a:pt x="10365" y="37691"/>
                  </a:cubicBezTo>
                  <a:lnTo>
                    <a:pt x="10395" y="37691"/>
                  </a:lnTo>
                  <a:cubicBezTo>
                    <a:pt x="10395" y="37669"/>
                    <a:pt x="10469" y="37517"/>
                    <a:pt x="10463" y="37517"/>
                  </a:cubicBezTo>
                  <a:close/>
                  <a:moveTo>
                    <a:pt x="9206" y="37393"/>
                  </a:moveTo>
                  <a:cubicBezTo>
                    <a:pt x="9204" y="37393"/>
                    <a:pt x="9196" y="37400"/>
                    <a:pt x="9180" y="37417"/>
                  </a:cubicBezTo>
                  <a:cubicBezTo>
                    <a:pt x="9088" y="37569"/>
                    <a:pt x="8967" y="37721"/>
                    <a:pt x="8876" y="37843"/>
                  </a:cubicBezTo>
                  <a:cubicBezTo>
                    <a:pt x="8948" y="37752"/>
                    <a:pt x="9032" y="37661"/>
                    <a:pt x="9107" y="37570"/>
                  </a:cubicBezTo>
                  <a:lnTo>
                    <a:pt x="9107" y="37570"/>
                  </a:lnTo>
                  <a:cubicBezTo>
                    <a:pt x="9102" y="37573"/>
                    <a:pt x="9099" y="37574"/>
                    <a:pt x="9097" y="37574"/>
                  </a:cubicBezTo>
                  <a:cubicBezTo>
                    <a:pt x="9070" y="37574"/>
                    <a:pt x="9217" y="37393"/>
                    <a:pt x="9206" y="37393"/>
                  </a:cubicBezTo>
                  <a:close/>
                  <a:moveTo>
                    <a:pt x="10453" y="37860"/>
                  </a:moveTo>
                  <a:cubicBezTo>
                    <a:pt x="10448" y="37860"/>
                    <a:pt x="10442" y="37877"/>
                    <a:pt x="10450" y="37877"/>
                  </a:cubicBezTo>
                  <a:cubicBezTo>
                    <a:pt x="10451" y="37877"/>
                    <a:pt x="10452" y="37877"/>
                    <a:pt x="10454" y="37876"/>
                  </a:cubicBezTo>
                  <a:lnTo>
                    <a:pt x="10454" y="37876"/>
                  </a:lnTo>
                  <a:cubicBezTo>
                    <a:pt x="10455" y="37875"/>
                    <a:pt x="10455" y="37874"/>
                    <a:pt x="10456" y="37873"/>
                  </a:cubicBezTo>
                  <a:cubicBezTo>
                    <a:pt x="10456" y="37863"/>
                    <a:pt x="10455" y="37860"/>
                    <a:pt x="10453" y="37860"/>
                  </a:cubicBezTo>
                  <a:close/>
                  <a:moveTo>
                    <a:pt x="11186" y="37904"/>
                  </a:moveTo>
                  <a:lnTo>
                    <a:pt x="11155" y="37964"/>
                  </a:lnTo>
                  <a:cubicBezTo>
                    <a:pt x="11155" y="37966"/>
                    <a:pt x="11155" y="37967"/>
                    <a:pt x="11155" y="37969"/>
                  </a:cubicBezTo>
                  <a:lnTo>
                    <a:pt x="11155" y="37969"/>
                  </a:lnTo>
                  <a:cubicBezTo>
                    <a:pt x="11161" y="37955"/>
                    <a:pt x="11170" y="37934"/>
                    <a:pt x="11186" y="37904"/>
                  </a:cubicBezTo>
                  <a:close/>
                  <a:moveTo>
                    <a:pt x="11155" y="37969"/>
                  </a:moveTo>
                  <a:lnTo>
                    <a:pt x="11155" y="37969"/>
                  </a:lnTo>
                  <a:cubicBezTo>
                    <a:pt x="11148" y="37985"/>
                    <a:pt x="11147" y="37991"/>
                    <a:pt x="11148" y="37991"/>
                  </a:cubicBezTo>
                  <a:cubicBezTo>
                    <a:pt x="11149" y="37991"/>
                    <a:pt x="11154" y="37981"/>
                    <a:pt x="11155" y="37969"/>
                  </a:cubicBezTo>
                  <a:close/>
                  <a:moveTo>
                    <a:pt x="8909" y="37773"/>
                  </a:moveTo>
                  <a:cubicBezTo>
                    <a:pt x="8905" y="37773"/>
                    <a:pt x="8879" y="37799"/>
                    <a:pt x="8815" y="37873"/>
                  </a:cubicBezTo>
                  <a:cubicBezTo>
                    <a:pt x="8815" y="37894"/>
                    <a:pt x="8739" y="38007"/>
                    <a:pt x="8748" y="38007"/>
                  </a:cubicBezTo>
                  <a:cubicBezTo>
                    <a:pt x="8752" y="38007"/>
                    <a:pt x="8770" y="37987"/>
                    <a:pt x="8815" y="37934"/>
                  </a:cubicBezTo>
                  <a:cubicBezTo>
                    <a:pt x="8815" y="37913"/>
                    <a:pt x="8918" y="37773"/>
                    <a:pt x="8909" y="37773"/>
                  </a:cubicBezTo>
                  <a:close/>
                  <a:moveTo>
                    <a:pt x="18481" y="37995"/>
                  </a:moveTo>
                  <a:cubicBezTo>
                    <a:pt x="18489" y="38011"/>
                    <a:pt x="18504" y="38033"/>
                    <a:pt x="18522" y="38054"/>
                  </a:cubicBezTo>
                  <a:lnTo>
                    <a:pt x="18522" y="38054"/>
                  </a:lnTo>
                  <a:lnTo>
                    <a:pt x="18481" y="37995"/>
                  </a:lnTo>
                  <a:close/>
                  <a:moveTo>
                    <a:pt x="12705" y="37964"/>
                  </a:moveTo>
                  <a:cubicBezTo>
                    <a:pt x="12705" y="37995"/>
                    <a:pt x="12705" y="38025"/>
                    <a:pt x="12705" y="38055"/>
                  </a:cubicBezTo>
                  <a:cubicBezTo>
                    <a:pt x="12713" y="38017"/>
                    <a:pt x="12721" y="37979"/>
                    <a:pt x="12705" y="37964"/>
                  </a:cubicBezTo>
                  <a:close/>
                  <a:moveTo>
                    <a:pt x="10091" y="38177"/>
                  </a:moveTo>
                  <a:lnTo>
                    <a:pt x="10091" y="38177"/>
                  </a:lnTo>
                  <a:cubicBezTo>
                    <a:pt x="10076" y="38192"/>
                    <a:pt x="10069" y="38207"/>
                    <a:pt x="10061" y="38223"/>
                  </a:cubicBezTo>
                  <a:lnTo>
                    <a:pt x="10061" y="38223"/>
                  </a:lnTo>
                  <a:lnTo>
                    <a:pt x="10091" y="38177"/>
                  </a:lnTo>
                  <a:close/>
                  <a:moveTo>
                    <a:pt x="10061" y="38223"/>
                  </a:moveTo>
                  <a:lnTo>
                    <a:pt x="10031" y="38268"/>
                  </a:lnTo>
                  <a:cubicBezTo>
                    <a:pt x="10046" y="38253"/>
                    <a:pt x="10053" y="38238"/>
                    <a:pt x="10061" y="38223"/>
                  </a:cubicBezTo>
                  <a:close/>
                  <a:moveTo>
                    <a:pt x="12645" y="38238"/>
                  </a:moveTo>
                  <a:lnTo>
                    <a:pt x="12614" y="38268"/>
                  </a:lnTo>
                  <a:lnTo>
                    <a:pt x="12645" y="38268"/>
                  </a:lnTo>
                  <a:lnTo>
                    <a:pt x="12645" y="38238"/>
                  </a:lnTo>
                  <a:close/>
                  <a:moveTo>
                    <a:pt x="12675" y="38238"/>
                  </a:moveTo>
                  <a:cubicBezTo>
                    <a:pt x="12645" y="38238"/>
                    <a:pt x="12675" y="38299"/>
                    <a:pt x="12675" y="38329"/>
                  </a:cubicBezTo>
                  <a:cubicBezTo>
                    <a:pt x="12705" y="38329"/>
                    <a:pt x="12705" y="38268"/>
                    <a:pt x="12705" y="38238"/>
                  </a:cubicBezTo>
                  <a:close/>
                  <a:moveTo>
                    <a:pt x="10243" y="38147"/>
                  </a:moveTo>
                  <a:lnTo>
                    <a:pt x="10243" y="38147"/>
                  </a:lnTo>
                  <a:cubicBezTo>
                    <a:pt x="10178" y="38212"/>
                    <a:pt x="10128" y="38277"/>
                    <a:pt x="10094" y="38354"/>
                  </a:cubicBezTo>
                  <a:lnTo>
                    <a:pt x="10094" y="38354"/>
                  </a:lnTo>
                  <a:cubicBezTo>
                    <a:pt x="10159" y="38254"/>
                    <a:pt x="10212" y="38178"/>
                    <a:pt x="10243" y="38147"/>
                  </a:cubicBezTo>
                  <a:close/>
                  <a:moveTo>
                    <a:pt x="10183" y="38268"/>
                  </a:moveTo>
                  <a:lnTo>
                    <a:pt x="10094" y="38401"/>
                  </a:lnTo>
                  <a:lnTo>
                    <a:pt x="10094" y="38401"/>
                  </a:lnTo>
                  <a:cubicBezTo>
                    <a:pt x="10125" y="38358"/>
                    <a:pt x="10154" y="38316"/>
                    <a:pt x="10183" y="38268"/>
                  </a:cubicBezTo>
                  <a:close/>
                  <a:moveTo>
                    <a:pt x="12827" y="38390"/>
                  </a:moveTo>
                  <a:lnTo>
                    <a:pt x="12797" y="38450"/>
                  </a:lnTo>
                  <a:lnTo>
                    <a:pt x="12827" y="38450"/>
                  </a:lnTo>
                  <a:lnTo>
                    <a:pt x="12827" y="38390"/>
                  </a:lnTo>
                  <a:close/>
                  <a:moveTo>
                    <a:pt x="8420" y="38390"/>
                  </a:moveTo>
                  <a:lnTo>
                    <a:pt x="8359" y="38481"/>
                  </a:lnTo>
                  <a:cubicBezTo>
                    <a:pt x="8389" y="38450"/>
                    <a:pt x="8420" y="38420"/>
                    <a:pt x="8450" y="38420"/>
                  </a:cubicBezTo>
                  <a:lnTo>
                    <a:pt x="8420" y="38390"/>
                  </a:lnTo>
                  <a:close/>
                  <a:moveTo>
                    <a:pt x="8450" y="38420"/>
                  </a:moveTo>
                  <a:cubicBezTo>
                    <a:pt x="8429" y="38441"/>
                    <a:pt x="8409" y="38463"/>
                    <a:pt x="8390" y="38484"/>
                  </a:cubicBezTo>
                  <a:lnTo>
                    <a:pt x="8390" y="38484"/>
                  </a:lnTo>
                  <a:cubicBezTo>
                    <a:pt x="8416" y="38456"/>
                    <a:pt x="8436" y="38434"/>
                    <a:pt x="8450" y="38420"/>
                  </a:cubicBezTo>
                  <a:close/>
                  <a:moveTo>
                    <a:pt x="19180" y="38481"/>
                  </a:moveTo>
                  <a:cubicBezTo>
                    <a:pt x="19195" y="38496"/>
                    <a:pt x="19210" y="38519"/>
                    <a:pt x="19225" y="38542"/>
                  </a:cubicBezTo>
                  <a:lnTo>
                    <a:pt x="19225" y="38542"/>
                  </a:lnTo>
                  <a:cubicBezTo>
                    <a:pt x="19210" y="38521"/>
                    <a:pt x="19195" y="38501"/>
                    <a:pt x="19180" y="38481"/>
                  </a:cubicBezTo>
                  <a:close/>
                  <a:moveTo>
                    <a:pt x="12797" y="38511"/>
                  </a:moveTo>
                  <a:lnTo>
                    <a:pt x="12797" y="38572"/>
                  </a:lnTo>
                  <a:lnTo>
                    <a:pt x="12827" y="38572"/>
                  </a:lnTo>
                  <a:lnTo>
                    <a:pt x="12797" y="38511"/>
                  </a:lnTo>
                  <a:close/>
                  <a:moveTo>
                    <a:pt x="20760" y="38481"/>
                  </a:moveTo>
                  <a:cubicBezTo>
                    <a:pt x="20851" y="38511"/>
                    <a:pt x="20912" y="38572"/>
                    <a:pt x="21003" y="38663"/>
                  </a:cubicBezTo>
                  <a:lnTo>
                    <a:pt x="20973" y="38542"/>
                  </a:lnTo>
                  <a:lnTo>
                    <a:pt x="20760" y="38481"/>
                  </a:lnTo>
                  <a:close/>
                  <a:moveTo>
                    <a:pt x="12660" y="38416"/>
                  </a:moveTo>
                  <a:cubicBezTo>
                    <a:pt x="12655" y="38416"/>
                    <a:pt x="12650" y="38417"/>
                    <a:pt x="12645" y="38420"/>
                  </a:cubicBezTo>
                  <a:lnTo>
                    <a:pt x="12645" y="38481"/>
                  </a:lnTo>
                  <a:cubicBezTo>
                    <a:pt x="12675" y="38481"/>
                    <a:pt x="12705" y="38572"/>
                    <a:pt x="12645" y="38633"/>
                  </a:cubicBezTo>
                  <a:cubicBezTo>
                    <a:pt x="12633" y="38656"/>
                    <a:pt x="12644" y="38666"/>
                    <a:pt x="12663" y="38666"/>
                  </a:cubicBezTo>
                  <a:cubicBezTo>
                    <a:pt x="12694" y="38666"/>
                    <a:pt x="12747" y="38640"/>
                    <a:pt x="12766" y="38602"/>
                  </a:cubicBezTo>
                  <a:lnTo>
                    <a:pt x="12766" y="38542"/>
                  </a:lnTo>
                  <a:cubicBezTo>
                    <a:pt x="12766" y="38542"/>
                    <a:pt x="12724" y="38647"/>
                    <a:pt x="12710" y="38647"/>
                  </a:cubicBezTo>
                  <a:cubicBezTo>
                    <a:pt x="12707" y="38647"/>
                    <a:pt x="12705" y="38643"/>
                    <a:pt x="12705" y="38633"/>
                  </a:cubicBezTo>
                  <a:cubicBezTo>
                    <a:pt x="12675" y="38572"/>
                    <a:pt x="12705" y="38542"/>
                    <a:pt x="12736" y="38511"/>
                  </a:cubicBezTo>
                  <a:lnTo>
                    <a:pt x="12736" y="38511"/>
                  </a:lnTo>
                  <a:cubicBezTo>
                    <a:pt x="12733" y="38514"/>
                    <a:pt x="12731" y="38515"/>
                    <a:pt x="12728" y="38515"/>
                  </a:cubicBezTo>
                  <a:cubicBezTo>
                    <a:pt x="12707" y="38515"/>
                    <a:pt x="12701" y="38416"/>
                    <a:pt x="12660" y="38416"/>
                  </a:cubicBezTo>
                  <a:close/>
                  <a:moveTo>
                    <a:pt x="12797" y="38602"/>
                  </a:moveTo>
                  <a:lnTo>
                    <a:pt x="12797" y="38724"/>
                  </a:lnTo>
                  <a:lnTo>
                    <a:pt x="12797" y="38754"/>
                  </a:lnTo>
                  <a:cubicBezTo>
                    <a:pt x="12797" y="38694"/>
                    <a:pt x="12797" y="38663"/>
                    <a:pt x="12827" y="38633"/>
                  </a:cubicBezTo>
                  <a:cubicBezTo>
                    <a:pt x="12827" y="38602"/>
                    <a:pt x="12827" y="38602"/>
                    <a:pt x="12797" y="38602"/>
                  </a:cubicBezTo>
                  <a:close/>
                  <a:moveTo>
                    <a:pt x="9944" y="38686"/>
                  </a:moveTo>
                  <a:lnTo>
                    <a:pt x="9944" y="38686"/>
                  </a:lnTo>
                  <a:cubicBezTo>
                    <a:pt x="9943" y="38686"/>
                    <a:pt x="9933" y="38706"/>
                    <a:pt x="9909" y="38754"/>
                  </a:cubicBezTo>
                  <a:lnTo>
                    <a:pt x="9909" y="38785"/>
                  </a:lnTo>
                  <a:cubicBezTo>
                    <a:pt x="9927" y="38730"/>
                    <a:pt x="9946" y="38686"/>
                    <a:pt x="9944" y="38686"/>
                  </a:cubicBezTo>
                  <a:close/>
                  <a:moveTo>
                    <a:pt x="12605" y="38721"/>
                  </a:moveTo>
                  <a:cubicBezTo>
                    <a:pt x="12603" y="38721"/>
                    <a:pt x="12595" y="38731"/>
                    <a:pt x="12584" y="38754"/>
                  </a:cubicBezTo>
                  <a:lnTo>
                    <a:pt x="12584" y="38785"/>
                  </a:lnTo>
                  <a:cubicBezTo>
                    <a:pt x="12603" y="38747"/>
                    <a:pt x="12610" y="38721"/>
                    <a:pt x="12605" y="38721"/>
                  </a:cubicBezTo>
                  <a:close/>
                  <a:moveTo>
                    <a:pt x="12766" y="38754"/>
                  </a:moveTo>
                  <a:cubicBezTo>
                    <a:pt x="12766" y="38773"/>
                    <a:pt x="12755" y="38791"/>
                    <a:pt x="12740" y="38816"/>
                  </a:cubicBezTo>
                  <a:lnTo>
                    <a:pt x="12740" y="38816"/>
                  </a:lnTo>
                  <a:cubicBezTo>
                    <a:pt x="12739" y="38815"/>
                    <a:pt x="12737" y="38815"/>
                    <a:pt x="12736" y="38815"/>
                  </a:cubicBezTo>
                  <a:lnTo>
                    <a:pt x="12739" y="38817"/>
                  </a:lnTo>
                  <a:lnTo>
                    <a:pt x="12739" y="38817"/>
                  </a:lnTo>
                  <a:cubicBezTo>
                    <a:pt x="12729" y="38833"/>
                    <a:pt x="12717" y="38852"/>
                    <a:pt x="12705" y="38876"/>
                  </a:cubicBezTo>
                  <a:lnTo>
                    <a:pt x="12726" y="38876"/>
                  </a:lnTo>
                  <a:cubicBezTo>
                    <a:pt x="12732" y="38888"/>
                    <a:pt x="12749" y="38903"/>
                    <a:pt x="12766" y="38937"/>
                  </a:cubicBezTo>
                  <a:cubicBezTo>
                    <a:pt x="12766" y="38917"/>
                    <a:pt x="12766" y="38896"/>
                    <a:pt x="12766" y="38876"/>
                  </a:cubicBezTo>
                  <a:lnTo>
                    <a:pt x="12797" y="38876"/>
                  </a:lnTo>
                  <a:cubicBezTo>
                    <a:pt x="12786" y="38866"/>
                    <a:pt x="12780" y="38852"/>
                    <a:pt x="12774" y="38841"/>
                  </a:cubicBezTo>
                  <a:lnTo>
                    <a:pt x="12774" y="38841"/>
                  </a:lnTo>
                  <a:cubicBezTo>
                    <a:pt x="12787" y="38858"/>
                    <a:pt x="12797" y="38876"/>
                    <a:pt x="12797" y="38876"/>
                  </a:cubicBezTo>
                  <a:lnTo>
                    <a:pt x="12797" y="38846"/>
                  </a:lnTo>
                  <a:lnTo>
                    <a:pt x="12769" y="38832"/>
                  </a:lnTo>
                  <a:lnTo>
                    <a:pt x="12769" y="38832"/>
                  </a:lnTo>
                  <a:cubicBezTo>
                    <a:pt x="12771" y="38835"/>
                    <a:pt x="12772" y="38838"/>
                    <a:pt x="12774" y="38841"/>
                  </a:cubicBezTo>
                  <a:lnTo>
                    <a:pt x="12774" y="38841"/>
                  </a:lnTo>
                  <a:cubicBezTo>
                    <a:pt x="12772" y="38838"/>
                    <a:pt x="12769" y="38835"/>
                    <a:pt x="12766" y="38832"/>
                  </a:cubicBezTo>
                  <a:lnTo>
                    <a:pt x="12766" y="38832"/>
                  </a:lnTo>
                  <a:lnTo>
                    <a:pt x="12766" y="38830"/>
                  </a:lnTo>
                  <a:lnTo>
                    <a:pt x="12766" y="38830"/>
                  </a:lnTo>
                  <a:lnTo>
                    <a:pt x="12769" y="38832"/>
                  </a:lnTo>
                  <a:lnTo>
                    <a:pt x="12769" y="38832"/>
                  </a:lnTo>
                  <a:cubicBezTo>
                    <a:pt x="12768" y="38830"/>
                    <a:pt x="12767" y="38828"/>
                    <a:pt x="12766" y="38827"/>
                  </a:cubicBezTo>
                  <a:lnTo>
                    <a:pt x="12766" y="38827"/>
                  </a:lnTo>
                  <a:lnTo>
                    <a:pt x="12766" y="38754"/>
                  </a:lnTo>
                  <a:close/>
                  <a:moveTo>
                    <a:pt x="12766" y="38906"/>
                  </a:moveTo>
                  <a:cubicBezTo>
                    <a:pt x="12766" y="38937"/>
                    <a:pt x="12797" y="38967"/>
                    <a:pt x="12797" y="38998"/>
                  </a:cubicBezTo>
                  <a:lnTo>
                    <a:pt x="12797" y="38937"/>
                  </a:lnTo>
                  <a:lnTo>
                    <a:pt x="12766" y="38906"/>
                  </a:lnTo>
                  <a:close/>
                  <a:moveTo>
                    <a:pt x="12705" y="39058"/>
                  </a:moveTo>
                  <a:lnTo>
                    <a:pt x="12736" y="39089"/>
                  </a:lnTo>
                  <a:lnTo>
                    <a:pt x="12736" y="39058"/>
                  </a:lnTo>
                  <a:close/>
                  <a:moveTo>
                    <a:pt x="12736" y="39028"/>
                  </a:moveTo>
                  <a:cubicBezTo>
                    <a:pt x="12736" y="39066"/>
                    <a:pt x="12747" y="39092"/>
                    <a:pt x="12756" y="39092"/>
                  </a:cubicBezTo>
                  <a:cubicBezTo>
                    <a:pt x="12762" y="39092"/>
                    <a:pt x="12766" y="39082"/>
                    <a:pt x="12766" y="39058"/>
                  </a:cubicBezTo>
                  <a:lnTo>
                    <a:pt x="12736" y="39028"/>
                  </a:lnTo>
                  <a:close/>
                  <a:moveTo>
                    <a:pt x="12797" y="38998"/>
                  </a:moveTo>
                  <a:cubicBezTo>
                    <a:pt x="12797" y="39028"/>
                    <a:pt x="12766" y="39058"/>
                    <a:pt x="12766" y="39089"/>
                  </a:cubicBezTo>
                  <a:lnTo>
                    <a:pt x="12797" y="39119"/>
                  </a:lnTo>
                  <a:cubicBezTo>
                    <a:pt x="12797" y="39126"/>
                    <a:pt x="12798" y="39128"/>
                    <a:pt x="12800" y="39128"/>
                  </a:cubicBezTo>
                  <a:cubicBezTo>
                    <a:pt x="12806" y="39128"/>
                    <a:pt x="12818" y="39110"/>
                    <a:pt x="12824" y="39110"/>
                  </a:cubicBezTo>
                  <a:cubicBezTo>
                    <a:pt x="12826" y="39110"/>
                    <a:pt x="12827" y="39113"/>
                    <a:pt x="12827" y="39119"/>
                  </a:cubicBezTo>
                  <a:lnTo>
                    <a:pt x="12827" y="39119"/>
                  </a:lnTo>
                  <a:cubicBezTo>
                    <a:pt x="12827" y="39058"/>
                    <a:pt x="12797" y="39028"/>
                    <a:pt x="12797" y="38998"/>
                  </a:cubicBezTo>
                  <a:close/>
                  <a:moveTo>
                    <a:pt x="12705" y="39119"/>
                  </a:moveTo>
                  <a:cubicBezTo>
                    <a:pt x="12681" y="39143"/>
                    <a:pt x="12667" y="39153"/>
                    <a:pt x="12658" y="39156"/>
                  </a:cubicBezTo>
                  <a:lnTo>
                    <a:pt x="12658" y="39156"/>
                  </a:lnTo>
                  <a:lnTo>
                    <a:pt x="12645" y="39150"/>
                  </a:lnTo>
                  <a:lnTo>
                    <a:pt x="12645" y="39150"/>
                  </a:lnTo>
                  <a:cubicBezTo>
                    <a:pt x="12645" y="39150"/>
                    <a:pt x="12645" y="39157"/>
                    <a:pt x="12652" y="39157"/>
                  </a:cubicBezTo>
                  <a:cubicBezTo>
                    <a:pt x="12654" y="39157"/>
                    <a:pt x="12656" y="39157"/>
                    <a:pt x="12658" y="39156"/>
                  </a:cubicBezTo>
                  <a:lnTo>
                    <a:pt x="12658" y="39156"/>
                  </a:lnTo>
                  <a:lnTo>
                    <a:pt x="12705" y="39180"/>
                  </a:lnTo>
                  <a:lnTo>
                    <a:pt x="12705" y="39119"/>
                  </a:lnTo>
                  <a:close/>
                  <a:moveTo>
                    <a:pt x="8054" y="39120"/>
                  </a:moveTo>
                  <a:cubicBezTo>
                    <a:pt x="7994" y="39150"/>
                    <a:pt x="7963" y="39211"/>
                    <a:pt x="7933" y="39241"/>
                  </a:cubicBezTo>
                  <a:lnTo>
                    <a:pt x="7933" y="39271"/>
                  </a:lnTo>
                  <a:cubicBezTo>
                    <a:pt x="7963" y="39211"/>
                    <a:pt x="7994" y="39150"/>
                    <a:pt x="8054" y="39120"/>
                  </a:cubicBezTo>
                  <a:close/>
                  <a:moveTo>
                    <a:pt x="12766" y="39241"/>
                  </a:moveTo>
                  <a:lnTo>
                    <a:pt x="12797" y="39302"/>
                  </a:lnTo>
                  <a:lnTo>
                    <a:pt x="12797" y="39271"/>
                  </a:lnTo>
                  <a:lnTo>
                    <a:pt x="12766" y="39241"/>
                  </a:lnTo>
                  <a:close/>
                  <a:moveTo>
                    <a:pt x="9595" y="39303"/>
                  </a:moveTo>
                  <a:lnTo>
                    <a:pt x="9595" y="39303"/>
                  </a:lnTo>
                  <a:cubicBezTo>
                    <a:pt x="9593" y="39305"/>
                    <a:pt x="9587" y="39314"/>
                    <a:pt x="9575" y="39332"/>
                  </a:cubicBezTo>
                  <a:cubicBezTo>
                    <a:pt x="9569" y="39340"/>
                    <a:pt x="9563" y="39351"/>
                    <a:pt x="9556" y="39362"/>
                  </a:cubicBezTo>
                  <a:lnTo>
                    <a:pt x="9567" y="39362"/>
                  </a:lnTo>
                  <a:cubicBezTo>
                    <a:pt x="9576" y="39343"/>
                    <a:pt x="9586" y="39322"/>
                    <a:pt x="9595" y="39303"/>
                  </a:cubicBezTo>
                  <a:close/>
                  <a:moveTo>
                    <a:pt x="9567" y="39362"/>
                  </a:moveTo>
                  <a:cubicBezTo>
                    <a:pt x="9566" y="39364"/>
                    <a:pt x="9565" y="39366"/>
                    <a:pt x="9564" y="39368"/>
                  </a:cubicBezTo>
                  <a:lnTo>
                    <a:pt x="9564" y="39368"/>
                  </a:lnTo>
                  <a:cubicBezTo>
                    <a:pt x="9567" y="39366"/>
                    <a:pt x="9571" y="39364"/>
                    <a:pt x="9575" y="39362"/>
                  </a:cubicBezTo>
                  <a:close/>
                  <a:moveTo>
                    <a:pt x="9564" y="39368"/>
                  </a:moveTo>
                  <a:lnTo>
                    <a:pt x="9564" y="39368"/>
                  </a:lnTo>
                  <a:cubicBezTo>
                    <a:pt x="9539" y="39382"/>
                    <a:pt x="9546" y="39389"/>
                    <a:pt x="9551" y="39398"/>
                  </a:cubicBezTo>
                  <a:lnTo>
                    <a:pt x="9551" y="39398"/>
                  </a:lnTo>
                  <a:cubicBezTo>
                    <a:pt x="9555" y="39389"/>
                    <a:pt x="9559" y="39379"/>
                    <a:pt x="9564" y="39368"/>
                  </a:cubicBezTo>
                  <a:close/>
                  <a:moveTo>
                    <a:pt x="9551" y="39398"/>
                  </a:moveTo>
                  <a:cubicBezTo>
                    <a:pt x="9544" y="39414"/>
                    <a:pt x="9540" y="39425"/>
                    <a:pt x="9542" y="39425"/>
                  </a:cubicBezTo>
                  <a:cubicBezTo>
                    <a:pt x="9542" y="39425"/>
                    <a:pt x="9543" y="39424"/>
                    <a:pt x="9544" y="39423"/>
                  </a:cubicBezTo>
                  <a:cubicBezTo>
                    <a:pt x="9556" y="39411"/>
                    <a:pt x="9554" y="39404"/>
                    <a:pt x="9551" y="39398"/>
                  </a:cubicBezTo>
                  <a:close/>
                  <a:moveTo>
                    <a:pt x="19727" y="39454"/>
                  </a:moveTo>
                  <a:lnTo>
                    <a:pt x="19788" y="39484"/>
                  </a:lnTo>
                  <a:lnTo>
                    <a:pt x="19818" y="39454"/>
                  </a:lnTo>
                  <a:close/>
                  <a:moveTo>
                    <a:pt x="12766" y="39484"/>
                  </a:moveTo>
                  <a:cubicBezTo>
                    <a:pt x="12723" y="39505"/>
                    <a:pt x="12711" y="39527"/>
                    <a:pt x="12718" y="39527"/>
                  </a:cubicBezTo>
                  <a:cubicBezTo>
                    <a:pt x="12721" y="39527"/>
                    <a:pt x="12727" y="39523"/>
                    <a:pt x="12736" y="39514"/>
                  </a:cubicBezTo>
                  <a:lnTo>
                    <a:pt x="12746" y="39524"/>
                  </a:lnTo>
                  <a:lnTo>
                    <a:pt x="12746" y="39524"/>
                  </a:lnTo>
                  <a:cubicBezTo>
                    <a:pt x="12749" y="39518"/>
                    <a:pt x="12756" y="39514"/>
                    <a:pt x="12766" y="39514"/>
                  </a:cubicBezTo>
                  <a:lnTo>
                    <a:pt x="12766" y="39484"/>
                  </a:lnTo>
                  <a:close/>
                  <a:moveTo>
                    <a:pt x="12766" y="39514"/>
                  </a:moveTo>
                  <a:lnTo>
                    <a:pt x="12766" y="39545"/>
                  </a:lnTo>
                  <a:cubicBezTo>
                    <a:pt x="12766" y="39545"/>
                    <a:pt x="12797" y="39514"/>
                    <a:pt x="12797" y="39514"/>
                  </a:cubicBezTo>
                  <a:close/>
                  <a:moveTo>
                    <a:pt x="7780" y="39429"/>
                  </a:moveTo>
                  <a:cubicBezTo>
                    <a:pt x="7778" y="39429"/>
                    <a:pt x="7724" y="39495"/>
                    <a:pt x="7687" y="39546"/>
                  </a:cubicBezTo>
                  <a:lnTo>
                    <a:pt x="7687" y="39546"/>
                  </a:lnTo>
                  <a:cubicBezTo>
                    <a:pt x="7688" y="39546"/>
                    <a:pt x="7689" y="39545"/>
                    <a:pt x="7690" y="39545"/>
                  </a:cubicBezTo>
                  <a:cubicBezTo>
                    <a:pt x="7758" y="39459"/>
                    <a:pt x="7781" y="39429"/>
                    <a:pt x="7780" y="39429"/>
                  </a:cubicBezTo>
                  <a:close/>
                  <a:moveTo>
                    <a:pt x="12705" y="39423"/>
                  </a:moveTo>
                  <a:cubicBezTo>
                    <a:pt x="12675" y="39423"/>
                    <a:pt x="12614" y="39423"/>
                    <a:pt x="12614" y="39454"/>
                  </a:cubicBezTo>
                  <a:lnTo>
                    <a:pt x="12645" y="39484"/>
                  </a:lnTo>
                  <a:cubicBezTo>
                    <a:pt x="12645" y="39484"/>
                    <a:pt x="12645" y="39514"/>
                    <a:pt x="12645" y="39545"/>
                  </a:cubicBezTo>
                  <a:cubicBezTo>
                    <a:pt x="12624" y="39545"/>
                    <a:pt x="12631" y="39572"/>
                    <a:pt x="12647" y="39572"/>
                  </a:cubicBezTo>
                  <a:cubicBezTo>
                    <a:pt x="12655" y="39572"/>
                    <a:pt x="12665" y="39565"/>
                    <a:pt x="12675" y="39545"/>
                  </a:cubicBezTo>
                  <a:cubicBezTo>
                    <a:pt x="12675" y="39484"/>
                    <a:pt x="12675" y="39454"/>
                    <a:pt x="12705" y="39423"/>
                  </a:cubicBezTo>
                  <a:close/>
                  <a:moveTo>
                    <a:pt x="12746" y="39524"/>
                  </a:moveTo>
                  <a:lnTo>
                    <a:pt x="12746" y="39524"/>
                  </a:lnTo>
                  <a:cubicBezTo>
                    <a:pt x="12739" y="39535"/>
                    <a:pt x="12746" y="39555"/>
                    <a:pt x="12766" y="39575"/>
                  </a:cubicBezTo>
                  <a:lnTo>
                    <a:pt x="12766" y="39545"/>
                  </a:lnTo>
                  <a:lnTo>
                    <a:pt x="12746" y="39524"/>
                  </a:lnTo>
                  <a:close/>
                  <a:moveTo>
                    <a:pt x="7687" y="39546"/>
                  </a:moveTo>
                  <a:cubicBezTo>
                    <a:pt x="7663" y="39559"/>
                    <a:pt x="7660" y="39572"/>
                    <a:pt x="7662" y="39582"/>
                  </a:cubicBezTo>
                  <a:lnTo>
                    <a:pt x="7662" y="39582"/>
                  </a:lnTo>
                  <a:cubicBezTo>
                    <a:pt x="7669" y="39572"/>
                    <a:pt x="7677" y="39560"/>
                    <a:pt x="7687" y="39546"/>
                  </a:cubicBezTo>
                  <a:close/>
                  <a:moveTo>
                    <a:pt x="7662" y="39582"/>
                  </a:moveTo>
                  <a:cubicBezTo>
                    <a:pt x="7653" y="39597"/>
                    <a:pt x="7649" y="39607"/>
                    <a:pt x="7655" y="39607"/>
                  </a:cubicBezTo>
                  <a:cubicBezTo>
                    <a:pt x="7656" y="39607"/>
                    <a:pt x="7657" y="39607"/>
                    <a:pt x="7660" y="39606"/>
                  </a:cubicBezTo>
                  <a:cubicBezTo>
                    <a:pt x="7677" y="39606"/>
                    <a:pt x="7665" y="39596"/>
                    <a:pt x="7662" y="39582"/>
                  </a:cubicBezTo>
                  <a:close/>
                  <a:moveTo>
                    <a:pt x="12702" y="39580"/>
                  </a:moveTo>
                  <a:cubicBezTo>
                    <a:pt x="12694" y="39580"/>
                    <a:pt x="12684" y="39587"/>
                    <a:pt x="12675" y="39606"/>
                  </a:cubicBezTo>
                  <a:cubicBezTo>
                    <a:pt x="12673" y="39610"/>
                    <a:pt x="12672" y="39615"/>
                    <a:pt x="12671" y="39618"/>
                  </a:cubicBezTo>
                  <a:lnTo>
                    <a:pt x="12671" y="39618"/>
                  </a:lnTo>
                  <a:cubicBezTo>
                    <a:pt x="12671" y="39618"/>
                    <a:pt x="12671" y="39618"/>
                    <a:pt x="12672" y="39618"/>
                  </a:cubicBezTo>
                  <a:cubicBezTo>
                    <a:pt x="12674" y="39618"/>
                    <a:pt x="12675" y="39623"/>
                    <a:pt x="12675" y="39636"/>
                  </a:cubicBezTo>
                  <a:lnTo>
                    <a:pt x="12736" y="39636"/>
                  </a:lnTo>
                  <a:cubicBezTo>
                    <a:pt x="12736" y="39615"/>
                    <a:pt x="12721" y="39580"/>
                    <a:pt x="12702" y="39580"/>
                  </a:cubicBezTo>
                  <a:close/>
                  <a:moveTo>
                    <a:pt x="12671" y="39618"/>
                  </a:moveTo>
                  <a:lnTo>
                    <a:pt x="12671" y="39618"/>
                  </a:lnTo>
                  <a:cubicBezTo>
                    <a:pt x="12666" y="39621"/>
                    <a:pt x="12661" y="39641"/>
                    <a:pt x="12662" y="39641"/>
                  </a:cubicBezTo>
                  <a:cubicBezTo>
                    <a:pt x="12662" y="39641"/>
                    <a:pt x="12665" y="39635"/>
                    <a:pt x="12671" y="39618"/>
                  </a:cubicBezTo>
                  <a:close/>
                  <a:moveTo>
                    <a:pt x="19818" y="39666"/>
                  </a:moveTo>
                  <a:cubicBezTo>
                    <a:pt x="19818" y="39666"/>
                    <a:pt x="19818" y="39697"/>
                    <a:pt x="19879" y="39757"/>
                  </a:cubicBezTo>
                  <a:cubicBezTo>
                    <a:pt x="19848" y="39727"/>
                    <a:pt x="19848" y="39697"/>
                    <a:pt x="19818" y="39666"/>
                  </a:cubicBezTo>
                  <a:close/>
                  <a:moveTo>
                    <a:pt x="7357" y="39763"/>
                  </a:moveTo>
                  <a:cubicBezTo>
                    <a:pt x="7355" y="39766"/>
                    <a:pt x="7354" y="39767"/>
                    <a:pt x="7354" y="39767"/>
                  </a:cubicBezTo>
                  <a:cubicBezTo>
                    <a:pt x="7354" y="39767"/>
                    <a:pt x="7355" y="39766"/>
                    <a:pt x="7357" y="39763"/>
                  </a:cubicBezTo>
                  <a:close/>
                  <a:moveTo>
                    <a:pt x="9332" y="39697"/>
                  </a:moveTo>
                  <a:cubicBezTo>
                    <a:pt x="9301" y="39788"/>
                    <a:pt x="9301" y="39788"/>
                    <a:pt x="9301" y="39788"/>
                  </a:cubicBezTo>
                  <a:lnTo>
                    <a:pt x="9332" y="39727"/>
                  </a:lnTo>
                  <a:lnTo>
                    <a:pt x="9332" y="39697"/>
                  </a:lnTo>
                  <a:close/>
                  <a:moveTo>
                    <a:pt x="12705" y="39788"/>
                  </a:moveTo>
                  <a:lnTo>
                    <a:pt x="12705" y="39818"/>
                  </a:lnTo>
                  <a:lnTo>
                    <a:pt x="12713" y="39818"/>
                  </a:lnTo>
                  <a:lnTo>
                    <a:pt x="12705" y="39788"/>
                  </a:lnTo>
                  <a:close/>
                  <a:moveTo>
                    <a:pt x="22709" y="39692"/>
                  </a:moveTo>
                  <a:cubicBezTo>
                    <a:pt x="22707" y="39692"/>
                    <a:pt x="22706" y="39693"/>
                    <a:pt x="22706" y="39697"/>
                  </a:cubicBezTo>
                  <a:lnTo>
                    <a:pt x="22706" y="39727"/>
                  </a:lnTo>
                  <a:cubicBezTo>
                    <a:pt x="22797" y="39788"/>
                    <a:pt x="22858" y="39849"/>
                    <a:pt x="22888" y="39879"/>
                  </a:cubicBezTo>
                  <a:cubicBezTo>
                    <a:pt x="22807" y="39798"/>
                    <a:pt x="22725" y="39692"/>
                    <a:pt x="22709" y="39692"/>
                  </a:cubicBezTo>
                  <a:close/>
                  <a:moveTo>
                    <a:pt x="12751" y="39833"/>
                  </a:moveTo>
                  <a:cubicBezTo>
                    <a:pt x="12743" y="39833"/>
                    <a:pt x="12736" y="39849"/>
                    <a:pt x="12736" y="39879"/>
                  </a:cubicBezTo>
                  <a:lnTo>
                    <a:pt x="12766" y="39879"/>
                  </a:lnTo>
                  <a:cubicBezTo>
                    <a:pt x="12766" y="39849"/>
                    <a:pt x="12759" y="39833"/>
                    <a:pt x="12751" y="39833"/>
                  </a:cubicBezTo>
                  <a:close/>
                  <a:moveTo>
                    <a:pt x="12736" y="39879"/>
                  </a:moveTo>
                  <a:lnTo>
                    <a:pt x="12736" y="39894"/>
                  </a:lnTo>
                  <a:lnTo>
                    <a:pt x="12736" y="39894"/>
                  </a:lnTo>
                  <a:cubicBezTo>
                    <a:pt x="12743" y="39894"/>
                    <a:pt x="12751" y="39894"/>
                    <a:pt x="12736" y="39879"/>
                  </a:cubicBezTo>
                  <a:close/>
                  <a:moveTo>
                    <a:pt x="9240" y="39666"/>
                  </a:moveTo>
                  <a:lnTo>
                    <a:pt x="9119" y="39849"/>
                  </a:lnTo>
                  <a:cubicBezTo>
                    <a:pt x="9119" y="39849"/>
                    <a:pt x="9119" y="39879"/>
                    <a:pt x="9119" y="39909"/>
                  </a:cubicBezTo>
                  <a:cubicBezTo>
                    <a:pt x="9179" y="39788"/>
                    <a:pt x="9240" y="39666"/>
                    <a:pt x="9240" y="39666"/>
                  </a:cubicBezTo>
                  <a:close/>
                  <a:moveTo>
                    <a:pt x="12713" y="39818"/>
                  </a:moveTo>
                  <a:lnTo>
                    <a:pt x="12716" y="39828"/>
                  </a:lnTo>
                  <a:lnTo>
                    <a:pt x="12716" y="39828"/>
                  </a:lnTo>
                  <a:cubicBezTo>
                    <a:pt x="12710" y="39823"/>
                    <a:pt x="12705" y="39818"/>
                    <a:pt x="12705" y="39818"/>
                  </a:cubicBezTo>
                  <a:lnTo>
                    <a:pt x="12705" y="39818"/>
                  </a:lnTo>
                  <a:lnTo>
                    <a:pt x="12731" y="39894"/>
                  </a:lnTo>
                  <a:lnTo>
                    <a:pt x="12731" y="39894"/>
                  </a:lnTo>
                  <a:cubicBezTo>
                    <a:pt x="12726" y="39895"/>
                    <a:pt x="12724" y="39898"/>
                    <a:pt x="12736" y="39909"/>
                  </a:cubicBezTo>
                  <a:lnTo>
                    <a:pt x="12736" y="39894"/>
                  </a:lnTo>
                  <a:lnTo>
                    <a:pt x="12736" y="39894"/>
                  </a:lnTo>
                  <a:cubicBezTo>
                    <a:pt x="12735" y="39894"/>
                    <a:pt x="12733" y="39894"/>
                    <a:pt x="12732" y="39894"/>
                  </a:cubicBezTo>
                  <a:lnTo>
                    <a:pt x="12732" y="39894"/>
                  </a:lnTo>
                  <a:lnTo>
                    <a:pt x="12716" y="39828"/>
                  </a:lnTo>
                  <a:lnTo>
                    <a:pt x="12716" y="39828"/>
                  </a:lnTo>
                  <a:cubicBezTo>
                    <a:pt x="12724" y="39837"/>
                    <a:pt x="12736" y="39849"/>
                    <a:pt x="12736" y="39849"/>
                  </a:cubicBezTo>
                  <a:lnTo>
                    <a:pt x="12736" y="39818"/>
                  </a:lnTo>
                  <a:close/>
                  <a:moveTo>
                    <a:pt x="7417" y="39879"/>
                  </a:moveTo>
                  <a:lnTo>
                    <a:pt x="7356" y="39940"/>
                  </a:lnTo>
                  <a:cubicBezTo>
                    <a:pt x="7356" y="39940"/>
                    <a:pt x="7386" y="39940"/>
                    <a:pt x="7417" y="39879"/>
                  </a:cubicBezTo>
                  <a:close/>
                  <a:moveTo>
                    <a:pt x="20234" y="40011"/>
                  </a:moveTo>
                  <a:cubicBezTo>
                    <a:pt x="20239" y="40018"/>
                    <a:pt x="20242" y="40021"/>
                    <a:pt x="20242" y="40021"/>
                  </a:cubicBezTo>
                  <a:cubicBezTo>
                    <a:pt x="20242" y="40021"/>
                    <a:pt x="20239" y="40017"/>
                    <a:pt x="20234" y="40011"/>
                  </a:cubicBezTo>
                  <a:close/>
                  <a:moveTo>
                    <a:pt x="7325" y="39788"/>
                  </a:moveTo>
                  <a:lnTo>
                    <a:pt x="7173" y="39970"/>
                  </a:lnTo>
                  <a:cubicBezTo>
                    <a:pt x="7173" y="39970"/>
                    <a:pt x="7173" y="40001"/>
                    <a:pt x="7143" y="40031"/>
                  </a:cubicBezTo>
                  <a:cubicBezTo>
                    <a:pt x="7234" y="39940"/>
                    <a:pt x="7325" y="39818"/>
                    <a:pt x="7325" y="39818"/>
                  </a:cubicBezTo>
                  <a:lnTo>
                    <a:pt x="7325" y="39788"/>
                  </a:lnTo>
                  <a:close/>
                  <a:moveTo>
                    <a:pt x="22726" y="40027"/>
                  </a:moveTo>
                  <a:lnTo>
                    <a:pt x="22726" y="40027"/>
                  </a:lnTo>
                  <a:cubicBezTo>
                    <a:pt x="22729" y="40028"/>
                    <a:pt x="22733" y="40030"/>
                    <a:pt x="22736" y="40031"/>
                  </a:cubicBezTo>
                  <a:cubicBezTo>
                    <a:pt x="22731" y="40029"/>
                    <a:pt x="22728" y="40027"/>
                    <a:pt x="22726" y="40027"/>
                  </a:cubicBezTo>
                  <a:close/>
                  <a:moveTo>
                    <a:pt x="12705" y="39940"/>
                  </a:moveTo>
                  <a:cubicBezTo>
                    <a:pt x="12722" y="40005"/>
                    <a:pt x="12721" y="40035"/>
                    <a:pt x="12721" y="40035"/>
                  </a:cubicBezTo>
                  <a:cubicBezTo>
                    <a:pt x="12721" y="40035"/>
                    <a:pt x="12722" y="40013"/>
                    <a:pt x="12736" y="39970"/>
                  </a:cubicBezTo>
                  <a:cubicBezTo>
                    <a:pt x="12736" y="39961"/>
                    <a:pt x="12736" y="39951"/>
                    <a:pt x="12736" y="39940"/>
                  </a:cubicBezTo>
                  <a:close/>
                  <a:moveTo>
                    <a:pt x="7113" y="40031"/>
                  </a:moveTo>
                  <a:lnTo>
                    <a:pt x="7113" y="40031"/>
                  </a:lnTo>
                  <a:cubicBezTo>
                    <a:pt x="7124" y="40031"/>
                    <a:pt x="7127" y="40035"/>
                    <a:pt x="7126" y="40041"/>
                  </a:cubicBezTo>
                  <a:lnTo>
                    <a:pt x="7126" y="40041"/>
                  </a:lnTo>
                  <a:cubicBezTo>
                    <a:pt x="7128" y="40040"/>
                    <a:pt x="7130" y="40038"/>
                    <a:pt x="7132" y="40037"/>
                  </a:cubicBezTo>
                  <a:lnTo>
                    <a:pt x="7132" y="40037"/>
                  </a:lnTo>
                  <a:cubicBezTo>
                    <a:pt x="7133" y="40038"/>
                    <a:pt x="7134" y="40039"/>
                    <a:pt x="7135" y="40040"/>
                  </a:cubicBezTo>
                  <a:lnTo>
                    <a:pt x="7135" y="40040"/>
                  </a:lnTo>
                  <a:lnTo>
                    <a:pt x="7143" y="40031"/>
                  </a:lnTo>
                  <a:lnTo>
                    <a:pt x="7143" y="40031"/>
                  </a:lnTo>
                  <a:cubicBezTo>
                    <a:pt x="7139" y="40033"/>
                    <a:pt x="7136" y="40035"/>
                    <a:pt x="7132" y="40037"/>
                  </a:cubicBezTo>
                  <a:lnTo>
                    <a:pt x="7132" y="40037"/>
                  </a:lnTo>
                  <a:cubicBezTo>
                    <a:pt x="7128" y="40034"/>
                    <a:pt x="7121" y="40031"/>
                    <a:pt x="7113" y="40031"/>
                  </a:cubicBezTo>
                  <a:close/>
                  <a:moveTo>
                    <a:pt x="7135" y="40040"/>
                  </a:moveTo>
                  <a:lnTo>
                    <a:pt x="7113" y="40061"/>
                  </a:lnTo>
                  <a:lnTo>
                    <a:pt x="7143" y="40061"/>
                  </a:lnTo>
                  <a:cubicBezTo>
                    <a:pt x="7143" y="40061"/>
                    <a:pt x="7143" y="40048"/>
                    <a:pt x="7135" y="40040"/>
                  </a:cubicBezTo>
                  <a:close/>
                  <a:moveTo>
                    <a:pt x="9088" y="39909"/>
                  </a:moveTo>
                  <a:cubicBezTo>
                    <a:pt x="9058" y="39940"/>
                    <a:pt x="9028" y="40001"/>
                    <a:pt x="9028" y="40061"/>
                  </a:cubicBezTo>
                  <a:lnTo>
                    <a:pt x="9119" y="39909"/>
                  </a:lnTo>
                  <a:close/>
                  <a:moveTo>
                    <a:pt x="22551" y="39932"/>
                  </a:moveTo>
                  <a:cubicBezTo>
                    <a:pt x="22544" y="39932"/>
                    <a:pt x="22544" y="39943"/>
                    <a:pt x="22554" y="39970"/>
                  </a:cubicBezTo>
                  <a:lnTo>
                    <a:pt x="22584" y="39970"/>
                  </a:lnTo>
                  <a:cubicBezTo>
                    <a:pt x="22690" y="40046"/>
                    <a:pt x="22706" y="40046"/>
                    <a:pt x="22717" y="40046"/>
                  </a:cubicBezTo>
                  <a:cubicBezTo>
                    <a:pt x="22728" y="40046"/>
                    <a:pt x="22736" y="40046"/>
                    <a:pt x="22827" y="40122"/>
                  </a:cubicBezTo>
                  <a:cubicBezTo>
                    <a:pt x="22833" y="40125"/>
                    <a:pt x="22836" y="40126"/>
                    <a:pt x="22837" y="40126"/>
                  </a:cubicBezTo>
                  <a:cubicBezTo>
                    <a:pt x="22850" y="40126"/>
                    <a:pt x="22713" y="40027"/>
                    <a:pt x="22726" y="40027"/>
                  </a:cubicBezTo>
                  <a:lnTo>
                    <a:pt x="22726" y="40027"/>
                  </a:lnTo>
                  <a:cubicBezTo>
                    <a:pt x="22726" y="40027"/>
                    <a:pt x="22726" y="40027"/>
                    <a:pt x="22726" y="40027"/>
                  </a:cubicBezTo>
                  <a:lnTo>
                    <a:pt x="22726" y="40027"/>
                  </a:lnTo>
                  <a:cubicBezTo>
                    <a:pt x="22626" y="39985"/>
                    <a:pt x="22568" y="39932"/>
                    <a:pt x="22551" y="39932"/>
                  </a:cubicBezTo>
                  <a:close/>
                  <a:moveTo>
                    <a:pt x="7126" y="40041"/>
                  </a:moveTo>
                  <a:cubicBezTo>
                    <a:pt x="7076" y="40073"/>
                    <a:pt x="7049" y="40125"/>
                    <a:pt x="7021" y="40153"/>
                  </a:cubicBezTo>
                  <a:lnTo>
                    <a:pt x="7113" y="40061"/>
                  </a:lnTo>
                  <a:cubicBezTo>
                    <a:pt x="7113" y="40061"/>
                    <a:pt x="7124" y="40050"/>
                    <a:pt x="7126" y="40041"/>
                  </a:cubicBezTo>
                  <a:close/>
                  <a:moveTo>
                    <a:pt x="12614" y="40213"/>
                  </a:moveTo>
                  <a:lnTo>
                    <a:pt x="12627" y="40226"/>
                  </a:lnTo>
                  <a:lnTo>
                    <a:pt x="12627" y="40226"/>
                  </a:lnTo>
                  <a:cubicBezTo>
                    <a:pt x="12625" y="40218"/>
                    <a:pt x="12621" y="40213"/>
                    <a:pt x="12614" y="40213"/>
                  </a:cubicBezTo>
                  <a:close/>
                  <a:moveTo>
                    <a:pt x="6930" y="40244"/>
                  </a:moveTo>
                  <a:lnTo>
                    <a:pt x="6930" y="40244"/>
                  </a:lnTo>
                  <a:lnTo>
                    <a:pt x="6930" y="40244"/>
                  </a:lnTo>
                  <a:close/>
                  <a:moveTo>
                    <a:pt x="6930" y="40244"/>
                  </a:moveTo>
                  <a:lnTo>
                    <a:pt x="6930" y="40244"/>
                  </a:lnTo>
                  <a:lnTo>
                    <a:pt x="6930" y="40244"/>
                  </a:lnTo>
                  <a:close/>
                  <a:moveTo>
                    <a:pt x="6930" y="40244"/>
                  </a:moveTo>
                  <a:lnTo>
                    <a:pt x="6914" y="40260"/>
                  </a:lnTo>
                  <a:lnTo>
                    <a:pt x="6930" y="40244"/>
                  </a:lnTo>
                  <a:close/>
                  <a:moveTo>
                    <a:pt x="7082" y="40092"/>
                  </a:moveTo>
                  <a:lnTo>
                    <a:pt x="7082" y="40092"/>
                  </a:lnTo>
                  <a:cubicBezTo>
                    <a:pt x="7048" y="40138"/>
                    <a:pt x="6991" y="40198"/>
                    <a:pt x="6930" y="40260"/>
                  </a:cubicBezTo>
                  <a:lnTo>
                    <a:pt x="6930" y="40260"/>
                  </a:lnTo>
                  <a:cubicBezTo>
                    <a:pt x="6990" y="40213"/>
                    <a:pt x="7036" y="40161"/>
                    <a:pt x="7082" y="40092"/>
                  </a:cubicBezTo>
                  <a:close/>
                  <a:moveTo>
                    <a:pt x="6914" y="40260"/>
                  </a:moveTo>
                  <a:lnTo>
                    <a:pt x="6914" y="40260"/>
                  </a:lnTo>
                  <a:lnTo>
                    <a:pt x="6914" y="40260"/>
                  </a:lnTo>
                  <a:close/>
                  <a:moveTo>
                    <a:pt x="6914" y="40260"/>
                  </a:moveTo>
                  <a:lnTo>
                    <a:pt x="6900" y="40274"/>
                  </a:lnTo>
                  <a:lnTo>
                    <a:pt x="6914" y="40260"/>
                  </a:lnTo>
                  <a:close/>
                  <a:moveTo>
                    <a:pt x="6900" y="40274"/>
                  </a:moveTo>
                  <a:lnTo>
                    <a:pt x="6872" y="40302"/>
                  </a:lnTo>
                  <a:lnTo>
                    <a:pt x="6900" y="40274"/>
                  </a:lnTo>
                  <a:close/>
                  <a:moveTo>
                    <a:pt x="6872" y="40302"/>
                  </a:moveTo>
                  <a:lnTo>
                    <a:pt x="6871" y="40303"/>
                  </a:lnTo>
                  <a:lnTo>
                    <a:pt x="6872" y="40302"/>
                  </a:lnTo>
                  <a:close/>
                  <a:moveTo>
                    <a:pt x="8936" y="40122"/>
                  </a:moveTo>
                  <a:lnTo>
                    <a:pt x="8845" y="40244"/>
                  </a:lnTo>
                  <a:lnTo>
                    <a:pt x="8815" y="40305"/>
                  </a:lnTo>
                  <a:lnTo>
                    <a:pt x="8936" y="40122"/>
                  </a:lnTo>
                  <a:close/>
                  <a:moveTo>
                    <a:pt x="8815" y="40305"/>
                  </a:moveTo>
                  <a:lnTo>
                    <a:pt x="8815" y="40305"/>
                  </a:lnTo>
                  <a:lnTo>
                    <a:pt x="8815" y="40305"/>
                  </a:lnTo>
                  <a:lnTo>
                    <a:pt x="8815" y="40305"/>
                  </a:lnTo>
                  <a:close/>
                  <a:moveTo>
                    <a:pt x="6930" y="40260"/>
                  </a:moveTo>
                  <a:cubicBezTo>
                    <a:pt x="6912" y="40275"/>
                    <a:pt x="6891" y="40290"/>
                    <a:pt x="6869" y="40305"/>
                  </a:cubicBezTo>
                  <a:lnTo>
                    <a:pt x="6871" y="40303"/>
                  </a:lnTo>
                  <a:lnTo>
                    <a:pt x="6868" y="40306"/>
                  </a:lnTo>
                  <a:lnTo>
                    <a:pt x="6869" y="40305"/>
                  </a:lnTo>
                  <a:lnTo>
                    <a:pt x="6888" y="40305"/>
                  </a:lnTo>
                  <a:cubicBezTo>
                    <a:pt x="6902" y="40290"/>
                    <a:pt x="6916" y="40275"/>
                    <a:pt x="6930" y="40260"/>
                  </a:cubicBezTo>
                  <a:close/>
                  <a:moveTo>
                    <a:pt x="6868" y="40306"/>
                  </a:moveTo>
                  <a:lnTo>
                    <a:pt x="6853" y="40321"/>
                  </a:lnTo>
                  <a:lnTo>
                    <a:pt x="6868" y="40306"/>
                  </a:lnTo>
                  <a:close/>
                  <a:moveTo>
                    <a:pt x="6853" y="40321"/>
                  </a:moveTo>
                  <a:lnTo>
                    <a:pt x="6849" y="40325"/>
                  </a:lnTo>
                  <a:lnTo>
                    <a:pt x="6853" y="40321"/>
                  </a:lnTo>
                  <a:close/>
                  <a:moveTo>
                    <a:pt x="6849" y="40325"/>
                  </a:moveTo>
                  <a:lnTo>
                    <a:pt x="6839" y="40335"/>
                  </a:lnTo>
                  <a:lnTo>
                    <a:pt x="6849" y="40325"/>
                  </a:lnTo>
                  <a:close/>
                  <a:moveTo>
                    <a:pt x="12627" y="40226"/>
                  </a:moveTo>
                  <a:cubicBezTo>
                    <a:pt x="12634" y="40253"/>
                    <a:pt x="12621" y="40312"/>
                    <a:pt x="12645" y="40335"/>
                  </a:cubicBezTo>
                  <a:lnTo>
                    <a:pt x="12645" y="40274"/>
                  </a:lnTo>
                  <a:lnTo>
                    <a:pt x="12645" y="40244"/>
                  </a:lnTo>
                  <a:lnTo>
                    <a:pt x="12627" y="40226"/>
                  </a:lnTo>
                  <a:close/>
                  <a:moveTo>
                    <a:pt x="6839" y="40335"/>
                  </a:moveTo>
                  <a:lnTo>
                    <a:pt x="6816" y="40358"/>
                  </a:lnTo>
                  <a:lnTo>
                    <a:pt x="6839" y="40335"/>
                  </a:lnTo>
                  <a:close/>
                  <a:moveTo>
                    <a:pt x="8953" y="40356"/>
                  </a:moveTo>
                  <a:lnTo>
                    <a:pt x="8950" y="40360"/>
                  </a:lnTo>
                  <a:lnTo>
                    <a:pt x="8950" y="40360"/>
                  </a:lnTo>
                  <a:cubicBezTo>
                    <a:pt x="8950" y="40359"/>
                    <a:pt x="8950" y="40359"/>
                    <a:pt x="8949" y="40358"/>
                  </a:cubicBezTo>
                  <a:lnTo>
                    <a:pt x="8949" y="40358"/>
                  </a:lnTo>
                  <a:cubicBezTo>
                    <a:pt x="8950" y="40358"/>
                    <a:pt x="8952" y="40357"/>
                    <a:pt x="8953" y="40356"/>
                  </a:cubicBezTo>
                  <a:close/>
                  <a:moveTo>
                    <a:pt x="6816" y="40358"/>
                  </a:moveTo>
                  <a:lnTo>
                    <a:pt x="6781" y="40393"/>
                  </a:lnTo>
                  <a:lnTo>
                    <a:pt x="6809" y="40365"/>
                  </a:lnTo>
                  <a:lnTo>
                    <a:pt x="6816" y="40358"/>
                  </a:lnTo>
                  <a:close/>
                  <a:moveTo>
                    <a:pt x="12675" y="40274"/>
                  </a:moveTo>
                  <a:cubicBezTo>
                    <a:pt x="12675" y="40307"/>
                    <a:pt x="12684" y="40348"/>
                    <a:pt x="12697" y="40393"/>
                  </a:cubicBezTo>
                  <a:lnTo>
                    <a:pt x="12697" y="40393"/>
                  </a:lnTo>
                  <a:cubicBezTo>
                    <a:pt x="12691" y="40343"/>
                    <a:pt x="12687" y="40292"/>
                    <a:pt x="12705" y="40274"/>
                  </a:cubicBezTo>
                  <a:close/>
                  <a:moveTo>
                    <a:pt x="6781" y="40393"/>
                  </a:moveTo>
                  <a:lnTo>
                    <a:pt x="6781" y="40393"/>
                  </a:lnTo>
                  <a:lnTo>
                    <a:pt x="6781" y="40393"/>
                  </a:lnTo>
                  <a:close/>
                  <a:moveTo>
                    <a:pt x="6781" y="40393"/>
                  </a:moveTo>
                  <a:lnTo>
                    <a:pt x="6781" y="40393"/>
                  </a:lnTo>
                  <a:lnTo>
                    <a:pt x="6781" y="40393"/>
                  </a:lnTo>
                  <a:close/>
                  <a:moveTo>
                    <a:pt x="6781" y="40393"/>
                  </a:moveTo>
                  <a:lnTo>
                    <a:pt x="6780" y="40394"/>
                  </a:lnTo>
                  <a:lnTo>
                    <a:pt x="6781" y="40393"/>
                  </a:lnTo>
                  <a:close/>
                  <a:moveTo>
                    <a:pt x="7021" y="40365"/>
                  </a:moveTo>
                  <a:cubicBezTo>
                    <a:pt x="6961" y="40426"/>
                    <a:pt x="6930" y="40457"/>
                    <a:pt x="6900" y="40487"/>
                  </a:cubicBezTo>
                  <a:cubicBezTo>
                    <a:pt x="6900" y="40487"/>
                    <a:pt x="6920" y="40487"/>
                    <a:pt x="6911" y="40503"/>
                  </a:cubicBezTo>
                  <a:lnTo>
                    <a:pt x="6911" y="40503"/>
                  </a:lnTo>
                  <a:lnTo>
                    <a:pt x="7021" y="40365"/>
                  </a:lnTo>
                  <a:close/>
                  <a:moveTo>
                    <a:pt x="6911" y="40503"/>
                  </a:moveTo>
                  <a:lnTo>
                    <a:pt x="6900" y="40517"/>
                  </a:lnTo>
                  <a:cubicBezTo>
                    <a:pt x="6906" y="40512"/>
                    <a:pt x="6909" y="40507"/>
                    <a:pt x="6911" y="40503"/>
                  </a:cubicBezTo>
                  <a:close/>
                  <a:moveTo>
                    <a:pt x="12697" y="40393"/>
                  </a:moveTo>
                  <a:lnTo>
                    <a:pt x="12697" y="40393"/>
                  </a:lnTo>
                  <a:cubicBezTo>
                    <a:pt x="12700" y="40428"/>
                    <a:pt x="12705" y="40462"/>
                    <a:pt x="12705" y="40487"/>
                  </a:cubicBezTo>
                  <a:lnTo>
                    <a:pt x="12736" y="40517"/>
                  </a:lnTo>
                  <a:cubicBezTo>
                    <a:pt x="12722" y="40475"/>
                    <a:pt x="12708" y="40433"/>
                    <a:pt x="12697" y="40393"/>
                  </a:cubicBezTo>
                  <a:close/>
                  <a:moveTo>
                    <a:pt x="8754" y="40457"/>
                  </a:moveTo>
                  <a:lnTo>
                    <a:pt x="8663" y="40548"/>
                  </a:lnTo>
                  <a:lnTo>
                    <a:pt x="8724" y="40548"/>
                  </a:lnTo>
                  <a:lnTo>
                    <a:pt x="8754" y="40457"/>
                  </a:lnTo>
                  <a:close/>
                  <a:moveTo>
                    <a:pt x="6657" y="40548"/>
                  </a:moveTo>
                  <a:lnTo>
                    <a:pt x="6566" y="40639"/>
                  </a:lnTo>
                  <a:lnTo>
                    <a:pt x="6626" y="40609"/>
                  </a:lnTo>
                  <a:lnTo>
                    <a:pt x="6657" y="40548"/>
                  </a:lnTo>
                  <a:close/>
                  <a:moveTo>
                    <a:pt x="8784" y="40517"/>
                  </a:moveTo>
                  <a:lnTo>
                    <a:pt x="8784" y="40517"/>
                  </a:lnTo>
                  <a:cubicBezTo>
                    <a:pt x="8755" y="40517"/>
                    <a:pt x="8698" y="40601"/>
                    <a:pt x="8640" y="40716"/>
                  </a:cubicBezTo>
                  <a:lnTo>
                    <a:pt x="8640" y="40716"/>
                  </a:lnTo>
                  <a:cubicBezTo>
                    <a:pt x="8658" y="40711"/>
                    <a:pt x="8712" y="40614"/>
                    <a:pt x="8784" y="40517"/>
                  </a:cubicBezTo>
                  <a:close/>
                  <a:moveTo>
                    <a:pt x="8632" y="40700"/>
                  </a:moveTo>
                  <a:lnTo>
                    <a:pt x="8632" y="40730"/>
                  </a:lnTo>
                  <a:cubicBezTo>
                    <a:pt x="8635" y="40725"/>
                    <a:pt x="8637" y="40720"/>
                    <a:pt x="8640" y="40716"/>
                  </a:cubicBezTo>
                  <a:lnTo>
                    <a:pt x="8640" y="40716"/>
                  </a:lnTo>
                  <a:cubicBezTo>
                    <a:pt x="8639" y="40716"/>
                    <a:pt x="8639" y="40716"/>
                    <a:pt x="8638" y="40716"/>
                  </a:cubicBezTo>
                  <a:cubicBezTo>
                    <a:pt x="8634" y="40716"/>
                    <a:pt x="8632" y="40711"/>
                    <a:pt x="8632" y="40700"/>
                  </a:cubicBezTo>
                  <a:close/>
                  <a:moveTo>
                    <a:pt x="8602" y="40761"/>
                  </a:moveTo>
                  <a:cubicBezTo>
                    <a:pt x="8577" y="40810"/>
                    <a:pt x="8552" y="40860"/>
                    <a:pt x="8561" y="40860"/>
                  </a:cubicBezTo>
                  <a:cubicBezTo>
                    <a:pt x="8563" y="40860"/>
                    <a:pt x="8566" y="40857"/>
                    <a:pt x="8572" y="40852"/>
                  </a:cubicBezTo>
                  <a:lnTo>
                    <a:pt x="8632" y="40761"/>
                  </a:lnTo>
                  <a:close/>
                  <a:moveTo>
                    <a:pt x="6474" y="40852"/>
                  </a:moveTo>
                  <a:lnTo>
                    <a:pt x="6415" y="40941"/>
                  </a:lnTo>
                  <a:lnTo>
                    <a:pt x="6415" y="40941"/>
                  </a:lnTo>
                  <a:cubicBezTo>
                    <a:pt x="6443" y="40911"/>
                    <a:pt x="6470" y="40882"/>
                    <a:pt x="6496" y="40852"/>
                  </a:cubicBezTo>
                  <a:close/>
                  <a:moveTo>
                    <a:pt x="8572" y="40943"/>
                  </a:moveTo>
                  <a:lnTo>
                    <a:pt x="8511" y="41004"/>
                  </a:lnTo>
                  <a:lnTo>
                    <a:pt x="8511" y="41034"/>
                  </a:lnTo>
                  <a:lnTo>
                    <a:pt x="8572" y="40943"/>
                  </a:lnTo>
                  <a:close/>
                  <a:moveTo>
                    <a:pt x="12736" y="41095"/>
                  </a:moveTo>
                  <a:cubicBezTo>
                    <a:pt x="12736" y="41108"/>
                    <a:pt x="12748" y="41116"/>
                    <a:pt x="12761" y="41120"/>
                  </a:cubicBezTo>
                  <a:lnTo>
                    <a:pt x="12761" y="41120"/>
                  </a:lnTo>
                  <a:lnTo>
                    <a:pt x="12736" y="41095"/>
                  </a:lnTo>
                  <a:close/>
                  <a:moveTo>
                    <a:pt x="12761" y="41120"/>
                  </a:moveTo>
                  <a:lnTo>
                    <a:pt x="12766" y="41125"/>
                  </a:lnTo>
                  <a:cubicBezTo>
                    <a:pt x="12766" y="41135"/>
                    <a:pt x="12770" y="41139"/>
                    <a:pt x="12774" y="41139"/>
                  </a:cubicBezTo>
                  <a:cubicBezTo>
                    <a:pt x="12783" y="41139"/>
                    <a:pt x="12797" y="41125"/>
                    <a:pt x="12797" y="41125"/>
                  </a:cubicBezTo>
                  <a:cubicBezTo>
                    <a:pt x="12797" y="41125"/>
                    <a:pt x="12778" y="41125"/>
                    <a:pt x="12761" y="41120"/>
                  </a:cubicBezTo>
                  <a:close/>
                  <a:moveTo>
                    <a:pt x="6414" y="41065"/>
                  </a:moveTo>
                  <a:lnTo>
                    <a:pt x="6353" y="41125"/>
                  </a:lnTo>
                  <a:lnTo>
                    <a:pt x="6353" y="41156"/>
                  </a:lnTo>
                  <a:lnTo>
                    <a:pt x="6414" y="41065"/>
                  </a:lnTo>
                  <a:close/>
                  <a:moveTo>
                    <a:pt x="21216" y="40973"/>
                  </a:moveTo>
                  <a:cubicBezTo>
                    <a:pt x="21277" y="41034"/>
                    <a:pt x="21368" y="41095"/>
                    <a:pt x="21399" y="41186"/>
                  </a:cubicBezTo>
                  <a:cubicBezTo>
                    <a:pt x="21338" y="41125"/>
                    <a:pt x="21307" y="41065"/>
                    <a:pt x="21247" y="41004"/>
                  </a:cubicBezTo>
                  <a:lnTo>
                    <a:pt x="21216" y="40973"/>
                  </a:lnTo>
                  <a:close/>
                  <a:moveTo>
                    <a:pt x="21399" y="41186"/>
                  </a:moveTo>
                  <a:lnTo>
                    <a:pt x="21399" y="41186"/>
                  </a:lnTo>
                  <a:cubicBezTo>
                    <a:pt x="21459" y="41247"/>
                    <a:pt x="21520" y="41308"/>
                    <a:pt x="21581" y="41399"/>
                  </a:cubicBezTo>
                  <a:cubicBezTo>
                    <a:pt x="21520" y="41368"/>
                    <a:pt x="21490" y="41277"/>
                    <a:pt x="21399" y="41186"/>
                  </a:cubicBezTo>
                  <a:close/>
                  <a:moveTo>
                    <a:pt x="8359" y="41247"/>
                  </a:moveTo>
                  <a:lnTo>
                    <a:pt x="8298" y="41368"/>
                  </a:lnTo>
                  <a:lnTo>
                    <a:pt x="8298" y="41429"/>
                  </a:lnTo>
                  <a:lnTo>
                    <a:pt x="8359" y="41247"/>
                  </a:lnTo>
                  <a:close/>
                  <a:moveTo>
                    <a:pt x="6170" y="41338"/>
                  </a:moveTo>
                  <a:lnTo>
                    <a:pt x="6079" y="41460"/>
                  </a:lnTo>
                  <a:lnTo>
                    <a:pt x="6079" y="41520"/>
                  </a:lnTo>
                  <a:lnTo>
                    <a:pt x="6170" y="41338"/>
                  </a:lnTo>
                  <a:close/>
                  <a:moveTo>
                    <a:pt x="21368" y="41338"/>
                  </a:moveTo>
                  <a:cubicBezTo>
                    <a:pt x="21399" y="41369"/>
                    <a:pt x="21437" y="41407"/>
                    <a:pt x="21459" y="41429"/>
                  </a:cubicBezTo>
                  <a:cubicBezTo>
                    <a:pt x="21487" y="41470"/>
                    <a:pt x="21494" y="41485"/>
                    <a:pt x="21490" y="41485"/>
                  </a:cubicBezTo>
                  <a:cubicBezTo>
                    <a:pt x="21480" y="41485"/>
                    <a:pt x="21384" y="41372"/>
                    <a:pt x="21380" y="41372"/>
                  </a:cubicBezTo>
                  <a:lnTo>
                    <a:pt x="21380" y="41372"/>
                  </a:lnTo>
                  <a:cubicBezTo>
                    <a:pt x="21379" y="41372"/>
                    <a:pt x="21384" y="41379"/>
                    <a:pt x="21399" y="41399"/>
                  </a:cubicBezTo>
                  <a:cubicBezTo>
                    <a:pt x="21457" y="41457"/>
                    <a:pt x="21515" y="41515"/>
                    <a:pt x="21581" y="41581"/>
                  </a:cubicBezTo>
                  <a:lnTo>
                    <a:pt x="21581" y="41581"/>
                  </a:lnTo>
                  <a:cubicBezTo>
                    <a:pt x="21551" y="41581"/>
                    <a:pt x="21581" y="41612"/>
                    <a:pt x="21642" y="41672"/>
                  </a:cubicBezTo>
                  <a:cubicBezTo>
                    <a:pt x="21685" y="41715"/>
                    <a:pt x="21713" y="41758"/>
                    <a:pt x="21725" y="41758"/>
                  </a:cubicBezTo>
                  <a:cubicBezTo>
                    <a:pt x="21730" y="41758"/>
                    <a:pt x="21733" y="41751"/>
                    <a:pt x="21733" y="41733"/>
                  </a:cubicBezTo>
                  <a:lnTo>
                    <a:pt x="21703" y="41733"/>
                  </a:lnTo>
                  <a:lnTo>
                    <a:pt x="21581" y="41581"/>
                  </a:lnTo>
                  <a:lnTo>
                    <a:pt x="21581" y="41581"/>
                  </a:lnTo>
                  <a:cubicBezTo>
                    <a:pt x="21618" y="41619"/>
                    <a:pt x="21659" y="41659"/>
                    <a:pt x="21703" y="41703"/>
                  </a:cubicBezTo>
                  <a:cubicBezTo>
                    <a:pt x="21611" y="41551"/>
                    <a:pt x="21490" y="41429"/>
                    <a:pt x="21368" y="41338"/>
                  </a:cubicBezTo>
                  <a:close/>
                  <a:moveTo>
                    <a:pt x="5676" y="41718"/>
                  </a:moveTo>
                  <a:lnTo>
                    <a:pt x="5676" y="41718"/>
                  </a:lnTo>
                  <a:cubicBezTo>
                    <a:pt x="5672" y="41718"/>
                    <a:pt x="5655" y="41732"/>
                    <a:pt x="5623" y="41764"/>
                  </a:cubicBezTo>
                  <a:lnTo>
                    <a:pt x="5562" y="41824"/>
                  </a:lnTo>
                  <a:cubicBezTo>
                    <a:pt x="5642" y="41765"/>
                    <a:pt x="5682" y="41718"/>
                    <a:pt x="5676" y="41718"/>
                  </a:cubicBezTo>
                  <a:close/>
                  <a:moveTo>
                    <a:pt x="7966" y="41689"/>
                  </a:moveTo>
                  <a:cubicBezTo>
                    <a:pt x="7964" y="41689"/>
                    <a:pt x="7954" y="41703"/>
                    <a:pt x="7933" y="41733"/>
                  </a:cubicBezTo>
                  <a:lnTo>
                    <a:pt x="7903" y="41824"/>
                  </a:lnTo>
                  <a:cubicBezTo>
                    <a:pt x="7943" y="41743"/>
                    <a:pt x="7970" y="41689"/>
                    <a:pt x="7966" y="41689"/>
                  </a:cubicBezTo>
                  <a:close/>
                  <a:moveTo>
                    <a:pt x="8425" y="40880"/>
                  </a:moveTo>
                  <a:cubicBezTo>
                    <a:pt x="8424" y="40880"/>
                    <a:pt x="8422" y="40881"/>
                    <a:pt x="8420" y="40882"/>
                  </a:cubicBezTo>
                  <a:lnTo>
                    <a:pt x="8340" y="41068"/>
                  </a:lnTo>
                  <a:lnTo>
                    <a:pt x="8340" y="41068"/>
                  </a:lnTo>
                  <a:cubicBezTo>
                    <a:pt x="8342" y="41061"/>
                    <a:pt x="8343" y="41056"/>
                    <a:pt x="8340" y="41056"/>
                  </a:cubicBezTo>
                  <a:lnTo>
                    <a:pt x="8340" y="41056"/>
                  </a:lnTo>
                  <a:cubicBezTo>
                    <a:pt x="8338" y="41056"/>
                    <a:pt x="8335" y="41058"/>
                    <a:pt x="8328" y="41065"/>
                  </a:cubicBezTo>
                  <a:cubicBezTo>
                    <a:pt x="8268" y="41216"/>
                    <a:pt x="8207" y="41338"/>
                    <a:pt x="8085" y="41429"/>
                  </a:cubicBezTo>
                  <a:cubicBezTo>
                    <a:pt x="8058" y="41512"/>
                    <a:pt x="8068" y="41544"/>
                    <a:pt x="8098" y="41544"/>
                  </a:cubicBezTo>
                  <a:cubicBezTo>
                    <a:pt x="8134" y="41544"/>
                    <a:pt x="8201" y="41496"/>
                    <a:pt x="8268" y="41429"/>
                  </a:cubicBezTo>
                  <a:lnTo>
                    <a:pt x="8268" y="41429"/>
                  </a:lnTo>
                  <a:lnTo>
                    <a:pt x="8055" y="41764"/>
                  </a:lnTo>
                  <a:lnTo>
                    <a:pt x="8055" y="41733"/>
                  </a:lnTo>
                  <a:lnTo>
                    <a:pt x="8024" y="41824"/>
                  </a:lnTo>
                  <a:cubicBezTo>
                    <a:pt x="8085" y="41733"/>
                    <a:pt x="8116" y="41672"/>
                    <a:pt x="8176" y="41581"/>
                  </a:cubicBezTo>
                  <a:cubicBezTo>
                    <a:pt x="8237" y="41460"/>
                    <a:pt x="8268" y="41460"/>
                    <a:pt x="8268" y="41429"/>
                  </a:cubicBezTo>
                  <a:lnTo>
                    <a:pt x="8268" y="41429"/>
                  </a:lnTo>
                  <a:cubicBezTo>
                    <a:pt x="8268" y="41429"/>
                    <a:pt x="8268" y="41429"/>
                    <a:pt x="8268" y="41429"/>
                  </a:cubicBezTo>
                  <a:lnTo>
                    <a:pt x="8268" y="41429"/>
                  </a:lnTo>
                  <a:lnTo>
                    <a:pt x="8268" y="41429"/>
                  </a:lnTo>
                  <a:lnTo>
                    <a:pt x="8328" y="41216"/>
                  </a:lnTo>
                  <a:lnTo>
                    <a:pt x="8328" y="41216"/>
                  </a:lnTo>
                  <a:cubicBezTo>
                    <a:pt x="8304" y="41264"/>
                    <a:pt x="8167" y="41483"/>
                    <a:pt x="8140" y="41483"/>
                  </a:cubicBezTo>
                  <a:cubicBezTo>
                    <a:pt x="8133" y="41483"/>
                    <a:pt x="8133" y="41468"/>
                    <a:pt x="8146" y="41429"/>
                  </a:cubicBezTo>
                  <a:cubicBezTo>
                    <a:pt x="8207" y="41338"/>
                    <a:pt x="8268" y="41247"/>
                    <a:pt x="8359" y="41156"/>
                  </a:cubicBezTo>
                  <a:lnTo>
                    <a:pt x="8359" y="41156"/>
                  </a:lnTo>
                  <a:cubicBezTo>
                    <a:pt x="8349" y="41165"/>
                    <a:pt x="8343" y="41169"/>
                    <a:pt x="8340" y="41169"/>
                  </a:cubicBezTo>
                  <a:cubicBezTo>
                    <a:pt x="8310" y="41169"/>
                    <a:pt x="8461" y="40880"/>
                    <a:pt x="8425" y="40880"/>
                  </a:cubicBezTo>
                  <a:close/>
                  <a:moveTo>
                    <a:pt x="6298" y="40972"/>
                  </a:moveTo>
                  <a:cubicBezTo>
                    <a:pt x="6296" y="40972"/>
                    <a:pt x="6294" y="40972"/>
                    <a:pt x="6292" y="40973"/>
                  </a:cubicBezTo>
                  <a:lnTo>
                    <a:pt x="6165" y="41126"/>
                  </a:lnTo>
                  <a:lnTo>
                    <a:pt x="6165" y="41126"/>
                  </a:lnTo>
                  <a:cubicBezTo>
                    <a:pt x="6168" y="41121"/>
                    <a:pt x="6168" y="41117"/>
                    <a:pt x="6163" y="41117"/>
                  </a:cubicBezTo>
                  <a:cubicBezTo>
                    <a:pt x="6159" y="41117"/>
                    <a:pt x="6152" y="41119"/>
                    <a:pt x="6140" y="41125"/>
                  </a:cubicBezTo>
                  <a:cubicBezTo>
                    <a:pt x="6079" y="41277"/>
                    <a:pt x="5988" y="41399"/>
                    <a:pt x="5866" y="41490"/>
                  </a:cubicBezTo>
                  <a:cubicBezTo>
                    <a:pt x="5812" y="41572"/>
                    <a:pt x="5806" y="41605"/>
                    <a:pt x="5831" y="41605"/>
                  </a:cubicBezTo>
                  <a:cubicBezTo>
                    <a:pt x="5861" y="41605"/>
                    <a:pt x="5935" y="41557"/>
                    <a:pt x="6018" y="41490"/>
                  </a:cubicBezTo>
                  <a:lnTo>
                    <a:pt x="6018" y="41490"/>
                  </a:lnTo>
                  <a:lnTo>
                    <a:pt x="5745" y="41824"/>
                  </a:lnTo>
                  <a:lnTo>
                    <a:pt x="5745" y="41824"/>
                  </a:lnTo>
                  <a:lnTo>
                    <a:pt x="5714" y="41855"/>
                  </a:lnTo>
                  <a:lnTo>
                    <a:pt x="5714" y="41855"/>
                  </a:lnTo>
                  <a:cubicBezTo>
                    <a:pt x="5775" y="41794"/>
                    <a:pt x="5836" y="41733"/>
                    <a:pt x="5927" y="41672"/>
                  </a:cubicBezTo>
                  <a:cubicBezTo>
                    <a:pt x="6018" y="41551"/>
                    <a:pt x="6018" y="41520"/>
                    <a:pt x="6018" y="41490"/>
                  </a:cubicBezTo>
                  <a:lnTo>
                    <a:pt x="6018" y="41490"/>
                  </a:lnTo>
                  <a:cubicBezTo>
                    <a:pt x="6018" y="41490"/>
                    <a:pt x="6018" y="41490"/>
                    <a:pt x="6018" y="41490"/>
                  </a:cubicBezTo>
                  <a:lnTo>
                    <a:pt x="6018" y="41490"/>
                  </a:lnTo>
                  <a:lnTo>
                    <a:pt x="6018" y="41490"/>
                  </a:lnTo>
                  <a:lnTo>
                    <a:pt x="6140" y="41308"/>
                  </a:lnTo>
                  <a:lnTo>
                    <a:pt x="6140" y="41308"/>
                  </a:lnTo>
                  <a:cubicBezTo>
                    <a:pt x="6102" y="41345"/>
                    <a:pt x="5984" y="41464"/>
                    <a:pt x="5927" y="41520"/>
                  </a:cubicBezTo>
                  <a:cubicBezTo>
                    <a:pt x="5988" y="41399"/>
                    <a:pt x="6079" y="41308"/>
                    <a:pt x="6170" y="41247"/>
                  </a:cubicBezTo>
                  <a:lnTo>
                    <a:pt x="6170" y="41247"/>
                  </a:lnTo>
                  <a:cubicBezTo>
                    <a:pt x="6163" y="41252"/>
                    <a:pt x="6158" y="41254"/>
                    <a:pt x="6155" y="41254"/>
                  </a:cubicBezTo>
                  <a:cubicBezTo>
                    <a:pt x="6121" y="41254"/>
                    <a:pt x="6329" y="40972"/>
                    <a:pt x="6298" y="40972"/>
                  </a:cubicBezTo>
                  <a:close/>
                  <a:moveTo>
                    <a:pt x="21569" y="41699"/>
                  </a:moveTo>
                  <a:cubicBezTo>
                    <a:pt x="21564" y="41699"/>
                    <a:pt x="21581" y="41723"/>
                    <a:pt x="21642" y="41794"/>
                  </a:cubicBezTo>
                  <a:cubicBezTo>
                    <a:pt x="21662" y="41794"/>
                    <a:pt x="21723" y="41862"/>
                    <a:pt x="21734" y="41862"/>
                  </a:cubicBezTo>
                  <a:cubicBezTo>
                    <a:pt x="21740" y="41862"/>
                    <a:pt x="21733" y="41845"/>
                    <a:pt x="21703" y="41794"/>
                  </a:cubicBezTo>
                  <a:lnTo>
                    <a:pt x="21672" y="41794"/>
                  </a:lnTo>
                  <a:cubicBezTo>
                    <a:pt x="21672" y="41794"/>
                    <a:pt x="21578" y="41699"/>
                    <a:pt x="21569" y="41699"/>
                  </a:cubicBezTo>
                  <a:close/>
                  <a:moveTo>
                    <a:pt x="25228" y="41885"/>
                  </a:moveTo>
                  <a:cubicBezTo>
                    <a:pt x="25228" y="41885"/>
                    <a:pt x="25229" y="41916"/>
                    <a:pt x="25320" y="41976"/>
                  </a:cubicBezTo>
                  <a:lnTo>
                    <a:pt x="25320" y="41946"/>
                  </a:lnTo>
                  <a:cubicBezTo>
                    <a:pt x="25289" y="41916"/>
                    <a:pt x="25259" y="41916"/>
                    <a:pt x="25228" y="41885"/>
                  </a:cubicBezTo>
                  <a:close/>
                  <a:moveTo>
                    <a:pt x="7933" y="42037"/>
                  </a:moveTo>
                  <a:lnTo>
                    <a:pt x="7933" y="42037"/>
                  </a:lnTo>
                  <a:cubicBezTo>
                    <a:pt x="7903" y="42068"/>
                    <a:pt x="7873" y="42098"/>
                    <a:pt x="7842" y="42159"/>
                  </a:cubicBezTo>
                  <a:lnTo>
                    <a:pt x="7933" y="42037"/>
                  </a:lnTo>
                  <a:close/>
                  <a:moveTo>
                    <a:pt x="21976" y="42159"/>
                  </a:moveTo>
                  <a:lnTo>
                    <a:pt x="22035" y="42198"/>
                  </a:lnTo>
                  <a:lnTo>
                    <a:pt x="22035" y="42198"/>
                  </a:lnTo>
                  <a:cubicBezTo>
                    <a:pt x="22028" y="42187"/>
                    <a:pt x="22021" y="42173"/>
                    <a:pt x="22007" y="42159"/>
                  </a:cubicBezTo>
                  <a:close/>
                  <a:moveTo>
                    <a:pt x="22035" y="42198"/>
                  </a:moveTo>
                  <a:cubicBezTo>
                    <a:pt x="22044" y="42211"/>
                    <a:pt x="22051" y="42220"/>
                    <a:pt x="22067" y="42220"/>
                  </a:cubicBezTo>
                  <a:lnTo>
                    <a:pt x="22035" y="42198"/>
                  </a:lnTo>
                  <a:close/>
                  <a:moveTo>
                    <a:pt x="22128" y="42098"/>
                  </a:moveTo>
                  <a:cubicBezTo>
                    <a:pt x="22146" y="42133"/>
                    <a:pt x="22200" y="42202"/>
                    <a:pt x="22275" y="42291"/>
                  </a:cubicBezTo>
                  <a:lnTo>
                    <a:pt x="22275" y="42291"/>
                  </a:lnTo>
                  <a:cubicBezTo>
                    <a:pt x="22226" y="42225"/>
                    <a:pt x="22177" y="42172"/>
                    <a:pt x="22128" y="42098"/>
                  </a:cubicBezTo>
                  <a:close/>
                  <a:moveTo>
                    <a:pt x="8024" y="41794"/>
                  </a:moveTo>
                  <a:lnTo>
                    <a:pt x="8024" y="41794"/>
                  </a:lnTo>
                  <a:cubicBezTo>
                    <a:pt x="7964" y="41885"/>
                    <a:pt x="7933" y="41976"/>
                    <a:pt x="7812" y="42128"/>
                  </a:cubicBezTo>
                  <a:cubicBezTo>
                    <a:pt x="7812" y="42079"/>
                    <a:pt x="7891" y="41951"/>
                    <a:pt x="7874" y="41951"/>
                  </a:cubicBezTo>
                  <a:lnTo>
                    <a:pt x="7874" y="41951"/>
                  </a:lnTo>
                  <a:cubicBezTo>
                    <a:pt x="7869" y="41951"/>
                    <a:pt x="7860" y="41959"/>
                    <a:pt x="7842" y="41976"/>
                  </a:cubicBezTo>
                  <a:cubicBezTo>
                    <a:pt x="7812" y="42068"/>
                    <a:pt x="7751" y="42159"/>
                    <a:pt x="7721" y="42250"/>
                  </a:cubicBezTo>
                  <a:cubicBezTo>
                    <a:pt x="7774" y="42152"/>
                    <a:pt x="7791" y="42122"/>
                    <a:pt x="7792" y="42122"/>
                  </a:cubicBezTo>
                  <a:lnTo>
                    <a:pt x="7792" y="42122"/>
                  </a:lnTo>
                  <a:cubicBezTo>
                    <a:pt x="7794" y="42122"/>
                    <a:pt x="7753" y="42203"/>
                    <a:pt x="7760" y="42203"/>
                  </a:cubicBezTo>
                  <a:cubicBezTo>
                    <a:pt x="7763" y="42203"/>
                    <a:pt x="7777" y="42184"/>
                    <a:pt x="7812" y="42128"/>
                  </a:cubicBezTo>
                  <a:lnTo>
                    <a:pt x="7812" y="42128"/>
                  </a:lnTo>
                  <a:lnTo>
                    <a:pt x="7721" y="42311"/>
                  </a:lnTo>
                  <a:lnTo>
                    <a:pt x="7842" y="42159"/>
                  </a:lnTo>
                  <a:lnTo>
                    <a:pt x="7842" y="42128"/>
                  </a:lnTo>
                  <a:lnTo>
                    <a:pt x="8024" y="41794"/>
                  </a:lnTo>
                  <a:close/>
                  <a:moveTo>
                    <a:pt x="5714" y="41855"/>
                  </a:moveTo>
                  <a:lnTo>
                    <a:pt x="5471" y="42159"/>
                  </a:lnTo>
                  <a:cubicBezTo>
                    <a:pt x="5496" y="42110"/>
                    <a:pt x="5580" y="41982"/>
                    <a:pt x="5547" y="41982"/>
                  </a:cubicBezTo>
                  <a:cubicBezTo>
                    <a:pt x="5540" y="41982"/>
                    <a:pt x="5525" y="41989"/>
                    <a:pt x="5502" y="42007"/>
                  </a:cubicBezTo>
                  <a:cubicBezTo>
                    <a:pt x="5441" y="42098"/>
                    <a:pt x="5380" y="42189"/>
                    <a:pt x="5319" y="42280"/>
                  </a:cubicBezTo>
                  <a:cubicBezTo>
                    <a:pt x="5402" y="42188"/>
                    <a:pt x="5429" y="42160"/>
                    <a:pt x="5433" y="42160"/>
                  </a:cubicBezTo>
                  <a:lnTo>
                    <a:pt x="5433" y="42160"/>
                  </a:lnTo>
                  <a:cubicBezTo>
                    <a:pt x="5438" y="42160"/>
                    <a:pt x="5388" y="42225"/>
                    <a:pt x="5397" y="42225"/>
                  </a:cubicBezTo>
                  <a:cubicBezTo>
                    <a:pt x="5402" y="42225"/>
                    <a:pt x="5422" y="42208"/>
                    <a:pt x="5471" y="42159"/>
                  </a:cubicBezTo>
                  <a:lnTo>
                    <a:pt x="5471" y="42159"/>
                  </a:lnTo>
                  <a:lnTo>
                    <a:pt x="5319" y="42341"/>
                  </a:lnTo>
                  <a:lnTo>
                    <a:pt x="5380" y="42280"/>
                  </a:lnTo>
                  <a:lnTo>
                    <a:pt x="5380" y="42280"/>
                  </a:lnTo>
                  <a:lnTo>
                    <a:pt x="5471" y="42189"/>
                  </a:lnTo>
                  <a:cubicBezTo>
                    <a:pt x="5498" y="42135"/>
                    <a:pt x="5525" y="42105"/>
                    <a:pt x="5552" y="42078"/>
                  </a:cubicBezTo>
                  <a:lnTo>
                    <a:pt x="5552" y="42078"/>
                  </a:lnTo>
                  <a:lnTo>
                    <a:pt x="5471" y="42189"/>
                  </a:lnTo>
                  <a:lnTo>
                    <a:pt x="5562" y="42068"/>
                  </a:lnTo>
                  <a:lnTo>
                    <a:pt x="5562" y="42068"/>
                  </a:lnTo>
                  <a:cubicBezTo>
                    <a:pt x="5559" y="42071"/>
                    <a:pt x="5556" y="42074"/>
                    <a:pt x="5552" y="42078"/>
                  </a:cubicBezTo>
                  <a:lnTo>
                    <a:pt x="5552" y="42078"/>
                  </a:lnTo>
                  <a:lnTo>
                    <a:pt x="5714" y="41855"/>
                  </a:lnTo>
                  <a:close/>
                  <a:moveTo>
                    <a:pt x="5380" y="42280"/>
                  </a:moveTo>
                  <a:lnTo>
                    <a:pt x="5289" y="42432"/>
                  </a:lnTo>
                  <a:cubicBezTo>
                    <a:pt x="5319" y="42402"/>
                    <a:pt x="5380" y="42341"/>
                    <a:pt x="5380" y="42311"/>
                  </a:cubicBezTo>
                  <a:lnTo>
                    <a:pt x="5380" y="42280"/>
                  </a:lnTo>
                  <a:close/>
                  <a:moveTo>
                    <a:pt x="7781" y="42280"/>
                  </a:moveTo>
                  <a:lnTo>
                    <a:pt x="7781" y="42280"/>
                  </a:lnTo>
                  <a:cubicBezTo>
                    <a:pt x="7751" y="42341"/>
                    <a:pt x="7721" y="42402"/>
                    <a:pt x="7721" y="42432"/>
                  </a:cubicBezTo>
                  <a:lnTo>
                    <a:pt x="7781" y="42280"/>
                  </a:lnTo>
                  <a:close/>
                  <a:moveTo>
                    <a:pt x="7477" y="42554"/>
                  </a:moveTo>
                  <a:lnTo>
                    <a:pt x="7477" y="42554"/>
                  </a:lnTo>
                  <a:lnTo>
                    <a:pt x="7477" y="42554"/>
                  </a:lnTo>
                  <a:close/>
                  <a:moveTo>
                    <a:pt x="26323" y="42554"/>
                  </a:moveTo>
                  <a:lnTo>
                    <a:pt x="26384" y="42584"/>
                  </a:lnTo>
                  <a:cubicBezTo>
                    <a:pt x="26353" y="42554"/>
                    <a:pt x="26353" y="42554"/>
                    <a:pt x="26323" y="42554"/>
                  </a:cubicBezTo>
                  <a:close/>
                  <a:moveTo>
                    <a:pt x="7720" y="42311"/>
                  </a:moveTo>
                  <a:cubicBezTo>
                    <a:pt x="7660" y="42402"/>
                    <a:pt x="7599" y="42524"/>
                    <a:pt x="7538" y="42615"/>
                  </a:cubicBezTo>
                  <a:lnTo>
                    <a:pt x="7508" y="42615"/>
                  </a:lnTo>
                  <a:cubicBezTo>
                    <a:pt x="7486" y="42659"/>
                    <a:pt x="7464" y="42703"/>
                    <a:pt x="7442" y="42735"/>
                  </a:cubicBezTo>
                  <a:lnTo>
                    <a:pt x="7442" y="42735"/>
                  </a:lnTo>
                  <a:lnTo>
                    <a:pt x="7538" y="42615"/>
                  </a:lnTo>
                  <a:lnTo>
                    <a:pt x="7538" y="42615"/>
                  </a:lnTo>
                  <a:cubicBezTo>
                    <a:pt x="7538" y="42615"/>
                    <a:pt x="7528" y="42635"/>
                    <a:pt x="7531" y="42635"/>
                  </a:cubicBezTo>
                  <a:cubicBezTo>
                    <a:pt x="7533" y="42635"/>
                    <a:pt x="7543" y="42623"/>
                    <a:pt x="7569" y="42584"/>
                  </a:cubicBezTo>
                  <a:lnTo>
                    <a:pt x="7599" y="42584"/>
                  </a:lnTo>
                  <a:cubicBezTo>
                    <a:pt x="7629" y="42493"/>
                    <a:pt x="7660" y="42402"/>
                    <a:pt x="7720" y="42311"/>
                  </a:cubicBezTo>
                  <a:close/>
                  <a:moveTo>
                    <a:pt x="5289" y="42432"/>
                  </a:moveTo>
                  <a:lnTo>
                    <a:pt x="5289" y="42432"/>
                  </a:lnTo>
                  <a:cubicBezTo>
                    <a:pt x="5198" y="42554"/>
                    <a:pt x="5107" y="42645"/>
                    <a:pt x="5015" y="42736"/>
                  </a:cubicBezTo>
                  <a:cubicBezTo>
                    <a:pt x="5010" y="42747"/>
                    <a:pt x="5010" y="42751"/>
                    <a:pt x="5014" y="42751"/>
                  </a:cubicBezTo>
                  <a:cubicBezTo>
                    <a:pt x="5027" y="42751"/>
                    <a:pt x="5077" y="42706"/>
                    <a:pt x="5088" y="42706"/>
                  </a:cubicBezTo>
                  <a:cubicBezTo>
                    <a:pt x="5093" y="42706"/>
                    <a:pt x="5091" y="42714"/>
                    <a:pt x="5076" y="42736"/>
                  </a:cubicBezTo>
                  <a:cubicBezTo>
                    <a:pt x="5167" y="42615"/>
                    <a:pt x="5228" y="42523"/>
                    <a:pt x="5289" y="42432"/>
                  </a:cubicBezTo>
                  <a:close/>
                  <a:moveTo>
                    <a:pt x="7720" y="42432"/>
                  </a:moveTo>
                  <a:cubicBezTo>
                    <a:pt x="7660" y="42554"/>
                    <a:pt x="7569" y="42645"/>
                    <a:pt x="7508" y="42736"/>
                  </a:cubicBezTo>
                  <a:cubicBezTo>
                    <a:pt x="7500" y="42758"/>
                    <a:pt x="7502" y="42766"/>
                    <a:pt x="7508" y="42766"/>
                  </a:cubicBezTo>
                  <a:cubicBezTo>
                    <a:pt x="7521" y="42766"/>
                    <a:pt x="7559" y="42721"/>
                    <a:pt x="7555" y="42721"/>
                  </a:cubicBezTo>
                  <a:lnTo>
                    <a:pt x="7555" y="42721"/>
                  </a:lnTo>
                  <a:cubicBezTo>
                    <a:pt x="7554" y="42721"/>
                    <a:pt x="7549" y="42726"/>
                    <a:pt x="7538" y="42736"/>
                  </a:cubicBezTo>
                  <a:cubicBezTo>
                    <a:pt x="7599" y="42645"/>
                    <a:pt x="7660" y="42554"/>
                    <a:pt x="7720" y="42432"/>
                  </a:cubicBezTo>
                  <a:close/>
                  <a:moveTo>
                    <a:pt x="5319" y="42311"/>
                  </a:moveTo>
                  <a:lnTo>
                    <a:pt x="5319" y="42311"/>
                  </a:lnTo>
                  <a:cubicBezTo>
                    <a:pt x="5228" y="42402"/>
                    <a:pt x="5167" y="42493"/>
                    <a:pt x="5076" y="42584"/>
                  </a:cubicBezTo>
                  <a:cubicBezTo>
                    <a:pt x="5076" y="42595"/>
                    <a:pt x="5072" y="42611"/>
                    <a:pt x="5071" y="42619"/>
                  </a:cubicBezTo>
                  <a:lnTo>
                    <a:pt x="5071" y="42619"/>
                  </a:lnTo>
                  <a:cubicBezTo>
                    <a:pt x="5014" y="42677"/>
                    <a:pt x="4984" y="42707"/>
                    <a:pt x="4955" y="42767"/>
                  </a:cubicBezTo>
                  <a:lnTo>
                    <a:pt x="5071" y="42621"/>
                  </a:lnTo>
                  <a:lnTo>
                    <a:pt x="5071" y="42621"/>
                  </a:lnTo>
                  <a:cubicBezTo>
                    <a:pt x="5071" y="42624"/>
                    <a:pt x="5072" y="42627"/>
                    <a:pt x="5074" y="42627"/>
                  </a:cubicBezTo>
                  <a:cubicBezTo>
                    <a:pt x="5079" y="42627"/>
                    <a:pt x="5096" y="42609"/>
                    <a:pt x="5137" y="42554"/>
                  </a:cubicBezTo>
                  <a:cubicBezTo>
                    <a:pt x="5198" y="42463"/>
                    <a:pt x="5258" y="42402"/>
                    <a:pt x="5319" y="42311"/>
                  </a:cubicBezTo>
                  <a:close/>
                  <a:moveTo>
                    <a:pt x="7442" y="42735"/>
                  </a:moveTo>
                  <a:lnTo>
                    <a:pt x="7417" y="42767"/>
                  </a:lnTo>
                  <a:cubicBezTo>
                    <a:pt x="7425" y="42758"/>
                    <a:pt x="7433" y="42748"/>
                    <a:pt x="7442" y="42735"/>
                  </a:cubicBezTo>
                  <a:close/>
                  <a:moveTo>
                    <a:pt x="5046" y="42554"/>
                  </a:moveTo>
                  <a:lnTo>
                    <a:pt x="4894" y="42675"/>
                  </a:lnTo>
                  <a:cubicBezTo>
                    <a:pt x="4803" y="42827"/>
                    <a:pt x="4833" y="42797"/>
                    <a:pt x="4833" y="42827"/>
                  </a:cubicBezTo>
                  <a:lnTo>
                    <a:pt x="5046" y="42554"/>
                  </a:lnTo>
                  <a:close/>
                  <a:moveTo>
                    <a:pt x="7477" y="42554"/>
                  </a:moveTo>
                  <a:lnTo>
                    <a:pt x="7386" y="42675"/>
                  </a:lnTo>
                  <a:cubicBezTo>
                    <a:pt x="7295" y="42858"/>
                    <a:pt x="7325" y="42827"/>
                    <a:pt x="7325" y="42858"/>
                  </a:cubicBezTo>
                  <a:lnTo>
                    <a:pt x="7325" y="42827"/>
                  </a:lnTo>
                  <a:lnTo>
                    <a:pt x="7477" y="42554"/>
                  </a:lnTo>
                  <a:close/>
                  <a:moveTo>
                    <a:pt x="22900" y="42878"/>
                  </a:moveTo>
                  <a:lnTo>
                    <a:pt x="22900" y="42878"/>
                  </a:lnTo>
                  <a:cubicBezTo>
                    <a:pt x="22904" y="42881"/>
                    <a:pt x="22909" y="42884"/>
                    <a:pt x="22913" y="42886"/>
                  </a:cubicBezTo>
                  <a:lnTo>
                    <a:pt x="22913" y="42886"/>
                  </a:lnTo>
                  <a:cubicBezTo>
                    <a:pt x="22913" y="42886"/>
                    <a:pt x="22913" y="42886"/>
                    <a:pt x="22912" y="42886"/>
                  </a:cubicBezTo>
                  <a:cubicBezTo>
                    <a:pt x="22909" y="42886"/>
                    <a:pt x="22905" y="42884"/>
                    <a:pt x="22900" y="42878"/>
                  </a:cubicBezTo>
                  <a:close/>
                  <a:moveTo>
                    <a:pt x="4955" y="42767"/>
                  </a:moveTo>
                  <a:lnTo>
                    <a:pt x="4863" y="42858"/>
                  </a:lnTo>
                  <a:lnTo>
                    <a:pt x="4863" y="42888"/>
                  </a:lnTo>
                  <a:lnTo>
                    <a:pt x="4955" y="42767"/>
                  </a:lnTo>
                  <a:close/>
                  <a:moveTo>
                    <a:pt x="22807" y="42806"/>
                  </a:moveTo>
                  <a:cubicBezTo>
                    <a:pt x="22809" y="42806"/>
                    <a:pt x="22850" y="42843"/>
                    <a:pt x="22888" y="42870"/>
                  </a:cubicBezTo>
                  <a:lnTo>
                    <a:pt x="22888" y="42870"/>
                  </a:lnTo>
                  <a:lnTo>
                    <a:pt x="22888" y="42888"/>
                  </a:lnTo>
                  <a:cubicBezTo>
                    <a:pt x="22826" y="42827"/>
                    <a:pt x="22806" y="42806"/>
                    <a:pt x="22807" y="42806"/>
                  </a:cubicBezTo>
                  <a:close/>
                  <a:moveTo>
                    <a:pt x="7417" y="42767"/>
                  </a:moveTo>
                  <a:lnTo>
                    <a:pt x="7365" y="42896"/>
                  </a:lnTo>
                  <a:lnTo>
                    <a:pt x="7365" y="42896"/>
                  </a:lnTo>
                  <a:cubicBezTo>
                    <a:pt x="7374" y="42888"/>
                    <a:pt x="7386" y="42888"/>
                    <a:pt x="7386" y="42888"/>
                  </a:cubicBezTo>
                  <a:cubicBezTo>
                    <a:pt x="7386" y="42858"/>
                    <a:pt x="7417" y="42827"/>
                    <a:pt x="7417" y="42767"/>
                  </a:cubicBezTo>
                  <a:close/>
                  <a:moveTo>
                    <a:pt x="7365" y="42896"/>
                  </a:moveTo>
                  <a:cubicBezTo>
                    <a:pt x="7360" y="42901"/>
                    <a:pt x="7356" y="42908"/>
                    <a:pt x="7356" y="42919"/>
                  </a:cubicBezTo>
                  <a:lnTo>
                    <a:pt x="7365" y="42896"/>
                  </a:lnTo>
                  <a:close/>
                  <a:moveTo>
                    <a:pt x="27143" y="42919"/>
                  </a:moveTo>
                  <a:lnTo>
                    <a:pt x="27174" y="42949"/>
                  </a:lnTo>
                  <a:cubicBezTo>
                    <a:pt x="27265" y="43010"/>
                    <a:pt x="27326" y="43040"/>
                    <a:pt x="27417" y="43101"/>
                  </a:cubicBezTo>
                  <a:cubicBezTo>
                    <a:pt x="27326" y="43040"/>
                    <a:pt x="27235" y="42979"/>
                    <a:pt x="27143" y="42919"/>
                  </a:cubicBezTo>
                  <a:close/>
                  <a:moveTo>
                    <a:pt x="23151" y="43142"/>
                  </a:moveTo>
                  <a:cubicBezTo>
                    <a:pt x="23157" y="43148"/>
                    <a:pt x="23163" y="43153"/>
                    <a:pt x="23169" y="43159"/>
                  </a:cubicBezTo>
                  <a:lnTo>
                    <a:pt x="23169" y="43159"/>
                  </a:lnTo>
                  <a:cubicBezTo>
                    <a:pt x="23170" y="43156"/>
                    <a:pt x="23166" y="43151"/>
                    <a:pt x="23151" y="43142"/>
                  </a:cubicBezTo>
                  <a:close/>
                  <a:moveTo>
                    <a:pt x="4742" y="43040"/>
                  </a:moveTo>
                  <a:lnTo>
                    <a:pt x="4651" y="43192"/>
                  </a:lnTo>
                  <a:lnTo>
                    <a:pt x="4711" y="43101"/>
                  </a:lnTo>
                  <a:lnTo>
                    <a:pt x="4742" y="43040"/>
                  </a:lnTo>
                  <a:close/>
                  <a:moveTo>
                    <a:pt x="27417" y="43071"/>
                  </a:moveTo>
                  <a:cubicBezTo>
                    <a:pt x="27478" y="43131"/>
                    <a:pt x="27569" y="43192"/>
                    <a:pt x="27660" y="43253"/>
                  </a:cubicBezTo>
                  <a:lnTo>
                    <a:pt x="27660" y="43223"/>
                  </a:lnTo>
                  <a:lnTo>
                    <a:pt x="27417" y="43071"/>
                  </a:lnTo>
                  <a:close/>
                  <a:moveTo>
                    <a:pt x="27278" y="43218"/>
                  </a:moveTo>
                  <a:cubicBezTo>
                    <a:pt x="27272" y="43219"/>
                    <a:pt x="27268" y="43220"/>
                    <a:pt x="27265" y="43223"/>
                  </a:cubicBezTo>
                  <a:cubicBezTo>
                    <a:pt x="27287" y="43233"/>
                    <a:pt x="27308" y="43244"/>
                    <a:pt x="27328" y="43255"/>
                  </a:cubicBezTo>
                  <a:lnTo>
                    <a:pt x="27328" y="43255"/>
                  </a:lnTo>
                  <a:cubicBezTo>
                    <a:pt x="27312" y="43242"/>
                    <a:pt x="27295" y="43230"/>
                    <a:pt x="27278" y="43218"/>
                  </a:cubicBezTo>
                  <a:close/>
                  <a:moveTo>
                    <a:pt x="4590" y="43192"/>
                  </a:moveTo>
                  <a:lnTo>
                    <a:pt x="4529" y="43253"/>
                  </a:lnTo>
                  <a:lnTo>
                    <a:pt x="4468" y="43314"/>
                  </a:lnTo>
                  <a:cubicBezTo>
                    <a:pt x="4529" y="43283"/>
                    <a:pt x="4559" y="43253"/>
                    <a:pt x="4590" y="43192"/>
                  </a:cubicBezTo>
                  <a:close/>
                  <a:moveTo>
                    <a:pt x="4438" y="43283"/>
                  </a:moveTo>
                  <a:lnTo>
                    <a:pt x="4377" y="43375"/>
                  </a:lnTo>
                  <a:lnTo>
                    <a:pt x="4438" y="43314"/>
                  </a:lnTo>
                  <a:lnTo>
                    <a:pt x="4438" y="43283"/>
                  </a:lnTo>
                  <a:close/>
                  <a:moveTo>
                    <a:pt x="7173" y="43253"/>
                  </a:moveTo>
                  <a:lnTo>
                    <a:pt x="7113" y="43314"/>
                  </a:lnTo>
                  <a:lnTo>
                    <a:pt x="7082" y="43375"/>
                  </a:lnTo>
                  <a:cubicBezTo>
                    <a:pt x="7113" y="43344"/>
                    <a:pt x="7143" y="43314"/>
                    <a:pt x="7173" y="43253"/>
                  </a:cubicBezTo>
                  <a:close/>
                  <a:moveTo>
                    <a:pt x="23040" y="43223"/>
                  </a:moveTo>
                  <a:lnTo>
                    <a:pt x="23162" y="43344"/>
                  </a:lnTo>
                  <a:lnTo>
                    <a:pt x="23192" y="43375"/>
                  </a:lnTo>
                  <a:cubicBezTo>
                    <a:pt x="23162" y="43314"/>
                    <a:pt x="23101" y="43283"/>
                    <a:pt x="23040" y="43223"/>
                  </a:cubicBezTo>
                  <a:close/>
                  <a:moveTo>
                    <a:pt x="7082" y="43375"/>
                  </a:moveTo>
                  <a:cubicBezTo>
                    <a:pt x="7082" y="43375"/>
                    <a:pt x="7052" y="43375"/>
                    <a:pt x="7052" y="43405"/>
                  </a:cubicBezTo>
                  <a:lnTo>
                    <a:pt x="7082" y="43375"/>
                  </a:lnTo>
                  <a:close/>
                  <a:moveTo>
                    <a:pt x="23192" y="43375"/>
                  </a:moveTo>
                  <a:cubicBezTo>
                    <a:pt x="23204" y="43399"/>
                    <a:pt x="23221" y="43418"/>
                    <a:pt x="23237" y="43435"/>
                  </a:cubicBezTo>
                  <a:lnTo>
                    <a:pt x="23237" y="43435"/>
                  </a:lnTo>
                  <a:lnTo>
                    <a:pt x="23192" y="43375"/>
                  </a:lnTo>
                  <a:close/>
                  <a:moveTo>
                    <a:pt x="7052" y="43375"/>
                  </a:moveTo>
                  <a:lnTo>
                    <a:pt x="6991" y="43466"/>
                  </a:lnTo>
                  <a:lnTo>
                    <a:pt x="7052" y="43405"/>
                  </a:lnTo>
                  <a:lnTo>
                    <a:pt x="7052" y="43375"/>
                  </a:lnTo>
                  <a:close/>
                  <a:moveTo>
                    <a:pt x="27782" y="43435"/>
                  </a:moveTo>
                  <a:cubicBezTo>
                    <a:pt x="27751" y="43435"/>
                    <a:pt x="27812" y="43466"/>
                    <a:pt x="27873" y="43496"/>
                  </a:cubicBezTo>
                  <a:lnTo>
                    <a:pt x="27873" y="43496"/>
                  </a:lnTo>
                  <a:lnTo>
                    <a:pt x="27782" y="43435"/>
                  </a:lnTo>
                  <a:close/>
                  <a:moveTo>
                    <a:pt x="23237" y="43435"/>
                  </a:moveTo>
                  <a:lnTo>
                    <a:pt x="23283" y="43496"/>
                  </a:lnTo>
                  <a:cubicBezTo>
                    <a:pt x="23283" y="43478"/>
                    <a:pt x="23261" y="43460"/>
                    <a:pt x="23237" y="43435"/>
                  </a:cubicBezTo>
                  <a:close/>
                  <a:moveTo>
                    <a:pt x="8973" y="43460"/>
                  </a:moveTo>
                  <a:cubicBezTo>
                    <a:pt x="8961" y="43484"/>
                    <a:pt x="8948" y="43507"/>
                    <a:pt x="8936" y="43527"/>
                  </a:cubicBezTo>
                  <a:cubicBezTo>
                    <a:pt x="8956" y="43507"/>
                    <a:pt x="8963" y="43488"/>
                    <a:pt x="8973" y="43460"/>
                  </a:cubicBezTo>
                  <a:close/>
                  <a:moveTo>
                    <a:pt x="27328" y="43255"/>
                  </a:moveTo>
                  <a:cubicBezTo>
                    <a:pt x="27358" y="43277"/>
                    <a:pt x="27387" y="43299"/>
                    <a:pt x="27417" y="43314"/>
                  </a:cubicBezTo>
                  <a:cubicBezTo>
                    <a:pt x="27459" y="43349"/>
                    <a:pt x="27470" y="43361"/>
                    <a:pt x="27465" y="43361"/>
                  </a:cubicBezTo>
                  <a:cubicBezTo>
                    <a:pt x="27450" y="43361"/>
                    <a:pt x="27326" y="43282"/>
                    <a:pt x="27305" y="43282"/>
                  </a:cubicBezTo>
                  <a:cubicBezTo>
                    <a:pt x="27298" y="43282"/>
                    <a:pt x="27302" y="43290"/>
                    <a:pt x="27326" y="43314"/>
                  </a:cubicBezTo>
                  <a:cubicBezTo>
                    <a:pt x="27478" y="43375"/>
                    <a:pt x="27599" y="43435"/>
                    <a:pt x="27751" y="43527"/>
                  </a:cubicBezTo>
                  <a:cubicBezTo>
                    <a:pt x="27617" y="43419"/>
                    <a:pt x="27483" y="43336"/>
                    <a:pt x="27328" y="43255"/>
                  </a:cubicBezTo>
                  <a:close/>
                  <a:moveTo>
                    <a:pt x="4377" y="43375"/>
                  </a:moveTo>
                  <a:lnTo>
                    <a:pt x="4255" y="43527"/>
                  </a:lnTo>
                  <a:cubicBezTo>
                    <a:pt x="4255" y="43527"/>
                    <a:pt x="4270" y="43527"/>
                    <a:pt x="4269" y="43537"/>
                  </a:cubicBezTo>
                  <a:lnTo>
                    <a:pt x="4269" y="43537"/>
                  </a:lnTo>
                  <a:lnTo>
                    <a:pt x="4377" y="43375"/>
                  </a:lnTo>
                  <a:close/>
                  <a:moveTo>
                    <a:pt x="4269" y="43537"/>
                  </a:moveTo>
                  <a:lnTo>
                    <a:pt x="4255" y="43557"/>
                  </a:lnTo>
                  <a:cubicBezTo>
                    <a:pt x="4265" y="43548"/>
                    <a:pt x="4268" y="43541"/>
                    <a:pt x="4269" y="43537"/>
                  </a:cubicBezTo>
                  <a:close/>
                  <a:moveTo>
                    <a:pt x="27873" y="43496"/>
                  </a:moveTo>
                  <a:cubicBezTo>
                    <a:pt x="27917" y="43541"/>
                    <a:pt x="27946" y="43569"/>
                    <a:pt x="27958" y="43569"/>
                  </a:cubicBezTo>
                  <a:cubicBezTo>
                    <a:pt x="27962" y="43569"/>
                    <a:pt x="27964" y="43565"/>
                    <a:pt x="27964" y="43557"/>
                  </a:cubicBezTo>
                  <a:lnTo>
                    <a:pt x="27873" y="43496"/>
                  </a:lnTo>
                  <a:close/>
                  <a:moveTo>
                    <a:pt x="4065" y="43613"/>
                  </a:moveTo>
                  <a:cubicBezTo>
                    <a:pt x="4063" y="43613"/>
                    <a:pt x="4056" y="43622"/>
                    <a:pt x="4043" y="43648"/>
                  </a:cubicBezTo>
                  <a:cubicBezTo>
                    <a:pt x="4060" y="43631"/>
                    <a:pt x="4068" y="43613"/>
                    <a:pt x="4065" y="43613"/>
                  </a:cubicBezTo>
                  <a:close/>
                  <a:moveTo>
                    <a:pt x="4347" y="43405"/>
                  </a:moveTo>
                  <a:lnTo>
                    <a:pt x="4347" y="43405"/>
                  </a:lnTo>
                  <a:cubicBezTo>
                    <a:pt x="4286" y="43435"/>
                    <a:pt x="4225" y="43466"/>
                    <a:pt x="4164" y="43527"/>
                  </a:cubicBezTo>
                  <a:cubicBezTo>
                    <a:pt x="4134" y="43557"/>
                    <a:pt x="4103" y="43618"/>
                    <a:pt x="4073" y="43648"/>
                  </a:cubicBezTo>
                  <a:cubicBezTo>
                    <a:pt x="4164" y="43557"/>
                    <a:pt x="4255" y="43496"/>
                    <a:pt x="4347" y="43405"/>
                  </a:cubicBezTo>
                  <a:close/>
                  <a:moveTo>
                    <a:pt x="6991" y="43466"/>
                  </a:moveTo>
                  <a:lnTo>
                    <a:pt x="6900" y="43618"/>
                  </a:lnTo>
                  <a:cubicBezTo>
                    <a:pt x="6900" y="43618"/>
                    <a:pt x="6907" y="43610"/>
                    <a:pt x="6911" y="43610"/>
                  </a:cubicBezTo>
                  <a:cubicBezTo>
                    <a:pt x="6915" y="43610"/>
                    <a:pt x="6915" y="43618"/>
                    <a:pt x="6900" y="43648"/>
                  </a:cubicBezTo>
                  <a:lnTo>
                    <a:pt x="6991" y="43466"/>
                  </a:lnTo>
                  <a:close/>
                  <a:moveTo>
                    <a:pt x="27803" y="43550"/>
                  </a:moveTo>
                  <a:cubicBezTo>
                    <a:pt x="27799" y="43550"/>
                    <a:pt x="27822" y="43567"/>
                    <a:pt x="27903" y="43618"/>
                  </a:cubicBezTo>
                  <a:cubicBezTo>
                    <a:pt x="27903" y="43625"/>
                    <a:pt x="27917" y="43637"/>
                    <a:pt x="27934" y="43648"/>
                  </a:cubicBezTo>
                  <a:lnTo>
                    <a:pt x="27934" y="43648"/>
                  </a:lnTo>
                  <a:lnTo>
                    <a:pt x="27934" y="43618"/>
                  </a:lnTo>
                  <a:cubicBezTo>
                    <a:pt x="27934" y="43618"/>
                    <a:pt x="27812" y="43550"/>
                    <a:pt x="27803" y="43550"/>
                  </a:cubicBezTo>
                  <a:close/>
                  <a:moveTo>
                    <a:pt x="6961" y="43466"/>
                  </a:moveTo>
                  <a:lnTo>
                    <a:pt x="6961" y="43466"/>
                  </a:lnTo>
                  <a:cubicBezTo>
                    <a:pt x="6900" y="43496"/>
                    <a:pt x="6839" y="43557"/>
                    <a:pt x="6809" y="43618"/>
                  </a:cubicBezTo>
                  <a:lnTo>
                    <a:pt x="6809" y="43587"/>
                  </a:lnTo>
                  <a:cubicBezTo>
                    <a:pt x="6790" y="43624"/>
                    <a:pt x="6783" y="43649"/>
                    <a:pt x="6774" y="43670"/>
                  </a:cubicBezTo>
                  <a:lnTo>
                    <a:pt x="6774" y="43670"/>
                  </a:lnTo>
                  <a:cubicBezTo>
                    <a:pt x="6826" y="43593"/>
                    <a:pt x="6882" y="43518"/>
                    <a:pt x="6961" y="43466"/>
                  </a:cubicBezTo>
                  <a:close/>
                  <a:moveTo>
                    <a:pt x="27934" y="43648"/>
                  </a:moveTo>
                  <a:cubicBezTo>
                    <a:pt x="27963" y="43668"/>
                    <a:pt x="28004" y="43688"/>
                    <a:pt x="28007" y="43688"/>
                  </a:cubicBezTo>
                  <a:cubicBezTo>
                    <a:pt x="28010" y="43688"/>
                    <a:pt x="27991" y="43677"/>
                    <a:pt x="27934" y="43648"/>
                  </a:cubicBezTo>
                  <a:close/>
                  <a:moveTo>
                    <a:pt x="6774" y="43670"/>
                  </a:moveTo>
                  <a:cubicBezTo>
                    <a:pt x="6765" y="43683"/>
                    <a:pt x="6756" y="43696"/>
                    <a:pt x="6748" y="43709"/>
                  </a:cubicBezTo>
                  <a:cubicBezTo>
                    <a:pt x="6760" y="43697"/>
                    <a:pt x="6767" y="43685"/>
                    <a:pt x="6774" y="43670"/>
                  </a:cubicBezTo>
                  <a:close/>
                  <a:moveTo>
                    <a:pt x="6748" y="43709"/>
                  </a:moveTo>
                  <a:cubicBezTo>
                    <a:pt x="6748" y="43709"/>
                    <a:pt x="6748" y="43709"/>
                    <a:pt x="6748" y="43709"/>
                  </a:cubicBezTo>
                  <a:lnTo>
                    <a:pt x="6748" y="43709"/>
                  </a:lnTo>
                  <a:close/>
                  <a:moveTo>
                    <a:pt x="4073" y="43648"/>
                  </a:moveTo>
                  <a:cubicBezTo>
                    <a:pt x="4073" y="43648"/>
                    <a:pt x="4027" y="43726"/>
                    <a:pt x="4033" y="43726"/>
                  </a:cubicBezTo>
                  <a:cubicBezTo>
                    <a:pt x="4036" y="43726"/>
                    <a:pt x="4047" y="43713"/>
                    <a:pt x="4073" y="43679"/>
                  </a:cubicBezTo>
                  <a:lnTo>
                    <a:pt x="4073" y="43648"/>
                  </a:lnTo>
                  <a:close/>
                  <a:moveTo>
                    <a:pt x="6729" y="43701"/>
                  </a:moveTo>
                  <a:cubicBezTo>
                    <a:pt x="6725" y="43701"/>
                    <a:pt x="6717" y="43709"/>
                    <a:pt x="6717" y="43709"/>
                  </a:cubicBezTo>
                  <a:lnTo>
                    <a:pt x="6717" y="43739"/>
                  </a:lnTo>
                  <a:cubicBezTo>
                    <a:pt x="6733" y="43709"/>
                    <a:pt x="6733" y="43701"/>
                    <a:pt x="6729" y="43701"/>
                  </a:cubicBezTo>
                  <a:close/>
                  <a:moveTo>
                    <a:pt x="6748" y="43709"/>
                  </a:moveTo>
                  <a:cubicBezTo>
                    <a:pt x="6748" y="43709"/>
                    <a:pt x="6702" y="43800"/>
                    <a:pt x="6708" y="43800"/>
                  </a:cubicBezTo>
                  <a:cubicBezTo>
                    <a:pt x="6710" y="43800"/>
                    <a:pt x="6721" y="43784"/>
                    <a:pt x="6748" y="43739"/>
                  </a:cubicBezTo>
                  <a:lnTo>
                    <a:pt x="6748" y="43709"/>
                  </a:lnTo>
                  <a:close/>
                  <a:moveTo>
                    <a:pt x="4255" y="43557"/>
                  </a:moveTo>
                  <a:lnTo>
                    <a:pt x="4255" y="43557"/>
                  </a:lnTo>
                  <a:cubicBezTo>
                    <a:pt x="4134" y="43709"/>
                    <a:pt x="4134" y="43739"/>
                    <a:pt x="4134" y="43739"/>
                  </a:cubicBezTo>
                  <a:lnTo>
                    <a:pt x="4164" y="43709"/>
                  </a:lnTo>
                  <a:lnTo>
                    <a:pt x="4073" y="43831"/>
                  </a:lnTo>
                  <a:cubicBezTo>
                    <a:pt x="4134" y="43770"/>
                    <a:pt x="4164" y="43709"/>
                    <a:pt x="4225" y="43679"/>
                  </a:cubicBezTo>
                  <a:lnTo>
                    <a:pt x="4225" y="43679"/>
                  </a:lnTo>
                  <a:cubicBezTo>
                    <a:pt x="4223" y="43680"/>
                    <a:pt x="4164" y="43709"/>
                    <a:pt x="4164" y="43709"/>
                  </a:cubicBezTo>
                  <a:lnTo>
                    <a:pt x="4255" y="43557"/>
                  </a:lnTo>
                  <a:close/>
                  <a:moveTo>
                    <a:pt x="23587" y="43831"/>
                  </a:moveTo>
                  <a:lnTo>
                    <a:pt x="23648" y="43891"/>
                  </a:lnTo>
                  <a:lnTo>
                    <a:pt x="23648" y="43861"/>
                  </a:lnTo>
                  <a:lnTo>
                    <a:pt x="23587" y="43831"/>
                  </a:lnTo>
                  <a:close/>
                  <a:moveTo>
                    <a:pt x="28329" y="43831"/>
                  </a:moveTo>
                  <a:cubicBezTo>
                    <a:pt x="28348" y="43850"/>
                    <a:pt x="28385" y="43877"/>
                    <a:pt x="28433" y="43909"/>
                  </a:cubicBezTo>
                  <a:lnTo>
                    <a:pt x="28433" y="43909"/>
                  </a:lnTo>
                  <a:lnTo>
                    <a:pt x="28442" y="43900"/>
                  </a:lnTo>
                  <a:lnTo>
                    <a:pt x="28442" y="43900"/>
                  </a:lnTo>
                  <a:cubicBezTo>
                    <a:pt x="28451" y="43905"/>
                    <a:pt x="28460" y="43910"/>
                    <a:pt x="28469" y="43915"/>
                  </a:cubicBezTo>
                  <a:lnTo>
                    <a:pt x="28469" y="43915"/>
                  </a:lnTo>
                  <a:cubicBezTo>
                    <a:pt x="28464" y="43907"/>
                    <a:pt x="28458" y="43899"/>
                    <a:pt x="28450" y="43891"/>
                  </a:cubicBezTo>
                  <a:lnTo>
                    <a:pt x="28450" y="43891"/>
                  </a:lnTo>
                  <a:cubicBezTo>
                    <a:pt x="28450" y="43891"/>
                    <a:pt x="28450" y="43891"/>
                    <a:pt x="28450" y="43891"/>
                  </a:cubicBezTo>
                  <a:lnTo>
                    <a:pt x="28442" y="43900"/>
                  </a:lnTo>
                  <a:lnTo>
                    <a:pt x="28442" y="43900"/>
                  </a:lnTo>
                  <a:cubicBezTo>
                    <a:pt x="28402" y="43877"/>
                    <a:pt x="28363" y="43854"/>
                    <a:pt x="28329" y="43831"/>
                  </a:cubicBezTo>
                  <a:close/>
                  <a:moveTo>
                    <a:pt x="6900" y="43648"/>
                  </a:moveTo>
                  <a:lnTo>
                    <a:pt x="6809" y="43800"/>
                  </a:lnTo>
                  <a:cubicBezTo>
                    <a:pt x="6812" y="43800"/>
                    <a:pt x="6816" y="43800"/>
                    <a:pt x="6819" y="43799"/>
                  </a:cubicBezTo>
                  <a:lnTo>
                    <a:pt x="6819" y="43799"/>
                  </a:lnTo>
                  <a:cubicBezTo>
                    <a:pt x="6809" y="43823"/>
                    <a:pt x="6809" y="43831"/>
                    <a:pt x="6809" y="43831"/>
                  </a:cubicBezTo>
                  <a:lnTo>
                    <a:pt x="6809" y="43800"/>
                  </a:lnTo>
                  <a:lnTo>
                    <a:pt x="6748" y="43922"/>
                  </a:lnTo>
                  <a:cubicBezTo>
                    <a:pt x="6809" y="43861"/>
                    <a:pt x="6839" y="43831"/>
                    <a:pt x="6900" y="43770"/>
                  </a:cubicBezTo>
                  <a:lnTo>
                    <a:pt x="6869" y="43770"/>
                  </a:lnTo>
                  <a:cubicBezTo>
                    <a:pt x="6869" y="43770"/>
                    <a:pt x="6846" y="43794"/>
                    <a:pt x="6819" y="43799"/>
                  </a:cubicBezTo>
                  <a:lnTo>
                    <a:pt x="6819" y="43799"/>
                  </a:lnTo>
                  <a:cubicBezTo>
                    <a:pt x="6830" y="43773"/>
                    <a:pt x="6853" y="43727"/>
                    <a:pt x="6900" y="43648"/>
                  </a:cubicBezTo>
                  <a:close/>
                  <a:moveTo>
                    <a:pt x="4036" y="43759"/>
                  </a:moveTo>
                  <a:cubicBezTo>
                    <a:pt x="4028" y="43759"/>
                    <a:pt x="4003" y="43779"/>
                    <a:pt x="3951" y="43831"/>
                  </a:cubicBezTo>
                  <a:cubicBezTo>
                    <a:pt x="3921" y="43891"/>
                    <a:pt x="4012" y="43800"/>
                    <a:pt x="3921" y="43952"/>
                  </a:cubicBezTo>
                  <a:cubicBezTo>
                    <a:pt x="3965" y="43887"/>
                    <a:pt x="4055" y="43759"/>
                    <a:pt x="4036" y="43759"/>
                  </a:cubicBezTo>
                  <a:close/>
                  <a:moveTo>
                    <a:pt x="23648" y="43770"/>
                  </a:moveTo>
                  <a:cubicBezTo>
                    <a:pt x="23648" y="43800"/>
                    <a:pt x="23709" y="43891"/>
                    <a:pt x="23800" y="43952"/>
                  </a:cubicBezTo>
                  <a:cubicBezTo>
                    <a:pt x="23830" y="43952"/>
                    <a:pt x="23739" y="43861"/>
                    <a:pt x="23648" y="43770"/>
                  </a:cubicBezTo>
                  <a:close/>
                  <a:moveTo>
                    <a:pt x="6710" y="43875"/>
                  </a:moveTo>
                  <a:lnTo>
                    <a:pt x="6710" y="43875"/>
                  </a:lnTo>
                  <a:cubicBezTo>
                    <a:pt x="6708" y="43875"/>
                    <a:pt x="6694" y="43897"/>
                    <a:pt x="6657" y="43952"/>
                  </a:cubicBezTo>
                  <a:cubicBezTo>
                    <a:pt x="6649" y="43967"/>
                    <a:pt x="6647" y="43971"/>
                    <a:pt x="6648" y="43971"/>
                  </a:cubicBezTo>
                  <a:cubicBezTo>
                    <a:pt x="6648" y="43971"/>
                    <a:pt x="6651" y="43967"/>
                    <a:pt x="6653" y="43967"/>
                  </a:cubicBezTo>
                  <a:lnTo>
                    <a:pt x="6653" y="43967"/>
                  </a:lnTo>
                  <a:cubicBezTo>
                    <a:pt x="6656" y="43967"/>
                    <a:pt x="6656" y="43976"/>
                    <a:pt x="6643" y="44022"/>
                  </a:cubicBezTo>
                  <a:lnTo>
                    <a:pt x="6643" y="44022"/>
                  </a:lnTo>
                  <a:cubicBezTo>
                    <a:pt x="6670" y="43949"/>
                    <a:pt x="6712" y="43875"/>
                    <a:pt x="6710" y="43875"/>
                  </a:cubicBezTo>
                  <a:close/>
                  <a:moveTo>
                    <a:pt x="23800" y="43982"/>
                  </a:moveTo>
                  <a:lnTo>
                    <a:pt x="23891" y="44043"/>
                  </a:lnTo>
                  <a:cubicBezTo>
                    <a:pt x="23891" y="44043"/>
                    <a:pt x="23861" y="44013"/>
                    <a:pt x="23800" y="43982"/>
                  </a:cubicBezTo>
                  <a:close/>
                  <a:moveTo>
                    <a:pt x="6643" y="44022"/>
                  </a:moveTo>
                  <a:lnTo>
                    <a:pt x="6643" y="44022"/>
                  </a:lnTo>
                  <a:cubicBezTo>
                    <a:pt x="6636" y="44040"/>
                    <a:pt x="6630" y="44057"/>
                    <a:pt x="6626" y="44074"/>
                  </a:cubicBezTo>
                  <a:cubicBezTo>
                    <a:pt x="6633" y="44053"/>
                    <a:pt x="6639" y="44036"/>
                    <a:pt x="6643" y="44022"/>
                  </a:cubicBezTo>
                  <a:close/>
                  <a:moveTo>
                    <a:pt x="23982" y="44074"/>
                  </a:moveTo>
                  <a:lnTo>
                    <a:pt x="24043" y="44104"/>
                  </a:lnTo>
                  <a:lnTo>
                    <a:pt x="24073" y="44104"/>
                  </a:lnTo>
                  <a:lnTo>
                    <a:pt x="23982" y="44074"/>
                  </a:lnTo>
                  <a:close/>
                  <a:moveTo>
                    <a:pt x="24195" y="44286"/>
                  </a:moveTo>
                  <a:lnTo>
                    <a:pt x="24286" y="44378"/>
                  </a:lnTo>
                  <a:lnTo>
                    <a:pt x="24347" y="44378"/>
                  </a:lnTo>
                  <a:lnTo>
                    <a:pt x="24195" y="44286"/>
                  </a:lnTo>
                  <a:close/>
                  <a:moveTo>
                    <a:pt x="29467" y="44347"/>
                  </a:moveTo>
                  <a:cubicBezTo>
                    <a:pt x="29458" y="44347"/>
                    <a:pt x="29483" y="44362"/>
                    <a:pt x="29575" y="44408"/>
                  </a:cubicBezTo>
                  <a:lnTo>
                    <a:pt x="29594" y="44390"/>
                  </a:lnTo>
                  <a:lnTo>
                    <a:pt x="29594" y="44390"/>
                  </a:lnTo>
                  <a:cubicBezTo>
                    <a:pt x="29627" y="44402"/>
                    <a:pt x="29657" y="44412"/>
                    <a:pt x="29665" y="44412"/>
                  </a:cubicBezTo>
                  <a:cubicBezTo>
                    <a:pt x="29668" y="44412"/>
                    <a:pt x="29669" y="44410"/>
                    <a:pt x="29666" y="44408"/>
                  </a:cubicBezTo>
                  <a:cubicBezTo>
                    <a:pt x="29651" y="44393"/>
                    <a:pt x="29643" y="44393"/>
                    <a:pt x="29636" y="44393"/>
                  </a:cubicBezTo>
                  <a:cubicBezTo>
                    <a:pt x="29628" y="44393"/>
                    <a:pt x="29621" y="44393"/>
                    <a:pt x="29605" y="44378"/>
                  </a:cubicBezTo>
                  <a:lnTo>
                    <a:pt x="29594" y="44390"/>
                  </a:lnTo>
                  <a:lnTo>
                    <a:pt x="29594" y="44390"/>
                  </a:lnTo>
                  <a:cubicBezTo>
                    <a:pt x="29541" y="44371"/>
                    <a:pt x="29477" y="44347"/>
                    <a:pt x="29467" y="44347"/>
                  </a:cubicBezTo>
                  <a:close/>
                  <a:moveTo>
                    <a:pt x="3556" y="44378"/>
                  </a:moveTo>
                  <a:cubicBezTo>
                    <a:pt x="3556" y="44438"/>
                    <a:pt x="3526" y="44469"/>
                    <a:pt x="3496" y="44499"/>
                  </a:cubicBezTo>
                  <a:lnTo>
                    <a:pt x="3556" y="44438"/>
                  </a:lnTo>
                  <a:lnTo>
                    <a:pt x="3556" y="44378"/>
                  </a:lnTo>
                  <a:close/>
                  <a:moveTo>
                    <a:pt x="3617" y="44286"/>
                  </a:moveTo>
                  <a:lnTo>
                    <a:pt x="3556" y="44317"/>
                  </a:lnTo>
                  <a:lnTo>
                    <a:pt x="3374" y="44590"/>
                  </a:lnTo>
                  <a:lnTo>
                    <a:pt x="3374" y="44590"/>
                  </a:lnTo>
                  <a:lnTo>
                    <a:pt x="3617" y="44286"/>
                  </a:lnTo>
                  <a:close/>
                  <a:moveTo>
                    <a:pt x="6383" y="44499"/>
                  </a:moveTo>
                  <a:lnTo>
                    <a:pt x="6322" y="44590"/>
                  </a:lnTo>
                  <a:lnTo>
                    <a:pt x="6322" y="44590"/>
                  </a:lnTo>
                  <a:cubicBezTo>
                    <a:pt x="6353" y="44560"/>
                    <a:pt x="6353" y="44530"/>
                    <a:pt x="6383" y="44530"/>
                  </a:cubicBezTo>
                  <a:lnTo>
                    <a:pt x="6383" y="44499"/>
                  </a:lnTo>
                  <a:close/>
                  <a:moveTo>
                    <a:pt x="6322" y="44590"/>
                  </a:moveTo>
                  <a:cubicBezTo>
                    <a:pt x="6322" y="44590"/>
                    <a:pt x="6296" y="44590"/>
                    <a:pt x="6292" y="44640"/>
                  </a:cubicBezTo>
                  <a:lnTo>
                    <a:pt x="6292" y="44640"/>
                  </a:lnTo>
                  <a:lnTo>
                    <a:pt x="6322" y="44590"/>
                  </a:lnTo>
                  <a:close/>
                  <a:moveTo>
                    <a:pt x="6292" y="44640"/>
                  </a:moveTo>
                  <a:lnTo>
                    <a:pt x="6269" y="44680"/>
                  </a:lnTo>
                  <a:lnTo>
                    <a:pt x="6269" y="44680"/>
                  </a:lnTo>
                  <a:cubicBezTo>
                    <a:pt x="6282" y="44661"/>
                    <a:pt x="6292" y="44651"/>
                    <a:pt x="6292" y="44651"/>
                  </a:cubicBezTo>
                  <a:cubicBezTo>
                    <a:pt x="6292" y="44647"/>
                    <a:pt x="6292" y="44644"/>
                    <a:pt x="6292" y="44640"/>
                  </a:cubicBezTo>
                  <a:close/>
                  <a:moveTo>
                    <a:pt x="23899" y="44156"/>
                  </a:moveTo>
                  <a:cubicBezTo>
                    <a:pt x="23894" y="44156"/>
                    <a:pt x="23891" y="44159"/>
                    <a:pt x="23891" y="44165"/>
                  </a:cubicBezTo>
                  <a:lnTo>
                    <a:pt x="24043" y="44286"/>
                  </a:lnTo>
                  <a:cubicBezTo>
                    <a:pt x="24043" y="44286"/>
                    <a:pt x="24016" y="44273"/>
                    <a:pt x="24007" y="44273"/>
                  </a:cubicBezTo>
                  <a:cubicBezTo>
                    <a:pt x="24003" y="44273"/>
                    <a:pt x="24003" y="44276"/>
                    <a:pt x="24013" y="44286"/>
                  </a:cubicBezTo>
                  <a:cubicBezTo>
                    <a:pt x="24104" y="44347"/>
                    <a:pt x="24195" y="44438"/>
                    <a:pt x="24286" y="44560"/>
                  </a:cubicBezTo>
                  <a:cubicBezTo>
                    <a:pt x="24320" y="44585"/>
                    <a:pt x="24342" y="44596"/>
                    <a:pt x="24355" y="44596"/>
                  </a:cubicBezTo>
                  <a:cubicBezTo>
                    <a:pt x="24389" y="44596"/>
                    <a:pt x="24361" y="44518"/>
                    <a:pt x="24317" y="44408"/>
                  </a:cubicBezTo>
                  <a:lnTo>
                    <a:pt x="24317" y="44408"/>
                  </a:lnTo>
                  <a:lnTo>
                    <a:pt x="24560" y="44651"/>
                  </a:lnTo>
                  <a:lnTo>
                    <a:pt x="24529" y="44651"/>
                  </a:lnTo>
                  <a:lnTo>
                    <a:pt x="24590" y="44682"/>
                  </a:lnTo>
                  <a:cubicBezTo>
                    <a:pt x="24529" y="44621"/>
                    <a:pt x="24499" y="44590"/>
                    <a:pt x="24438" y="44499"/>
                  </a:cubicBezTo>
                  <a:cubicBezTo>
                    <a:pt x="24377" y="44408"/>
                    <a:pt x="24317" y="44408"/>
                    <a:pt x="24317" y="44408"/>
                  </a:cubicBezTo>
                  <a:lnTo>
                    <a:pt x="24317" y="44408"/>
                  </a:lnTo>
                  <a:lnTo>
                    <a:pt x="24317" y="44408"/>
                  </a:lnTo>
                  <a:lnTo>
                    <a:pt x="24165" y="44317"/>
                  </a:lnTo>
                  <a:lnTo>
                    <a:pt x="24165" y="44317"/>
                  </a:lnTo>
                  <a:cubicBezTo>
                    <a:pt x="24190" y="44342"/>
                    <a:pt x="24346" y="44520"/>
                    <a:pt x="24321" y="44520"/>
                  </a:cubicBezTo>
                  <a:cubicBezTo>
                    <a:pt x="24316" y="44520"/>
                    <a:pt x="24305" y="44513"/>
                    <a:pt x="24286" y="44499"/>
                  </a:cubicBezTo>
                  <a:cubicBezTo>
                    <a:pt x="24225" y="44438"/>
                    <a:pt x="24165" y="44347"/>
                    <a:pt x="24104" y="44286"/>
                  </a:cubicBezTo>
                  <a:lnTo>
                    <a:pt x="24104" y="44286"/>
                  </a:lnTo>
                  <a:cubicBezTo>
                    <a:pt x="24113" y="44300"/>
                    <a:pt x="24114" y="44305"/>
                    <a:pt x="24111" y="44305"/>
                  </a:cubicBezTo>
                  <a:cubicBezTo>
                    <a:pt x="24093" y="44305"/>
                    <a:pt x="23936" y="44156"/>
                    <a:pt x="23899" y="44156"/>
                  </a:cubicBezTo>
                  <a:close/>
                  <a:moveTo>
                    <a:pt x="3542" y="44483"/>
                  </a:moveTo>
                  <a:cubicBezTo>
                    <a:pt x="3534" y="44483"/>
                    <a:pt x="3511" y="44499"/>
                    <a:pt x="3478" y="44521"/>
                  </a:cubicBezTo>
                  <a:lnTo>
                    <a:pt x="3478" y="44521"/>
                  </a:lnTo>
                  <a:lnTo>
                    <a:pt x="3496" y="44499"/>
                  </a:lnTo>
                  <a:lnTo>
                    <a:pt x="3496" y="44499"/>
                  </a:lnTo>
                  <a:cubicBezTo>
                    <a:pt x="3496" y="44499"/>
                    <a:pt x="3473" y="44499"/>
                    <a:pt x="3447" y="44559"/>
                  </a:cubicBezTo>
                  <a:lnTo>
                    <a:pt x="3447" y="44559"/>
                  </a:lnTo>
                  <a:cubicBezTo>
                    <a:pt x="3446" y="44558"/>
                    <a:pt x="3446" y="44557"/>
                    <a:pt x="3445" y="44557"/>
                  </a:cubicBezTo>
                  <a:cubicBezTo>
                    <a:pt x="3437" y="44557"/>
                    <a:pt x="3412" y="44583"/>
                    <a:pt x="3374" y="44621"/>
                  </a:cubicBezTo>
                  <a:lnTo>
                    <a:pt x="3374" y="44651"/>
                  </a:lnTo>
                  <a:lnTo>
                    <a:pt x="3445" y="44562"/>
                  </a:lnTo>
                  <a:lnTo>
                    <a:pt x="3445" y="44562"/>
                  </a:lnTo>
                  <a:cubicBezTo>
                    <a:pt x="3442" y="44570"/>
                    <a:pt x="3438" y="44580"/>
                    <a:pt x="3435" y="44590"/>
                  </a:cubicBezTo>
                  <a:cubicBezTo>
                    <a:pt x="3443" y="44574"/>
                    <a:pt x="3446" y="44565"/>
                    <a:pt x="3447" y="44560"/>
                  </a:cubicBezTo>
                  <a:lnTo>
                    <a:pt x="3447" y="44560"/>
                  </a:lnTo>
                  <a:lnTo>
                    <a:pt x="3465" y="44537"/>
                  </a:lnTo>
                  <a:lnTo>
                    <a:pt x="3465" y="44590"/>
                  </a:lnTo>
                  <a:lnTo>
                    <a:pt x="3374" y="44712"/>
                  </a:lnTo>
                  <a:cubicBezTo>
                    <a:pt x="3401" y="44712"/>
                    <a:pt x="3476" y="44616"/>
                    <a:pt x="3471" y="44616"/>
                  </a:cubicBezTo>
                  <a:lnTo>
                    <a:pt x="3471" y="44616"/>
                  </a:lnTo>
                  <a:cubicBezTo>
                    <a:pt x="3470" y="44616"/>
                    <a:pt x="3469" y="44617"/>
                    <a:pt x="3465" y="44621"/>
                  </a:cubicBezTo>
                  <a:cubicBezTo>
                    <a:pt x="3534" y="44518"/>
                    <a:pt x="3554" y="44483"/>
                    <a:pt x="3542" y="44483"/>
                  </a:cubicBezTo>
                  <a:close/>
                  <a:moveTo>
                    <a:pt x="29909" y="44682"/>
                  </a:moveTo>
                  <a:lnTo>
                    <a:pt x="29879" y="44712"/>
                  </a:lnTo>
                  <a:cubicBezTo>
                    <a:pt x="29917" y="44712"/>
                    <a:pt x="29954" y="44722"/>
                    <a:pt x="29992" y="44737"/>
                  </a:cubicBezTo>
                  <a:lnTo>
                    <a:pt x="29992" y="44737"/>
                  </a:lnTo>
                  <a:lnTo>
                    <a:pt x="29909" y="44682"/>
                  </a:lnTo>
                  <a:close/>
                  <a:moveTo>
                    <a:pt x="6383" y="44408"/>
                  </a:moveTo>
                  <a:lnTo>
                    <a:pt x="6201" y="44742"/>
                  </a:lnTo>
                  <a:lnTo>
                    <a:pt x="6353" y="44469"/>
                  </a:lnTo>
                  <a:lnTo>
                    <a:pt x="6383" y="44408"/>
                  </a:lnTo>
                  <a:close/>
                  <a:moveTo>
                    <a:pt x="6269" y="44680"/>
                  </a:moveTo>
                  <a:cubicBezTo>
                    <a:pt x="6258" y="44695"/>
                    <a:pt x="6245" y="44716"/>
                    <a:pt x="6231" y="44742"/>
                  </a:cubicBezTo>
                  <a:lnTo>
                    <a:pt x="6231" y="44742"/>
                  </a:lnTo>
                  <a:lnTo>
                    <a:pt x="6269" y="44680"/>
                  </a:lnTo>
                  <a:close/>
                  <a:moveTo>
                    <a:pt x="24445" y="44726"/>
                  </a:moveTo>
                  <a:cubicBezTo>
                    <a:pt x="24440" y="44726"/>
                    <a:pt x="24446" y="44739"/>
                    <a:pt x="24469" y="44773"/>
                  </a:cubicBezTo>
                  <a:lnTo>
                    <a:pt x="24469" y="44744"/>
                  </a:lnTo>
                  <a:lnTo>
                    <a:pt x="24469" y="44744"/>
                  </a:lnTo>
                  <a:cubicBezTo>
                    <a:pt x="24485" y="44759"/>
                    <a:pt x="24507" y="44781"/>
                    <a:pt x="24529" y="44803"/>
                  </a:cubicBezTo>
                  <a:lnTo>
                    <a:pt x="24469" y="44742"/>
                  </a:lnTo>
                  <a:lnTo>
                    <a:pt x="24469" y="44744"/>
                  </a:lnTo>
                  <a:lnTo>
                    <a:pt x="24469" y="44744"/>
                  </a:lnTo>
                  <a:cubicBezTo>
                    <a:pt x="24457" y="44733"/>
                    <a:pt x="24448" y="44726"/>
                    <a:pt x="24445" y="44726"/>
                  </a:cubicBezTo>
                  <a:close/>
                  <a:moveTo>
                    <a:pt x="6368" y="44606"/>
                  </a:moveTo>
                  <a:cubicBezTo>
                    <a:pt x="6368" y="44606"/>
                    <a:pt x="6352" y="44637"/>
                    <a:pt x="6322" y="44682"/>
                  </a:cubicBezTo>
                  <a:lnTo>
                    <a:pt x="6322" y="44651"/>
                  </a:lnTo>
                  <a:lnTo>
                    <a:pt x="6231" y="44803"/>
                  </a:lnTo>
                  <a:cubicBezTo>
                    <a:pt x="6256" y="44803"/>
                    <a:pt x="6323" y="44700"/>
                    <a:pt x="6328" y="44698"/>
                  </a:cubicBezTo>
                  <a:lnTo>
                    <a:pt x="6328" y="44698"/>
                  </a:lnTo>
                  <a:cubicBezTo>
                    <a:pt x="6326" y="44702"/>
                    <a:pt x="6324" y="44707"/>
                    <a:pt x="6322" y="44712"/>
                  </a:cubicBezTo>
                  <a:cubicBezTo>
                    <a:pt x="6327" y="44702"/>
                    <a:pt x="6329" y="44698"/>
                    <a:pt x="6328" y="44698"/>
                  </a:cubicBezTo>
                  <a:lnTo>
                    <a:pt x="6328" y="44698"/>
                  </a:lnTo>
                  <a:cubicBezTo>
                    <a:pt x="6328" y="44698"/>
                    <a:pt x="6328" y="44698"/>
                    <a:pt x="6328" y="44698"/>
                  </a:cubicBezTo>
                  <a:lnTo>
                    <a:pt x="6328" y="44698"/>
                  </a:lnTo>
                  <a:cubicBezTo>
                    <a:pt x="6354" y="44633"/>
                    <a:pt x="6368" y="44606"/>
                    <a:pt x="6368" y="44606"/>
                  </a:cubicBezTo>
                  <a:close/>
                  <a:moveTo>
                    <a:pt x="29992" y="44737"/>
                  </a:moveTo>
                  <a:lnTo>
                    <a:pt x="30092" y="44803"/>
                  </a:lnTo>
                  <a:lnTo>
                    <a:pt x="30153" y="44803"/>
                  </a:lnTo>
                  <a:cubicBezTo>
                    <a:pt x="30099" y="44785"/>
                    <a:pt x="30046" y="44757"/>
                    <a:pt x="29992" y="44737"/>
                  </a:cubicBezTo>
                  <a:close/>
                  <a:moveTo>
                    <a:pt x="8378" y="44710"/>
                  </a:moveTo>
                  <a:cubicBezTo>
                    <a:pt x="8351" y="44780"/>
                    <a:pt x="8319" y="44862"/>
                    <a:pt x="8305" y="44862"/>
                  </a:cubicBezTo>
                  <a:cubicBezTo>
                    <a:pt x="8301" y="44862"/>
                    <a:pt x="8298" y="44854"/>
                    <a:pt x="8298" y="44834"/>
                  </a:cubicBezTo>
                  <a:cubicBezTo>
                    <a:pt x="8320" y="44811"/>
                    <a:pt x="8348" y="44767"/>
                    <a:pt x="8378" y="44710"/>
                  </a:cubicBezTo>
                  <a:close/>
                  <a:moveTo>
                    <a:pt x="30153" y="44803"/>
                  </a:moveTo>
                  <a:lnTo>
                    <a:pt x="30153" y="44803"/>
                  </a:lnTo>
                  <a:cubicBezTo>
                    <a:pt x="30183" y="44834"/>
                    <a:pt x="30244" y="44864"/>
                    <a:pt x="30305" y="44894"/>
                  </a:cubicBezTo>
                  <a:lnTo>
                    <a:pt x="30153" y="44803"/>
                  </a:lnTo>
                  <a:close/>
                  <a:moveTo>
                    <a:pt x="3313" y="44712"/>
                  </a:moveTo>
                  <a:cubicBezTo>
                    <a:pt x="3286" y="44743"/>
                    <a:pt x="3261" y="44771"/>
                    <a:pt x="3239" y="44795"/>
                  </a:cubicBezTo>
                  <a:lnTo>
                    <a:pt x="3239" y="44795"/>
                  </a:lnTo>
                  <a:cubicBezTo>
                    <a:pt x="3243" y="44789"/>
                    <a:pt x="3247" y="44781"/>
                    <a:pt x="3252" y="44773"/>
                  </a:cubicBezTo>
                  <a:lnTo>
                    <a:pt x="3252" y="44773"/>
                  </a:lnTo>
                  <a:cubicBezTo>
                    <a:pt x="3157" y="44869"/>
                    <a:pt x="3116" y="44915"/>
                    <a:pt x="3120" y="44915"/>
                  </a:cubicBezTo>
                  <a:cubicBezTo>
                    <a:pt x="3124" y="44915"/>
                    <a:pt x="3167" y="44874"/>
                    <a:pt x="3239" y="44795"/>
                  </a:cubicBezTo>
                  <a:lnTo>
                    <a:pt x="3239" y="44795"/>
                  </a:lnTo>
                  <a:cubicBezTo>
                    <a:pt x="3216" y="44832"/>
                    <a:pt x="3207" y="44846"/>
                    <a:pt x="3207" y="44846"/>
                  </a:cubicBezTo>
                  <a:cubicBezTo>
                    <a:pt x="3208" y="44846"/>
                    <a:pt x="3254" y="44782"/>
                    <a:pt x="3313" y="44742"/>
                  </a:cubicBezTo>
                  <a:lnTo>
                    <a:pt x="3313" y="44712"/>
                  </a:lnTo>
                  <a:close/>
                  <a:moveTo>
                    <a:pt x="30458" y="44834"/>
                  </a:moveTo>
                  <a:lnTo>
                    <a:pt x="30458" y="44834"/>
                  </a:lnTo>
                  <a:cubicBezTo>
                    <a:pt x="30518" y="44865"/>
                    <a:pt x="30578" y="44895"/>
                    <a:pt x="30609" y="44925"/>
                  </a:cubicBezTo>
                  <a:lnTo>
                    <a:pt x="30639" y="44925"/>
                  </a:lnTo>
                  <a:lnTo>
                    <a:pt x="30458" y="44834"/>
                  </a:lnTo>
                  <a:close/>
                  <a:moveTo>
                    <a:pt x="24560" y="44682"/>
                  </a:moveTo>
                  <a:cubicBezTo>
                    <a:pt x="24621" y="44742"/>
                    <a:pt x="24712" y="44834"/>
                    <a:pt x="24803" y="44925"/>
                  </a:cubicBezTo>
                  <a:cubicBezTo>
                    <a:pt x="24758" y="44902"/>
                    <a:pt x="24681" y="44831"/>
                    <a:pt x="24667" y="44831"/>
                  </a:cubicBezTo>
                  <a:cubicBezTo>
                    <a:pt x="24662" y="44831"/>
                    <a:pt x="24665" y="44840"/>
                    <a:pt x="24681" y="44864"/>
                  </a:cubicBezTo>
                  <a:cubicBezTo>
                    <a:pt x="24742" y="44925"/>
                    <a:pt x="24803" y="44986"/>
                    <a:pt x="24894" y="45046"/>
                  </a:cubicBezTo>
                  <a:cubicBezTo>
                    <a:pt x="24811" y="44963"/>
                    <a:pt x="24792" y="44940"/>
                    <a:pt x="24796" y="44940"/>
                  </a:cubicBezTo>
                  <a:lnTo>
                    <a:pt x="24796" y="44940"/>
                  </a:lnTo>
                  <a:cubicBezTo>
                    <a:pt x="24802" y="44940"/>
                    <a:pt x="24843" y="44974"/>
                    <a:pt x="24847" y="44974"/>
                  </a:cubicBezTo>
                  <a:cubicBezTo>
                    <a:pt x="24850" y="44974"/>
                    <a:pt x="24840" y="44962"/>
                    <a:pt x="24803" y="44925"/>
                  </a:cubicBezTo>
                  <a:lnTo>
                    <a:pt x="24803" y="44925"/>
                  </a:lnTo>
                  <a:lnTo>
                    <a:pt x="24925" y="45046"/>
                  </a:lnTo>
                  <a:lnTo>
                    <a:pt x="24833" y="44894"/>
                  </a:lnTo>
                  <a:lnTo>
                    <a:pt x="24808" y="44894"/>
                  </a:lnTo>
                  <a:cubicBezTo>
                    <a:pt x="24786" y="44865"/>
                    <a:pt x="24764" y="44834"/>
                    <a:pt x="24742" y="44834"/>
                  </a:cubicBezTo>
                  <a:lnTo>
                    <a:pt x="24803" y="44894"/>
                  </a:lnTo>
                  <a:lnTo>
                    <a:pt x="24560" y="44682"/>
                  </a:lnTo>
                  <a:close/>
                  <a:moveTo>
                    <a:pt x="30365" y="44955"/>
                  </a:moveTo>
                  <a:lnTo>
                    <a:pt x="30548" y="45077"/>
                  </a:lnTo>
                  <a:lnTo>
                    <a:pt x="30517" y="45046"/>
                  </a:lnTo>
                  <a:lnTo>
                    <a:pt x="30365" y="44955"/>
                  </a:lnTo>
                  <a:close/>
                  <a:moveTo>
                    <a:pt x="3168" y="44936"/>
                  </a:moveTo>
                  <a:cubicBezTo>
                    <a:pt x="3165" y="44936"/>
                    <a:pt x="3139" y="44963"/>
                    <a:pt x="3040" y="45077"/>
                  </a:cubicBezTo>
                  <a:lnTo>
                    <a:pt x="3059" y="45077"/>
                  </a:lnTo>
                  <a:cubicBezTo>
                    <a:pt x="3070" y="45064"/>
                    <a:pt x="3082" y="45050"/>
                    <a:pt x="3084" y="45050"/>
                  </a:cubicBezTo>
                  <a:lnTo>
                    <a:pt x="3084" y="45050"/>
                  </a:lnTo>
                  <a:cubicBezTo>
                    <a:pt x="3086" y="45050"/>
                    <a:pt x="3083" y="45057"/>
                    <a:pt x="3070" y="45077"/>
                  </a:cubicBezTo>
                  <a:lnTo>
                    <a:pt x="3070" y="45077"/>
                  </a:lnTo>
                  <a:lnTo>
                    <a:pt x="3161" y="44955"/>
                  </a:lnTo>
                  <a:lnTo>
                    <a:pt x="3161" y="44955"/>
                  </a:lnTo>
                  <a:cubicBezTo>
                    <a:pt x="3158" y="44958"/>
                    <a:pt x="3157" y="44959"/>
                    <a:pt x="3156" y="44959"/>
                  </a:cubicBezTo>
                  <a:cubicBezTo>
                    <a:pt x="3154" y="44959"/>
                    <a:pt x="3171" y="44936"/>
                    <a:pt x="3168" y="44936"/>
                  </a:cubicBezTo>
                  <a:close/>
                  <a:moveTo>
                    <a:pt x="3070" y="45077"/>
                  </a:moveTo>
                  <a:lnTo>
                    <a:pt x="3070" y="45077"/>
                  </a:lnTo>
                  <a:cubicBezTo>
                    <a:pt x="3070" y="45077"/>
                    <a:pt x="3070" y="45077"/>
                    <a:pt x="3070" y="45077"/>
                  </a:cubicBezTo>
                  <a:lnTo>
                    <a:pt x="3070" y="45077"/>
                  </a:lnTo>
                  <a:close/>
                  <a:moveTo>
                    <a:pt x="6170" y="44834"/>
                  </a:moveTo>
                  <a:cubicBezTo>
                    <a:pt x="6152" y="44889"/>
                    <a:pt x="6110" y="44945"/>
                    <a:pt x="6102" y="44945"/>
                  </a:cubicBezTo>
                  <a:cubicBezTo>
                    <a:pt x="6097" y="44945"/>
                    <a:pt x="6105" y="44923"/>
                    <a:pt x="6140" y="44864"/>
                  </a:cubicBezTo>
                  <a:lnTo>
                    <a:pt x="6140" y="44864"/>
                  </a:lnTo>
                  <a:cubicBezTo>
                    <a:pt x="6051" y="45012"/>
                    <a:pt x="6020" y="45081"/>
                    <a:pt x="6029" y="45081"/>
                  </a:cubicBezTo>
                  <a:cubicBezTo>
                    <a:pt x="6038" y="45081"/>
                    <a:pt x="6092" y="45004"/>
                    <a:pt x="6170" y="44864"/>
                  </a:cubicBezTo>
                  <a:lnTo>
                    <a:pt x="6170" y="44834"/>
                  </a:lnTo>
                  <a:close/>
                  <a:moveTo>
                    <a:pt x="3059" y="45077"/>
                  </a:moveTo>
                  <a:cubicBezTo>
                    <a:pt x="3048" y="45090"/>
                    <a:pt x="3038" y="45103"/>
                    <a:pt x="3040" y="45103"/>
                  </a:cubicBezTo>
                  <a:cubicBezTo>
                    <a:pt x="3042" y="45103"/>
                    <a:pt x="3051" y="45096"/>
                    <a:pt x="3070" y="45077"/>
                  </a:cubicBezTo>
                  <a:close/>
                  <a:moveTo>
                    <a:pt x="6079" y="45057"/>
                  </a:moveTo>
                  <a:lnTo>
                    <a:pt x="6079" y="45057"/>
                  </a:lnTo>
                  <a:cubicBezTo>
                    <a:pt x="6078" y="45057"/>
                    <a:pt x="6068" y="45071"/>
                    <a:pt x="6039" y="45117"/>
                  </a:cubicBezTo>
                  <a:lnTo>
                    <a:pt x="6039" y="45117"/>
                  </a:lnTo>
                  <a:lnTo>
                    <a:pt x="6079" y="45077"/>
                  </a:lnTo>
                  <a:lnTo>
                    <a:pt x="6079" y="45077"/>
                  </a:lnTo>
                  <a:cubicBezTo>
                    <a:pt x="6076" y="45080"/>
                    <a:pt x="6074" y="45081"/>
                    <a:pt x="6073" y="45081"/>
                  </a:cubicBezTo>
                  <a:cubicBezTo>
                    <a:pt x="6069" y="45081"/>
                    <a:pt x="6081" y="45057"/>
                    <a:pt x="6079" y="45057"/>
                  </a:cubicBezTo>
                  <a:close/>
                  <a:moveTo>
                    <a:pt x="30760" y="45077"/>
                  </a:moveTo>
                  <a:lnTo>
                    <a:pt x="30730" y="45107"/>
                  </a:lnTo>
                  <a:cubicBezTo>
                    <a:pt x="30775" y="45118"/>
                    <a:pt x="30824" y="45134"/>
                    <a:pt x="30866" y="45148"/>
                  </a:cubicBezTo>
                  <a:lnTo>
                    <a:pt x="30866" y="45148"/>
                  </a:lnTo>
                  <a:cubicBezTo>
                    <a:pt x="30828" y="45130"/>
                    <a:pt x="30791" y="45107"/>
                    <a:pt x="30760" y="45077"/>
                  </a:cubicBezTo>
                  <a:close/>
                  <a:moveTo>
                    <a:pt x="6039" y="45117"/>
                  </a:moveTo>
                  <a:lnTo>
                    <a:pt x="5988" y="45168"/>
                  </a:lnTo>
                  <a:lnTo>
                    <a:pt x="5988" y="45198"/>
                  </a:lnTo>
                  <a:cubicBezTo>
                    <a:pt x="6010" y="45164"/>
                    <a:pt x="6026" y="45137"/>
                    <a:pt x="6039" y="45117"/>
                  </a:cubicBezTo>
                  <a:close/>
                  <a:moveTo>
                    <a:pt x="30700" y="45138"/>
                  </a:moveTo>
                  <a:lnTo>
                    <a:pt x="30821" y="45198"/>
                  </a:lnTo>
                  <a:lnTo>
                    <a:pt x="30791" y="45138"/>
                  </a:lnTo>
                  <a:close/>
                  <a:moveTo>
                    <a:pt x="30866" y="45148"/>
                  </a:moveTo>
                  <a:cubicBezTo>
                    <a:pt x="30904" y="45168"/>
                    <a:pt x="30943" y="45183"/>
                    <a:pt x="30973" y="45198"/>
                  </a:cubicBezTo>
                  <a:cubicBezTo>
                    <a:pt x="30992" y="45198"/>
                    <a:pt x="30939" y="45174"/>
                    <a:pt x="30866" y="45148"/>
                  </a:cubicBezTo>
                  <a:close/>
                  <a:moveTo>
                    <a:pt x="6023" y="45155"/>
                  </a:moveTo>
                  <a:cubicBezTo>
                    <a:pt x="6019" y="45155"/>
                    <a:pt x="5981" y="45211"/>
                    <a:pt x="5984" y="45211"/>
                  </a:cubicBezTo>
                  <a:cubicBezTo>
                    <a:pt x="5985" y="45211"/>
                    <a:pt x="5995" y="45200"/>
                    <a:pt x="6018" y="45168"/>
                  </a:cubicBezTo>
                  <a:cubicBezTo>
                    <a:pt x="6023" y="45159"/>
                    <a:pt x="6024" y="45155"/>
                    <a:pt x="6023" y="45155"/>
                  </a:cubicBezTo>
                  <a:close/>
                  <a:moveTo>
                    <a:pt x="25164" y="45259"/>
                  </a:moveTo>
                  <a:cubicBezTo>
                    <a:pt x="25165" y="45259"/>
                    <a:pt x="25166" y="45259"/>
                    <a:pt x="25168" y="45259"/>
                  </a:cubicBezTo>
                  <a:lnTo>
                    <a:pt x="25164" y="45259"/>
                  </a:lnTo>
                  <a:cubicBezTo>
                    <a:pt x="25164" y="45259"/>
                    <a:pt x="25164" y="45259"/>
                    <a:pt x="25164" y="45259"/>
                  </a:cubicBezTo>
                  <a:close/>
                  <a:moveTo>
                    <a:pt x="31186" y="45259"/>
                  </a:moveTo>
                  <a:lnTo>
                    <a:pt x="31247" y="45289"/>
                  </a:lnTo>
                  <a:lnTo>
                    <a:pt x="31277" y="45289"/>
                  </a:lnTo>
                  <a:lnTo>
                    <a:pt x="31186" y="45259"/>
                  </a:lnTo>
                  <a:close/>
                  <a:moveTo>
                    <a:pt x="25046" y="45077"/>
                  </a:moveTo>
                  <a:lnTo>
                    <a:pt x="25046" y="45077"/>
                  </a:lnTo>
                  <a:cubicBezTo>
                    <a:pt x="25107" y="45138"/>
                    <a:pt x="25198" y="45229"/>
                    <a:pt x="25259" y="45289"/>
                  </a:cubicBezTo>
                  <a:cubicBezTo>
                    <a:pt x="25268" y="45294"/>
                    <a:pt x="25273" y="45296"/>
                    <a:pt x="25277" y="45296"/>
                  </a:cubicBezTo>
                  <a:cubicBezTo>
                    <a:pt x="25292" y="45296"/>
                    <a:pt x="25253" y="45253"/>
                    <a:pt x="25252" y="45253"/>
                  </a:cubicBezTo>
                  <a:lnTo>
                    <a:pt x="25252" y="45253"/>
                  </a:lnTo>
                  <a:cubicBezTo>
                    <a:pt x="25255" y="45255"/>
                    <a:pt x="25257" y="45257"/>
                    <a:pt x="25259" y="45259"/>
                  </a:cubicBezTo>
                  <a:cubicBezTo>
                    <a:pt x="25254" y="45255"/>
                    <a:pt x="25253" y="45253"/>
                    <a:pt x="25252" y="45253"/>
                  </a:cubicBezTo>
                  <a:lnTo>
                    <a:pt x="25252" y="45253"/>
                  </a:lnTo>
                  <a:cubicBezTo>
                    <a:pt x="25252" y="45253"/>
                    <a:pt x="25252" y="45253"/>
                    <a:pt x="25252" y="45253"/>
                  </a:cubicBezTo>
                  <a:lnTo>
                    <a:pt x="25252" y="45253"/>
                  </a:lnTo>
                  <a:cubicBezTo>
                    <a:pt x="25192" y="45194"/>
                    <a:pt x="25105" y="45135"/>
                    <a:pt x="25046" y="45077"/>
                  </a:cubicBezTo>
                  <a:close/>
                  <a:moveTo>
                    <a:pt x="24925" y="45046"/>
                  </a:moveTo>
                  <a:lnTo>
                    <a:pt x="25137" y="45259"/>
                  </a:lnTo>
                  <a:cubicBezTo>
                    <a:pt x="25198" y="45289"/>
                    <a:pt x="25228" y="45320"/>
                    <a:pt x="25289" y="45350"/>
                  </a:cubicBezTo>
                  <a:lnTo>
                    <a:pt x="25164" y="45250"/>
                  </a:lnTo>
                  <a:lnTo>
                    <a:pt x="25164" y="45250"/>
                  </a:lnTo>
                  <a:cubicBezTo>
                    <a:pt x="25162" y="45240"/>
                    <a:pt x="25154" y="45224"/>
                    <a:pt x="25137" y="45198"/>
                  </a:cubicBezTo>
                  <a:cubicBezTo>
                    <a:pt x="25076" y="45168"/>
                    <a:pt x="25016" y="45107"/>
                    <a:pt x="24925" y="45046"/>
                  </a:cubicBezTo>
                  <a:close/>
                  <a:moveTo>
                    <a:pt x="31520" y="45441"/>
                  </a:moveTo>
                  <a:lnTo>
                    <a:pt x="31642" y="45472"/>
                  </a:lnTo>
                  <a:lnTo>
                    <a:pt x="31672" y="45472"/>
                  </a:lnTo>
                  <a:lnTo>
                    <a:pt x="31520" y="45441"/>
                  </a:lnTo>
                  <a:close/>
                  <a:moveTo>
                    <a:pt x="25107" y="45289"/>
                  </a:moveTo>
                  <a:lnTo>
                    <a:pt x="25198" y="45411"/>
                  </a:lnTo>
                  <a:cubicBezTo>
                    <a:pt x="25253" y="45466"/>
                    <a:pt x="25275" y="45477"/>
                    <a:pt x="25290" y="45477"/>
                  </a:cubicBezTo>
                  <a:cubicBezTo>
                    <a:pt x="25300" y="45477"/>
                    <a:pt x="25307" y="45472"/>
                    <a:pt x="25320" y="45472"/>
                  </a:cubicBezTo>
                  <a:lnTo>
                    <a:pt x="25107" y="45289"/>
                  </a:lnTo>
                  <a:close/>
                  <a:moveTo>
                    <a:pt x="2675" y="45320"/>
                  </a:moveTo>
                  <a:lnTo>
                    <a:pt x="2644" y="45350"/>
                  </a:lnTo>
                  <a:lnTo>
                    <a:pt x="2553" y="45441"/>
                  </a:lnTo>
                  <a:lnTo>
                    <a:pt x="2521" y="45506"/>
                  </a:lnTo>
                  <a:lnTo>
                    <a:pt x="2521" y="45506"/>
                  </a:lnTo>
                  <a:cubicBezTo>
                    <a:pt x="2574" y="45421"/>
                    <a:pt x="2673" y="45322"/>
                    <a:pt x="2675" y="45320"/>
                  </a:cubicBezTo>
                  <a:close/>
                  <a:moveTo>
                    <a:pt x="2521" y="45506"/>
                  </a:moveTo>
                  <a:lnTo>
                    <a:pt x="2521" y="45506"/>
                  </a:lnTo>
                  <a:cubicBezTo>
                    <a:pt x="2508" y="45527"/>
                    <a:pt x="2498" y="45546"/>
                    <a:pt x="2492" y="45563"/>
                  </a:cubicBezTo>
                  <a:lnTo>
                    <a:pt x="2521" y="45506"/>
                  </a:lnTo>
                  <a:close/>
                  <a:moveTo>
                    <a:pt x="25502" y="45533"/>
                  </a:moveTo>
                  <a:lnTo>
                    <a:pt x="25563" y="45593"/>
                  </a:lnTo>
                  <a:lnTo>
                    <a:pt x="25654" y="45624"/>
                  </a:lnTo>
                  <a:lnTo>
                    <a:pt x="25654" y="45624"/>
                  </a:lnTo>
                  <a:lnTo>
                    <a:pt x="25502" y="45533"/>
                  </a:lnTo>
                  <a:close/>
                  <a:moveTo>
                    <a:pt x="5654" y="45502"/>
                  </a:moveTo>
                  <a:cubicBezTo>
                    <a:pt x="5652" y="45505"/>
                    <a:pt x="5609" y="45592"/>
                    <a:pt x="5572" y="45655"/>
                  </a:cubicBezTo>
                  <a:lnTo>
                    <a:pt x="5572" y="45655"/>
                  </a:lnTo>
                  <a:lnTo>
                    <a:pt x="5593" y="45624"/>
                  </a:lnTo>
                  <a:lnTo>
                    <a:pt x="5654" y="45502"/>
                  </a:lnTo>
                  <a:close/>
                  <a:moveTo>
                    <a:pt x="31745" y="45525"/>
                  </a:moveTo>
                  <a:cubicBezTo>
                    <a:pt x="31718" y="45525"/>
                    <a:pt x="31703" y="45533"/>
                    <a:pt x="31703" y="45533"/>
                  </a:cubicBezTo>
                  <a:cubicBezTo>
                    <a:pt x="31785" y="45588"/>
                    <a:pt x="31893" y="45618"/>
                    <a:pt x="32003" y="45668"/>
                  </a:cubicBezTo>
                  <a:lnTo>
                    <a:pt x="32003" y="45668"/>
                  </a:lnTo>
                  <a:cubicBezTo>
                    <a:pt x="31955" y="45638"/>
                    <a:pt x="31911" y="45600"/>
                    <a:pt x="31855" y="45563"/>
                  </a:cubicBezTo>
                  <a:cubicBezTo>
                    <a:pt x="31809" y="45533"/>
                    <a:pt x="31771" y="45525"/>
                    <a:pt x="31745" y="45525"/>
                  </a:cubicBezTo>
                  <a:close/>
                  <a:moveTo>
                    <a:pt x="32003" y="45668"/>
                  </a:moveTo>
                  <a:lnTo>
                    <a:pt x="32003" y="45668"/>
                  </a:lnTo>
                  <a:cubicBezTo>
                    <a:pt x="32012" y="45674"/>
                    <a:pt x="32021" y="45679"/>
                    <a:pt x="32030" y="45685"/>
                  </a:cubicBezTo>
                  <a:lnTo>
                    <a:pt x="32037" y="45685"/>
                  </a:lnTo>
                  <a:cubicBezTo>
                    <a:pt x="32026" y="45679"/>
                    <a:pt x="32014" y="45673"/>
                    <a:pt x="32003" y="45668"/>
                  </a:cubicBezTo>
                  <a:close/>
                  <a:moveTo>
                    <a:pt x="31136" y="45398"/>
                  </a:moveTo>
                  <a:cubicBezTo>
                    <a:pt x="31125" y="45398"/>
                    <a:pt x="31121" y="45402"/>
                    <a:pt x="31125" y="45411"/>
                  </a:cubicBezTo>
                  <a:lnTo>
                    <a:pt x="31311" y="45491"/>
                  </a:lnTo>
                  <a:lnTo>
                    <a:pt x="31311" y="45491"/>
                  </a:lnTo>
                  <a:cubicBezTo>
                    <a:pt x="31308" y="45490"/>
                    <a:pt x="31304" y="45489"/>
                    <a:pt x="31302" y="45489"/>
                  </a:cubicBezTo>
                  <a:cubicBezTo>
                    <a:pt x="31297" y="45489"/>
                    <a:pt x="31297" y="45492"/>
                    <a:pt x="31308" y="45502"/>
                  </a:cubicBezTo>
                  <a:lnTo>
                    <a:pt x="31338" y="45502"/>
                  </a:lnTo>
                  <a:cubicBezTo>
                    <a:pt x="31460" y="45533"/>
                    <a:pt x="31612" y="45593"/>
                    <a:pt x="31703" y="45685"/>
                  </a:cubicBezTo>
                  <a:cubicBezTo>
                    <a:pt x="31737" y="45696"/>
                    <a:pt x="31761" y="45701"/>
                    <a:pt x="31778" y="45701"/>
                  </a:cubicBezTo>
                  <a:cubicBezTo>
                    <a:pt x="31850" y="45701"/>
                    <a:pt x="31771" y="45607"/>
                    <a:pt x="31672" y="45533"/>
                  </a:cubicBezTo>
                  <a:lnTo>
                    <a:pt x="31490" y="45472"/>
                  </a:lnTo>
                  <a:lnTo>
                    <a:pt x="31490" y="45472"/>
                  </a:lnTo>
                  <a:cubicBezTo>
                    <a:pt x="31542" y="45498"/>
                    <a:pt x="31774" y="45636"/>
                    <a:pt x="31742" y="45636"/>
                  </a:cubicBezTo>
                  <a:cubicBezTo>
                    <a:pt x="31737" y="45636"/>
                    <a:pt x="31724" y="45632"/>
                    <a:pt x="31703" y="45624"/>
                  </a:cubicBezTo>
                  <a:cubicBezTo>
                    <a:pt x="31612" y="45593"/>
                    <a:pt x="31490" y="45533"/>
                    <a:pt x="31429" y="45472"/>
                  </a:cubicBezTo>
                  <a:lnTo>
                    <a:pt x="31429" y="45472"/>
                  </a:lnTo>
                  <a:cubicBezTo>
                    <a:pt x="31438" y="45481"/>
                    <a:pt x="31437" y="45484"/>
                    <a:pt x="31429" y="45484"/>
                  </a:cubicBezTo>
                  <a:cubicBezTo>
                    <a:pt x="31391" y="45484"/>
                    <a:pt x="31190" y="45398"/>
                    <a:pt x="31136" y="45398"/>
                  </a:cubicBezTo>
                  <a:close/>
                  <a:moveTo>
                    <a:pt x="5572" y="45655"/>
                  </a:moveTo>
                  <a:lnTo>
                    <a:pt x="5532" y="45715"/>
                  </a:lnTo>
                  <a:cubicBezTo>
                    <a:pt x="5541" y="45706"/>
                    <a:pt x="5556" y="45683"/>
                    <a:pt x="5572" y="45655"/>
                  </a:cubicBezTo>
                  <a:close/>
                  <a:moveTo>
                    <a:pt x="32007" y="45685"/>
                  </a:moveTo>
                  <a:lnTo>
                    <a:pt x="32098" y="45715"/>
                  </a:lnTo>
                  <a:cubicBezTo>
                    <a:pt x="32073" y="45707"/>
                    <a:pt x="32051" y="45697"/>
                    <a:pt x="32030" y="45685"/>
                  </a:cubicBezTo>
                  <a:close/>
                  <a:moveTo>
                    <a:pt x="25624" y="45685"/>
                  </a:moveTo>
                  <a:lnTo>
                    <a:pt x="25654" y="45745"/>
                  </a:lnTo>
                  <a:lnTo>
                    <a:pt x="25684" y="45776"/>
                  </a:lnTo>
                  <a:cubicBezTo>
                    <a:pt x="25654" y="45745"/>
                    <a:pt x="25654" y="45685"/>
                    <a:pt x="25624" y="45685"/>
                  </a:cubicBezTo>
                  <a:close/>
                  <a:moveTo>
                    <a:pt x="32280" y="45776"/>
                  </a:moveTo>
                  <a:cubicBezTo>
                    <a:pt x="32294" y="45776"/>
                    <a:pt x="32305" y="45777"/>
                    <a:pt x="32317" y="45780"/>
                  </a:cubicBezTo>
                  <a:lnTo>
                    <a:pt x="32317" y="45780"/>
                  </a:lnTo>
                  <a:lnTo>
                    <a:pt x="32311" y="45776"/>
                  </a:lnTo>
                  <a:close/>
                  <a:moveTo>
                    <a:pt x="31953" y="45771"/>
                  </a:moveTo>
                  <a:cubicBezTo>
                    <a:pt x="31942" y="45771"/>
                    <a:pt x="31955" y="45781"/>
                    <a:pt x="32007" y="45806"/>
                  </a:cubicBezTo>
                  <a:lnTo>
                    <a:pt x="32007" y="45783"/>
                  </a:lnTo>
                  <a:lnTo>
                    <a:pt x="32007" y="45783"/>
                  </a:lnTo>
                  <a:cubicBezTo>
                    <a:pt x="32032" y="45789"/>
                    <a:pt x="32064" y="45798"/>
                    <a:pt x="32098" y="45806"/>
                  </a:cubicBezTo>
                  <a:lnTo>
                    <a:pt x="32007" y="45776"/>
                  </a:lnTo>
                  <a:lnTo>
                    <a:pt x="32007" y="45783"/>
                  </a:lnTo>
                  <a:lnTo>
                    <a:pt x="32007" y="45783"/>
                  </a:lnTo>
                  <a:cubicBezTo>
                    <a:pt x="31980" y="45776"/>
                    <a:pt x="31960" y="45771"/>
                    <a:pt x="31953" y="45771"/>
                  </a:cubicBezTo>
                  <a:close/>
                  <a:moveTo>
                    <a:pt x="32401" y="45836"/>
                  </a:moveTo>
                  <a:cubicBezTo>
                    <a:pt x="32401" y="45837"/>
                    <a:pt x="32402" y="45837"/>
                    <a:pt x="32402" y="45837"/>
                  </a:cubicBezTo>
                  <a:lnTo>
                    <a:pt x="32402" y="45837"/>
                  </a:lnTo>
                  <a:lnTo>
                    <a:pt x="32402" y="45837"/>
                  </a:lnTo>
                  <a:cubicBezTo>
                    <a:pt x="32402" y="45837"/>
                    <a:pt x="32401" y="45836"/>
                    <a:pt x="32401" y="45836"/>
                  </a:cubicBezTo>
                  <a:close/>
                  <a:moveTo>
                    <a:pt x="32067" y="45715"/>
                  </a:moveTo>
                  <a:lnTo>
                    <a:pt x="32402" y="45867"/>
                  </a:lnTo>
                  <a:lnTo>
                    <a:pt x="32402" y="45844"/>
                  </a:lnTo>
                  <a:lnTo>
                    <a:pt x="32380" y="45828"/>
                  </a:lnTo>
                  <a:lnTo>
                    <a:pt x="32380" y="45828"/>
                  </a:lnTo>
                  <a:cubicBezTo>
                    <a:pt x="32387" y="45831"/>
                    <a:pt x="32394" y="45834"/>
                    <a:pt x="32401" y="45836"/>
                  </a:cubicBezTo>
                  <a:lnTo>
                    <a:pt x="32401" y="45836"/>
                  </a:lnTo>
                  <a:cubicBezTo>
                    <a:pt x="32370" y="45807"/>
                    <a:pt x="32347" y="45788"/>
                    <a:pt x="32317" y="45780"/>
                  </a:cubicBezTo>
                  <a:lnTo>
                    <a:pt x="32317" y="45780"/>
                  </a:lnTo>
                  <a:lnTo>
                    <a:pt x="32380" y="45828"/>
                  </a:lnTo>
                  <a:lnTo>
                    <a:pt x="32380" y="45828"/>
                  </a:lnTo>
                  <a:cubicBezTo>
                    <a:pt x="32241" y="45773"/>
                    <a:pt x="32154" y="45744"/>
                    <a:pt x="32067" y="45715"/>
                  </a:cubicBezTo>
                  <a:close/>
                  <a:moveTo>
                    <a:pt x="32402" y="45837"/>
                  </a:moveTo>
                  <a:lnTo>
                    <a:pt x="32402" y="45844"/>
                  </a:lnTo>
                  <a:lnTo>
                    <a:pt x="32432" y="45867"/>
                  </a:lnTo>
                  <a:cubicBezTo>
                    <a:pt x="32421" y="45856"/>
                    <a:pt x="32411" y="45846"/>
                    <a:pt x="32402" y="45837"/>
                  </a:cubicBezTo>
                  <a:close/>
                  <a:moveTo>
                    <a:pt x="2644" y="45381"/>
                  </a:moveTo>
                  <a:cubicBezTo>
                    <a:pt x="2545" y="45505"/>
                    <a:pt x="2365" y="45731"/>
                    <a:pt x="2202" y="45942"/>
                  </a:cubicBezTo>
                  <a:lnTo>
                    <a:pt x="2202" y="45942"/>
                  </a:lnTo>
                  <a:cubicBezTo>
                    <a:pt x="2350" y="45765"/>
                    <a:pt x="2497" y="45589"/>
                    <a:pt x="2644" y="45441"/>
                  </a:cubicBezTo>
                  <a:lnTo>
                    <a:pt x="2644" y="45381"/>
                  </a:lnTo>
                  <a:close/>
                  <a:moveTo>
                    <a:pt x="32235" y="45826"/>
                  </a:moveTo>
                  <a:cubicBezTo>
                    <a:pt x="32219" y="45826"/>
                    <a:pt x="32219" y="45837"/>
                    <a:pt x="32250" y="45867"/>
                  </a:cubicBezTo>
                  <a:cubicBezTo>
                    <a:pt x="32341" y="45897"/>
                    <a:pt x="32432" y="45928"/>
                    <a:pt x="32523" y="45958"/>
                  </a:cubicBezTo>
                  <a:cubicBezTo>
                    <a:pt x="32412" y="45908"/>
                    <a:pt x="32388" y="45894"/>
                    <a:pt x="32397" y="45894"/>
                  </a:cubicBezTo>
                  <a:cubicBezTo>
                    <a:pt x="32408" y="45894"/>
                    <a:pt x="32461" y="45912"/>
                    <a:pt x="32474" y="45912"/>
                  </a:cubicBezTo>
                  <a:cubicBezTo>
                    <a:pt x="32484" y="45912"/>
                    <a:pt x="32471" y="45902"/>
                    <a:pt x="32402" y="45867"/>
                  </a:cubicBezTo>
                  <a:lnTo>
                    <a:pt x="32402" y="45867"/>
                  </a:lnTo>
                  <a:lnTo>
                    <a:pt x="32402" y="45867"/>
                  </a:lnTo>
                  <a:lnTo>
                    <a:pt x="32371" y="45867"/>
                  </a:lnTo>
                  <a:cubicBezTo>
                    <a:pt x="32368" y="45865"/>
                    <a:pt x="32364" y="45862"/>
                    <a:pt x="32361" y="45860"/>
                  </a:cubicBezTo>
                  <a:lnTo>
                    <a:pt x="32361" y="45860"/>
                  </a:lnTo>
                  <a:cubicBezTo>
                    <a:pt x="32377" y="45864"/>
                    <a:pt x="32391" y="45867"/>
                    <a:pt x="32402" y="45867"/>
                  </a:cubicBezTo>
                  <a:cubicBezTo>
                    <a:pt x="32382" y="45867"/>
                    <a:pt x="32334" y="45840"/>
                    <a:pt x="32332" y="45840"/>
                  </a:cubicBezTo>
                  <a:lnTo>
                    <a:pt x="32332" y="45840"/>
                  </a:lnTo>
                  <a:cubicBezTo>
                    <a:pt x="32331" y="45840"/>
                    <a:pt x="32339" y="45845"/>
                    <a:pt x="32361" y="45860"/>
                  </a:cubicBezTo>
                  <a:lnTo>
                    <a:pt x="32361" y="45860"/>
                  </a:lnTo>
                  <a:cubicBezTo>
                    <a:pt x="32316" y="45849"/>
                    <a:pt x="32259" y="45826"/>
                    <a:pt x="32235" y="45826"/>
                  </a:cubicBezTo>
                  <a:close/>
                  <a:moveTo>
                    <a:pt x="32584" y="45958"/>
                  </a:moveTo>
                  <a:lnTo>
                    <a:pt x="32584" y="45958"/>
                  </a:lnTo>
                  <a:cubicBezTo>
                    <a:pt x="32619" y="45970"/>
                    <a:pt x="32653" y="45981"/>
                    <a:pt x="32687" y="45993"/>
                  </a:cubicBezTo>
                  <a:lnTo>
                    <a:pt x="32687" y="45993"/>
                  </a:lnTo>
                  <a:cubicBezTo>
                    <a:pt x="32655" y="45979"/>
                    <a:pt x="32621" y="45967"/>
                    <a:pt x="32584" y="45958"/>
                  </a:cubicBezTo>
                  <a:close/>
                  <a:moveTo>
                    <a:pt x="2202" y="45942"/>
                  </a:moveTo>
                  <a:lnTo>
                    <a:pt x="2202" y="45942"/>
                  </a:lnTo>
                  <a:cubicBezTo>
                    <a:pt x="2198" y="45947"/>
                    <a:pt x="2193" y="45953"/>
                    <a:pt x="2189" y="45958"/>
                  </a:cubicBezTo>
                  <a:lnTo>
                    <a:pt x="2158" y="45989"/>
                  </a:lnTo>
                  <a:lnTo>
                    <a:pt x="2097" y="46080"/>
                  </a:lnTo>
                  <a:cubicBezTo>
                    <a:pt x="2131" y="46035"/>
                    <a:pt x="2166" y="45989"/>
                    <a:pt x="2202" y="45942"/>
                  </a:cubicBezTo>
                  <a:close/>
                  <a:moveTo>
                    <a:pt x="25928" y="45928"/>
                  </a:moveTo>
                  <a:cubicBezTo>
                    <a:pt x="26019" y="46049"/>
                    <a:pt x="26049" y="46049"/>
                    <a:pt x="26049" y="46049"/>
                  </a:cubicBezTo>
                  <a:lnTo>
                    <a:pt x="26049" y="46026"/>
                  </a:lnTo>
                  <a:lnTo>
                    <a:pt x="26049" y="46026"/>
                  </a:lnTo>
                  <a:cubicBezTo>
                    <a:pt x="26073" y="46051"/>
                    <a:pt x="26106" y="46080"/>
                    <a:pt x="26140" y="46080"/>
                  </a:cubicBezTo>
                  <a:lnTo>
                    <a:pt x="26049" y="46019"/>
                  </a:lnTo>
                  <a:lnTo>
                    <a:pt x="26049" y="46026"/>
                  </a:lnTo>
                  <a:lnTo>
                    <a:pt x="26049" y="46026"/>
                  </a:lnTo>
                  <a:cubicBezTo>
                    <a:pt x="26042" y="46019"/>
                    <a:pt x="26036" y="46012"/>
                    <a:pt x="26031" y="46006"/>
                  </a:cubicBezTo>
                  <a:lnTo>
                    <a:pt x="26031" y="46006"/>
                  </a:lnTo>
                  <a:lnTo>
                    <a:pt x="26049" y="46019"/>
                  </a:lnTo>
                  <a:cubicBezTo>
                    <a:pt x="26049" y="46019"/>
                    <a:pt x="26019" y="45958"/>
                    <a:pt x="26019" y="45958"/>
                  </a:cubicBezTo>
                  <a:lnTo>
                    <a:pt x="26019" y="45989"/>
                  </a:lnTo>
                  <a:cubicBezTo>
                    <a:pt x="26019" y="45989"/>
                    <a:pt x="26023" y="45996"/>
                    <a:pt x="26031" y="46006"/>
                  </a:cubicBezTo>
                  <a:lnTo>
                    <a:pt x="26031" y="46006"/>
                  </a:lnTo>
                  <a:lnTo>
                    <a:pt x="25928" y="45928"/>
                  </a:lnTo>
                  <a:close/>
                  <a:moveTo>
                    <a:pt x="32687" y="45993"/>
                  </a:moveTo>
                  <a:lnTo>
                    <a:pt x="32687" y="45993"/>
                  </a:lnTo>
                  <a:cubicBezTo>
                    <a:pt x="32761" y="46023"/>
                    <a:pt x="32825" y="46059"/>
                    <a:pt x="32888" y="46080"/>
                  </a:cubicBezTo>
                  <a:cubicBezTo>
                    <a:pt x="32919" y="46049"/>
                    <a:pt x="32949" y="46080"/>
                    <a:pt x="32858" y="46019"/>
                  </a:cubicBezTo>
                  <a:lnTo>
                    <a:pt x="32858" y="46049"/>
                  </a:lnTo>
                  <a:cubicBezTo>
                    <a:pt x="32801" y="46030"/>
                    <a:pt x="32744" y="46012"/>
                    <a:pt x="32687" y="45993"/>
                  </a:cubicBezTo>
                  <a:close/>
                  <a:moveTo>
                    <a:pt x="32736" y="45928"/>
                  </a:moveTo>
                  <a:cubicBezTo>
                    <a:pt x="32827" y="45958"/>
                    <a:pt x="32919" y="46019"/>
                    <a:pt x="33040" y="46080"/>
                  </a:cubicBezTo>
                  <a:cubicBezTo>
                    <a:pt x="33131" y="46080"/>
                    <a:pt x="32949" y="46019"/>
                    <a:pt x="33040" y="46019"/>
                  </a:cubicBezTo>
                  <a:cubicBezTo>
                    <a:pt x="32949" y="45989"/>
                    <a:pt x="32827" y="45958"/>
                    <a:pt x="32736" y="45928"/>
                  </a:cubicBezTo>
                  <a:close/>
                  <a:moveTo>
                    <a:pt x="25745" y="45867"/>
                  </a:moveTo>
                  <a:lnTo>
                    <a:pt x="25776" y="45897"/>
                  </a:lnTo>
                  <a:lnTo>
                    <a:pt x="25776" y="45897"/>
                  </a:lnTo>
                  <a:cubicBezTo>
                    <a:pt x="25776" y="45928"/>
                    <a:pt x="25806" y="45989"/>
                    <a:pt x="25836" y="46049"/>
                  </a:cubicBezTo>
                  <a:lnTo>
                    <a:pt x="25867" y="46019"/>
                  </a:lnTo>
                  <a:cubicBezTo>
                    <a:pt x="25897" y="46049"/>
                    <a:pt x="25928" y="46080"/>
                    <a:pt x="25958" y="46110"/>
                  </a:cubicBezTo>
                  <a:cubicBezTo>
                    <a:pt x="25897" y="46049"/>
                    <a:pt x="25836" y="45958"/>
                    <a:pt x="25776" y="45897"/>
                  </a:cubicBezTo>
                  <a:lnTo>
                    <a:pt x="25776" y="45897"/>
                  </a:lnTo>
                  <a:lnTo>
                    <a:pt x="25867" y="45989"/>
                  </a:lnTo>
                  <a:cubicBezTo>
                    <a:pt x="25867" y="45989"/>
                    <a:pt x="25867" y="45975"/>
                    <a:pt x="25870" y="45967"/>
                  </a:cubicBezTo>
                  <a:lnTo>
                    <a:pt x="25870" y="45967"/>
                  </a:lnTo>
                  <a:lnTo>
                    <a:pt x="25897" y="45989"/>
                  </a:lnTo>
                  <a:cubicBezTo>
                    <a:pt x="25887" y="45968"/>
                    <a:pt x="25880" y="45962"/>
                    <a:pt x="25876" y="45962"/>
                  </a:cubicBezTo>
                  <a:cubicBezTo>
                    <a:pt x="25873" y="45962"/>
                    <a:pt x="25871" y="45964"/>
                    <a:pt x="25870" y="45967"/>
                  </a:cubicBezTo>
                  <a:lnTo>
                    <a:pt x="25870" y="45967"/>
                  </a:lnTo>
                  <a:lnTo>
                    <a:pt x="25745" y="45867"/>
                  </a:lnTo>
                  <a:close/>
                  <a:moveTo>
                    <a:pt x="25922" y="46127"/>
                  </a:moveTo>
                  <a:cubicBezTo>
                    <a:pt x="25917" y="46127"/>
                    <a:pt x="25917" y="46130"/>
                    <a:pt x="25928" y="46141"/>
                  </a:cubicBezTo>
                  <a:lnTo>
                    <a:pt x="25958" y="46141"/>
                  </a:lnTo>
                  <a:cubicBezTo>
                    <a:pt x="25958" y="46141"/>
                    <a:pt x="25931" y="46127"/>
                    <a:pt x="25922" y="46127"/>
                  </a:cubicBezTo>
                  <a:close/>
                  <a:moveTo>
                    <a:pt x="25958" y="46110"/>
                  </a:moveTo>
                  <a:cubicBezTo>
                    <a:pt x="25958" y="46110"/>
                    <a:pt x="26012" y="46151"/>
                    <a:pt x="26021" y="46151"/>
                  </a:cubicBezTo>
                  <a:cubicBezTo>
                    <a:pt x="26026" y="46151"/>
                    <a:pt x="26019" y="46141"/>
                    <a:pt x="25988" y="46110"/>
                  </a:cubicBezTo>
                  <a:close/>
                  <a:moveTo>
                    <a:pt x="33101" y="46171"/>
                  </a:moveTo>
                  <a:lnTo>
                    <a:pt x="33192" y="46201"/>
                  </a:lnTo>
                  <a:lnTo>
                    <a:pt x="33223" y="46201"/>
                  </a:lnTo>
                  <a:lnTo>
                    <a:pt x="33192" y="46194"/>
                  </a:lnTo>
                  <a:lnTo>
                    <a:pt x="33192" y="46194"/>
                  </a:lnTo>
                  <a:lnTo>
                    <a:pt x="33192" y="46171"/>
                  </a:lnTo>
                  <a:cubicBezTo>
                    <a:pt x="33192" y="46171"/>
                    <a:pt x="33169" y="46171"/>
                    <a:pt x="33184" y="46192"/>
                  </a:cubicBezTo>
                  <a:lnTo>
                    <a:pt x="33184" y="46192"/>
                  </a:lnTo>
                  <a:lnTo>
                    <a:pt x="33101" y="46171"/>
                  </a:lnTo>
                  <a:close/>
                  <a:moveTo>
                    <a:pt x="26038" y="46158"/>
                  </a:moveTo>
                  <a:cubicBezTo>
                    <a:pt x="26028" y="46158"/>
                    <a:pt x="26036" y="46178"/>
                    <a:pt x="26080" y="46232"/>
                  </a:cubicBezTo>
                  <a:cubicBezTo>
                    <a:pt x="26094" y="46236"/>
                    <a:pt x="26103" y="46238"/>
                    <a:pt x="26110" y="46238"/>
                  </a:cubicBezTo>
                  <a:cubicBezTo>
                    <a:pt x="26132" y="46238"/>
                    <a:pt x="26124" y="46220"/>
                    <a:pt x="26134" y="46220"/>
                  </a:cubicBezTo>
                  <a:cubicBezTo>
                    <a:pt x="26137" y="46220"/>
                    <a:pt x="26141" y="46222"/>
                    <a:pt x="26148" y="46226"/>
                  </a:cubicBezTo>
                  <a:lnTo>
                    <a:pt x="26148" y="46226"/>
                  </a:lnTo>
                  <a:cubicBezTo>
                    <a:pt x="26101" y="46192"/>
                    <a:pt x="26053" y="46158"/>
                    <a:pt x="26038" y="46158"/>
                  </a:cubicBezTo>
                  <a:close/>
                  <a:moveTo>
                    <a:pt x="32858" y="46141"/>
                  </a:moveTo>
                  <a:lnTo>
                    <a:pt x="33010" y="46201"/>
                  </a:lnTo>
                  <a:cubicBezTo>
                    <a:pt x="33086" y="46232"/>
                    <a:pt x="33116" y="46239"/>
                    <a:pt x="33131" y="46239"/>
                  </a:cubicBezTo>
                  <a:cubicBezTo>
                    <a:pt x="33147" y="46239"/>
                    <a:pt x="33147" y="46232"/>
                    <a:pt x="33162" y="46232"/>
                  </a:cubicBezTo>
                  <a:lnTo>
                    <a:pt x="32858" y="46141"/>
                  </a:lnTo>
                  <a:close/>
                  <a:moveTo>
                    <a:pt x="5654" y="45593"/>
                  </a:moveTo>
                  <a:lnTo>
                    <a:pt x="5654" y="45593"/>
                  </a:lnTo>
                  <a:cubicBezTo>
                    <a:pt x="5532" y="45776"/>
                    <a:pt x="5410" y="45958"/>
                    <a:pt x="5319" y="46141"/>
                  </a:cubicBezTo>
                  <a:lnTo>
                    <a:pt x="5289" y="46171"/>
                  </a:lnTo>
                  <a:lnTo>
                    <a:pt x="5258" y="46262"/>
                  </a:lnTo>
                  <a:cubicBezTo>
                    <a:pt x="5380" y="46049"/>
                    <a:pt x="5562" y="45745"/>
                    <a:pt x="5654" y="45593"/>
                  </a:cubicBezTo>
                  <a:close/>
                  <a:moveTo>
                    <a:pt x="26148" y="46226"/>
                  </a:moveTo>
                  <a:cubicBezTo>
                    <a:pt x="26167" y="46238"/>
                    <a:pt x="26185" y="46251"/>
                    <a:pt x="26201" y="46262"/>
                  </a:cubicBezTo>
                  <a:cubicBezTo>
                    <a:pt x="26175" y="46242"/>
                    <a:pt x="26159" y="46231"/>
                    <a:pt x="26148" y="46226"/>
                  </a:cubicBezTo>
                  <a:close/>
                  <a:moveTo>
                    <a:pt x="33405" y="46232"/>
                  </a:moveTo>
                  <a:lnTo>
                    <a:pt x="33466" y="46262"/>
                  </a:lnTo>
                  <a:lnTo>
                    <a:pt x="33587" y="46262"/>
                  </a:lnTo>
                  <a:lnTo>
                    <a:pt x="33405" y="46232"/>
                  </a:lnTo>
                  <a:close/>
                  <a:moveTo>
                    <a:pt x="33587" y="46323"/>
                  </a:moveTo>
                  <a:lnTo>
                    <a:pt x="33648" y="46353"/>
                  </a:lnTo>
                  <a:lnTo>
                    <a:pt x="33709" y="46384"/>
                  </a:lnTo>
                  <a:cubicBezTo>
                    <a:pt x="33678" y="46353"/>
                    <a:pt x="33618" y="46323"/>
                    <a:pt x="33587" y="46323"/>
                  </a:cubicBezTo>
                  <a:close/>
                  <a:moveTo>
                    <a:pt x="1915" y="46262"/>
                  </a:moveTo>
                  <a:lnTo>
                    <a:pt x="1793" y="46414"/>
                  </a:lnTo>
                  <a:lnTo>
                    <a:pt x="1793" y="46445"/>
                  </a:lnTo>
                  <a:lnTo>
                    <a:pt x="1915" y="46262"/>
                  </a:lnTo>
                  <a:close/>
                  <a:moveTo>
                    <a:pt x="33709" y="46414"/>
                  </a:moveTo>
                  <a:lnTo>
                    <a:pt x="33800" y="46445"/>
                  </a:lnTo>
                  <a:lnTo>
                    <a:pt x="33739" y="46414"/>
                  </a:lnTo>
                  <a:close/>
                  <a:moveTo>
                    <a:pt x="7577" y="46458"/>
                  </a:moveTo>
                  <a:cubicBezTo>
                    <a:pt x="7578" y="46458"/>
                    <a:pt x="7572" y="46470"/>
                    <a:pt x="7567" y="46483"/>
                  </a:cubicBezTo>
                  <a:lnTo>
                    <a:pt x="7567" y="46483"/>
                  </a:lnTo>
                  <a:cubicBezTo>
                    <a:pt x="7567" y="46480"/>
                    <a:pt x="7568" y="46478"/>
                    <a:pt x="7569" y="46475"/>
                  </a:cubicBezTo>
                  <a:cubicBezTo>
                    <a:pt x="7575" y="46462"/>
                    <a:pt x="7577" y="46458"/>
                    <a:pt x="7577" y="46458"/>
                  </a:cubicBezTo>
                  <a:close/>
                  <a:moveTo>
                    <a:pt x="34104" y="46505"/>
                  </a:moveTo>
                  <a:cubicBezTo>
                    <a:pt x="34120" y="46513"/>
                    <a:pt x="34137" y="46522"/>
                    <a:pt x="34153" y="46530"/>
                  </a:cubicBezTo>
                  <a:lnTo>
                    <a:pt x="34153" y="46530"/>
                  </a:lnTo>
                  <a:cubicBezTo>
                    <a:pt x="34145" y="46515"/>
                    <a:pt x="34134" y="46505"/>
                    <a:pt x="34134" y="46505"/>
                  </a:cubicBezTo>
                  <a:close/>
                  <a:moveTo>
                    <a:pt x="26566" y="46505"/>
                  </a:moveTo>
                  <a:cubicBezTo>
                    <a:pt x="26596" y="46505"/>
                    <a:pt x="26627" y="46536"/>
                    <a:pt x="26657" y="46536"/>
                  </a:cubicBezTo>
                  <a:lnTo>
                    <a:pt x="26596" y="46505"/>
                  </a:lnTo>
                  <a:close/>
                  <a:moveTo>
                    <a:pt x="1854" y="46505"/>
                  </a:moveTo>
                  <a:lnTo>
                    <a:pt x="1854" y="46505"/>
                  </a:lnTo>
                  <a:cubicBezTo>
                    <a:pt x="1839" y="46536"/>
                    <a:pt x="1847" y="46543"/>
                    <a:pt x="1858" y="46543"/>
                  </a:cubicBezTo>
                  <a:cubicBezTo>
                    <a:pt x="1865" y="46543"/>
                    <a:pt x="1873" y="46541"/>
                    <a:pt x="1878" y="46539"/>
                  </a:cubicBezTo>
                  <a:lnTo>
                    <a:pt x="1878" y="46539"/>
                  </a:lnTo>
                  <a:cubicBezTo>
                    <a:pt x="1874" y="46545"/>
                    <a:pt x="1867" y="46553"/>
                    <a:pt x="1854" y="46566"/>
                  </a:cubicBezTo>
                  <a:lnTo>
                    <a:pt x="1885" y="46536"/>
                  </a:lnTo>
                  <a:lnTo>
                    <a:pt x="1885" y="46536"/>
                  </a:lnTo>
                  <a:cubicBezTo>
                    <a:pt x="1885" y="46536"/>
                    <a:pt x="1882" y="46537"/>
                    <a:pt x="1878" y="46539"/>
                  </a:cubicBezTo>
                  <a:lnTo>
                    <a:pt x="1878" y="46539"/>
                  </a:lnTo>
                  <a:cubicBezTo>
                    <a:pt x="1892" y="46515"/>
                    <a:pt x="1854" y="46529"/>
                    <a:pt x="1854" y="46505"/>
                  </a:cubicBezTo>
                  <a:close/>
                  <a:moveTo>
                    <a:pt x="34013" y="46505"/>
                  </a:moveTo>
                  <a:cubicBezTo>
                    <a:pt x="34134" y="46566"/>
                    <a:pt x="34165" y="46566"/>
                    <a:pt x="34165" y="46566"/>
                  </a:cubicBezTo>
                  <a:lnTo>
                    <a:pt x="34013" y="46505"/>
                  </a:lnTo>
                  <a:close/>
                  <a:moveTo>
                    <a:pt x="26718" y="46566"/>
                  </a:moveTo>
                  <a:lnTo>
                    <a:pt x="26709" y="46575"/>
                  </a:lnTo>
                  <a:lnTo>
                    <a:pt x="26709" y="46575"/>
                  </a:lnTo>
                  <a:lnTo>
                    <a:pt x="26710" y="46576"/>
                  </a:lnTo>
                  <a:lnTo>
                    <a:pt x="26710" y="46576"/>
                  </a:lnTo>
                  <a:cubicBezTo>
                    <a:pt x="26712" y="46572"/>
                    <a:pt x="26715" y="46569"/>
                    <a:pt x="26718" y="46566"/>
                  </a:cubicBezTo>
                  <a:close/>
                  <a:moveTo>
                    <a:pt x="34153" y="46530"/>
                  </a:moveTo>
                  <a:cubicBezTo>
                    <a:pt x="34159" y="46540"/>
                    <a:pt x="34165" y="46553"/>
                    <a:pt x="34165" y="46566"/>
                  </a:cubicBezTo>
                  <a:lnTo>
                    <a:pt x="34286" y="46596"/>
                  </a:lnTo>
                  <a:cubicBezTo>
                    <a:pt x="34242" y="46574"/>
                    <a:pt x="34198" y="46552"/>
                    <a:pt x="34153" y="46530"/>
                  </a:cubicBezTo>
                  <a:close/>
                  <a:moveTo>
                    <a:pt x="33800" y="46505"/>
                  </a:moveTo>
                  <a:lnTo>
                    <a:pt x="33800" y="46505"/>
                  </a:lnTo>
                  <a:cubicBezTo>
                    <a:pt x="33849" y="46538"/>
                    <a:pt x="33898" y="46571"/>
                    <a:pt x="33952" y="46599"/>
                  </a:cubicBezTo>
                  <a:lnTo>
                    <a:pt x="33952" y="46599"/>
                  </a:lnTo>
                  <a:lnTo>
                    <a:pt x="33952" y="46596"/>
                  </a:lnTo>
                  <a:cubicBezTo>
                    <a:pt x="33891" y="46566"/>
                    <a:pt x="33861" y="46536"/>
                    <a:pt x="33800" y="46505"/>
                  </a:cubicBezTo>
                  <a:close/>
                  <a:moveTo>
                    <a:pt x="26664" y="46511"/>
                  </a:moveTo>
                  <a:cubicBezTo>
                    <a:pt x="26657" y="46511"/>
                    <a:pt x="26661" y="46523"/>
                    <a:pt x="26668" y="46544"/>
                  </a:cubicBezTo>
                  <a:lnTo>
                    <a:pt x="26668" y="46544"/>
                  </a:lnTo>
                  <a:lnTo>
                    <a:pt x="26657" y="46536"/>
                  </a:lnTo>
                  <a:lnTo>
                    <a:pt x="26657" y="46536"/>
                  </a:lnTo>
                  <a:cubicBezTo>
                    <a:pt x="26657" y="46556"/>
                    <a:pt x="26657" y="46563"/>
                    <a:pt x="26676" y="46565"/>
                  </a:cubicBezTo>
                  <a:lnTo>
                    <a:pt x="26676" y="46565"/>
                  </a:lnTo>
                  <a:cubicBezTo>
                    <a:pt x="26680" y="46575"/>
                    <a:pt x="26684" y="46585"/>
                    <a:pt x="26687" y="46596"/>
                  </a:cubicBezTo>
                  <a:lnTo>
                    <a:pt x="26709" y="46575"/>
                  </a:lnTo>
                  <a:lnTo>
                    <a:pt x="26709" y="46575"/>
                  </a:lnTo>
                  <a:lnTo>
                    <a:pt x="26698" y="46566"/>
                  </a:lnTo>
                  <a:lnTo>
                    <a:pt x="26698" y="46566"/>
                  </a:lnTo>
                  <a:cubicBezTo>
                    <a:pt x="26703" y="46566"/>
                    <a:pt x="26710" y="46566"/>
                    <a:pt x="26718" y="46566"/>
                  </a:cubicBezTo>
                  <a:lnTo>
                    <a:pt x="26718" y="46566"/>
                  </a:lnTo>
                  <a:lnTo>
                    <a:pt x="26718" y="46566"/>
                  </a:lnTo>
                  <a:lnTo>
                    <a:pt x="26798" y="46606"/>
                  </a:lnTo>
                  <a:lnTo>
                    <a:pt x="26798" y="46606"/>
                  </a:lnTo>
                  <a:cubicBezTo>
                    <a:pt x="26771" y="46587"/>
                    <a:pt x="26742" y="46560"/>
                    <a:pt x="26742" y="46560"/>
                  </a:cubicBezTo>
                  <a:lnTo>
                    <a:pt x="26742" y="46560"/>
                  </a:lnTo>
                  <a:cubicBezTo>
                    <a:pt x="26742" y="46560"/>
                    <a:pt x="26744" y="46562"/>
                    <a:pt x="26748" y="46566"/>
                  </a:cubicBezTo>
                  <a:cubicBezTo>
                    <a:pt x="26697" y="46528"/>
                    <a:pt x="26673" y="46511"/>
                    <a:pt x="26664" y="46511"/>
                  </a:cubicBezTo>
                  <a:close/>
                  <a:moveTo>
                    <a:pt x="5350" y="46536"/>
                  </a:moveTo>
                  <a:cubicBezTo>
                    <a:pt x="5319" y="46596"/>
                    <a:pt x="5319" y="46619"/>
                    <a:pt x="5323" y="46627"/>
                  </a:cubicBezTo>
                  <a:lnTo>
                    <a:pt x="5350" y="46627"/>
                  </a:lnTo>
                  <a:cubicBezTo>
                    <a:pt x="5380" y="46536"/>
                    <a:pt x="5350" y="46566"/>
                    <a:pt x="5350" y="46536"/>
                  </a:cubicBezTo>
                  <a:close/>
                  <a:moveTo>
                    <a:pt x="26798" y="46606"/>
                  </a:moveTo>
                  <a:cubicBezTo>
                    <a:pt x="26814" y="46618"/>
                    <a:pt x="26830" y="46627"/>
                    <a:pt x="26839" y="46627"/>
                  </a:cubicBezTo>
                  <a:lnTo>
                    <a:pt x="26798" y="46606"/>
                  </a:lnTo>
                  <a:close/>
                  <a:moveTo>
                    <a:pt x="5319" y="46627"/>
                  </a:moveTo>
                  <a:cubicBezTo>
                    <a:pt x="5321" y="46627"/>
                    <a:pt x="5322" y="46627"/>
                    <a:pt x="5323" y="46627"/>
                  </a:cubicBezTo>
                  <a:lnTo>
                    <a:pt x="5323" y="46627"/>
                  </a:lnTo>
                  <a:cubicBezTo>
                    <a:pt x="5323" y="46627"/>
                    <a:pt x="5323" y="46627"/>
                    <a:pt x="5323" y="46627"/>
                  </a:cubicBezTo>
                  <a:close/>
                  <a:moveTo>
                    <a:pt x="5323" y="46627"/>
                  </a:moveTo>
                  <a:cubicBezTo>
                    <a:pt x="5324" y="46629"/>
                    <a:pt x="5326" y="46630"/>
                    <a:pt x="5327" y="46630"/>
                  </a:cubicBezTo>
                  <a:cubicBezTo>
                    <a:pt x="5329" y="46630"/>
                    <a:pt x="5329" y="46628"/>
                    <a:pt x="5323" y="46627"/>
                  </a:cubicBezTo>
                  <a:close/>
                  <a:moveTo>
                    <a:pt x="5107" y="46475"/>
                  </a:moveTo>
                  <a:lnTo>
                    <a:pt x="5015" y="46627"/>
                  </a:lnTo>
                  <a:lnTo>
                    <a:pt x="5015" y="46657"/>
                  </a:lnTo>
                  <a:lnTo>
                    <a:pt x="5107" y="46475"/>
                  </a:lnTo>
                  <a:close/>
                  <a:moveTo>
                    <a:pt x="26505" y="46475"/>
                  </a:moveTo>
                  <a:lnTo>
                    <a:pt x="26535" y="46505"/>
                  </a:lnTo>
                  <a:lnTo>
                    <a:pt x="26748" y="46657"/>
                  </a:lnTo>
                  <a:lnTo>
                    <a:pt x="26505" y="46475"/>
                  </a:lnTo>
                  <a:close/>
                  <a:moveTo>
                    <a:pt x="33952" y="46599"/>
                  </a:moveTo>
                  <a:lnTo>
                    <a:pt x="33952" y="46627"/>
                  </a:lnTo>
                  <a:cubicBezTo>
                    <a:pt x="34013" y="46627"/>
                    <a:pt x="34043" y="46657"/>
                    <a:pt x="34104" y="46657"/>
                  </a:cubicBezTo>
                  <a:lnTo>
                    <a:pt x="34104" y="46657"/>
                  </a:lnTo>
                  <a:cubicBezTo>
                    <a:pt x="34048" y="46643"/>
                    <a:pt x="33998" y="46623"/>
                    <a:pt x="33952" y="46599"/>
                  </a:cubicBezTo>
                  <a:close/>
                  <a:moveTo>
                    <a:pt x="5015" y="46657"/>
                  </a:moveTo>
                  <a:lnTo>
                    <a:pt x="5015" y="46657"/>
                  </a:lnTo>
                  <a:lnTo>
                    <a:pt x="5015" y="46657"/>
                  </a:lnTo>
                  <a:close/>
                  <a:moveTo>
                    <a:pt x="7295" y="46657"/>
                  </a:moveTo>
                  <a:lnTo>
                    <a:pt x="7295" y="46657"/>
                  </a:lnTo>
                  <a:cubicBezTo>
                    <a:pt x="7295" y="46657"/>
                    <a:pt x="7295" y="46657"/>
                    <a:pt x="7295" y="46657"/>
                  </a:cubicBezTo>
                  <a:cubicBezTo>
                    <a:pt x="7295" y="46657"/>
                    <a:pt x="7295" y="46657"/>
                    <a:pt x="7295" y="46657"/>
                  </a:cubicBezTo>
                  <a:close/>
                  <a:moveTo>
                    <a:pt x="26710" y="46576"/>
                  </a:moveTo>
                  <a:cubicBezTo>
                    <a:pt x="26694" y="46603"/>
                    <a:pt x="26724" y="46630"/>
                    <a:pt x="26779" y="46657"/>
                  </a:cubicBezTo>
                  <a:lnTo>
                    <a:pt x="26779" y="46627"/>
                  </a:lnTo>
                  <a:lnTo>
                    <a:pt x="26710" y="46576"/>
                  </a:lnTo>
                  <a:close/>
                  <a:moveTo>
                    <a:pt x="34070" y="46665"/>
                  </a:moveTo>
                  <a:cubicBezTo>
                    <a:pt x="34066" y="46665"/>
                    <a:pt x="34074" y="46672"/>
                    <a:pt x="34104" y="46688"/>
                  </a:cubicBezTo>
                  <a:cubicBezTo>
                    <a:pt x="34089" y="46672"/>
                    <a:pt x="34074" y="46665"/>
                    <a:pt x="34070" y="46665"/>
                  </a:cubicBezTo>
                  <a:close/>
                  <a:moveTo>
                    <a:pt x="34104" y="46657"/>
                  </a:moveTo>
                  <a:cubicBezTo>
                    <a:pt x="34134" y="46672"/>
                    <a:pt x="34134" y="46672"/>
                    <a:pt x="34127" y="46672"/>
                  </a:cubicBezTo>
                  <a:cubicBezTo>
                    <a:pt x="34119" y="46672"/>
                    <a:pt x="34104" y="46672"/>
                    <a:pt x="34104" y="46688"/>
                  </a:cubicBezTo>
                  <a:cubicBezTo>
                    <a:pt x="34104" y="46688"/>
                    <a:pt x="34150" y="46695"/>
                    <a:pt x="34172" y="46695"/>
                  </a:cubicBezTo>
                  <a:cubicBezTo>
                    <a:pt x="34195" y="46695"/>
                    <a:pt x="34195" y="46688"/>
                    <a:pt x="34104" y="46657"/>
                  </a:cubicBezTo>
                  <a:close/>
                  <a:moveTo>
                    <a:pt x="34232" y="46640"/>
                  </a:moveTo>
                  <a:cubicBezTo>
                    <a:pt x="34215" y="46640"/>
                    <a:pt x="34233" y="46652"/>
                    <a:pt x="34317" y="46688"/>
                  </a:cubicBezTo>
                  <a:cubicBezTo>
                    <a:pt x="34330" y="46694"/>
                    <a:pt x="34334" y="46696"/>
                    <a:pt x="34335" y="46696"/>
                  </a:cubicBezTo>
                  <a:cubicBezTo>
                    <a:pt x="34339" y="46696"/>
                    <a:pt x="34315" y="46679"/>
                    <a:pt x="34359" y="46679"/>
                  </a:cubicBezTo>
                  <a:cubicBezTo>
                    <a:pt x="34375" y="46679"/>
                    <a:pt x="34400" y="46681"/>
                    <a:pt x="34438" y="46688"/>
                  </a:cubicBezTo>
                  <a:cubicBezTo>
                    <a:pt x="34364" y="46669"/>
                    <a:pt x="34257" y="46640"/>
                    <a:pt x="34232" y="46640"/>
                  </a:cubicBezTo>
                  <a:close/>
                  <a:moveTo>
                    <a:pt x="26839" y="46688"/>
                  </a:moveTo>
                  <a:lnTo>
                    <a:pt x="26839" y="46718"/>
                  </a:lnTo>
                  <a:cubicBezTo>
                    <a:pt x="26839" y="46718"/>
                    <a:pt x="26839" y="46718"/>
                    <a:pt x="26839" y="46718"/>
                  </a:cubicBezTo>
                  <a:lnTo>
                    <a:pt x="26839" y="46718"/>
                  </a:lnTo>
                  <a:cubicBezTo>
                    <a:pt x="26895" y="46752"/>
                    <a:pt x="26918" y="46765"/>
                    <a:pt x="26922" y="46765"/>
                  </a:cubicBezTo>
                  <a:cubicBezTo>
                    <a:pt x="26928" y="46765"/>
                    <a:pt x="26878" y="46726"/>
                    <a:pt x="26839" y="46688"/>
                  </a:cubicBezTo>
                  <a:close/>
                  <a:moveTo>
                    <a:pt x="26839" y="46718"/>
                  </a:moveTo>
                  <a:cubicBezTo>
                    <a:pt x="26956" y="46805"/>
                    <a:pt x="27009" y="46844"/>
                    <a:pt x="27011" y="46844"/>
                  </a:cubicBezTo>
                  <a:cubicBezTo>
                    <a:pt x="27012" y="46844"/>
                    <a:pt x="26951" y="46798"/>
                    <a:pt x="26839" y="46718"/>
                  </a:cubicBezTo>
                  <a:close/>
                  <a:moveTo>
                    <a:pt x="7933" y="46748"/>
                  </a:moveTo>
                  <a:cubicBezTo>
                    <a:pt x="7933" y="46779"/>
                    <a:pt x="7933" y="46809"/>
                    <a:pt x="7903" y="46870"/>
                  </a:cubicBezTo>
                  <a:lnTo>
                    <a:pt x="7933" y="46870"/>
                  </a:lnTo>
                  <a:lnTo>
                    <a:pt x="7933" y="46748"/>
                  </a:lnTo>
                  <a:close/>
                  <a:moveTo>
                    <a:pt x="34925" y="46840"/>
                  </a:moveTo>
                  <a:lnTo>
                    <a:pt x="35016" y="46870"/>
                  </a:lnTo>
                  <a:cubicBezTo>
                    <a:pt x="34985" y="46840"/>
                    <a:pt x="34955" y="46840"/>
                    <a:pt x="34925" y="46840"/>
                  </a:cubicBezTo>
                  <a:close/>
                  <a:moveTo>
                    <a:pt x="35016" y="46870"/>
                  </a:moveTo>
                  <a:lnTo>
                    <a:pt x="35035" y="46873"/>
                  </a:lnTo>
                  <a:lnTo>
                    <a:pt x="35035" y="46873"/>
                  </a:lnTo>
                  <a:cubicBezTo>
                    <a:pt x="35029" y="46871"/>
                    <a:pt x="35022" y="46870"/>
                    <a:pt x="35016" y="46870"/>
                  </a:cubicBezTo>
                  <a:close/>
                  <a:moveTo>
                    <a:pt x="35035" y="46873"/>
                  </a:moveTo>
                  <a:lnTo>
                    <a:pt x="35035" y="46873"/>
                  </a:lnTo>
                  <a:cubicBezTo>
                    <a:pt x="35049" y="46877"/>
                    <a:pt x="35063" y="46884"/>
                    <a:pt x="35077" y="46884"/>
                  </a:cubicBezTo>
                  <a:cubicBezTo>
                    <a:pt x="35080" y="46884"/>
                    <a:pt x="35084" y="46883"/>
                    <a:pt x="35088" y="46882"/>
                  </a:cubicBezTo>
                  <a:lnTo>
                    <a:pt x="35088" y="46882"/>
                  </a:lnTo>
                  <a:lnTo>
                    <a:pt x="35096" y="46883"/>
                  </a:lnTo>
                  <a:lnTo>
                    <a:pt x="35096" y="46883"/>
                  </a:lnTo>
                  <a:cubicBezTo>
                    <a:pt x="35098" y="46881"/>
                    <a:pt x="35100" y="46878"/>
                    <a:pt x="35103" y="46874"/>
                  </a:cubicBezTo>
                  <a:lnTo>
                    <a:pt x="35103" y="46874"/>
                  </a:lnTo>
                  <a:lnTo>
                    <a:pt x="35102" y="46874"/>
                  </a:lnTo>
                  <a:lnTo>
                    <a:pt x="35102" y="46874"/>
                  </a:lnTo>
                  <a:cubicBezTo>
                    <a:pt x="35097" y="46878"/>
                    <a:pt x="35093" y="46881"/>
                    <a:pt x="35088" y="46882"/>
                  </a:cubicBezTo>
                  <a:lnTo>
                    <a:pt x="35088" y="46882"/>
                  </a:lnTo>
                  <a:lnTo>
                    <a:pt x="35035" y="46873"/>
                  </a:lnTo>
                  <a:close/>
                  <a:moveTo>
                    <a:pt x="27022" y="46779"/>
                  </a:moveTo>
                  <a:cubicBezTo>
                    <a:pt x="27022" y="46808"/>
                    <a:pt x="26939" y="46754"/>
                    <a:pt x="27114" y="46853"/>
                  </a:cubicBezTo>
                  <a:lnTo>
                    <a:pt x="27114" y="46853"/>
                  </a:lnTo>
                  <a:cubicBezTo>
                    <a:pt x="27113" y="46853"/>
                    <a:pt x="27112" y="46853"/>
                    <a:pt x="27111" y="46853"/>
                  </a:cubicBezTo>
                  <a:cubicBezTo>
                    <a:pt x="27107" y="46853"/>
                    <a:pt x="27107" y="46857"/>
                    <a:pt x="27113" y="46870"/>
                  </a:cubicBezTo>
                  <a:cubicBezTo>
                    <a:pt x="27132" y="46883"/>
                    <a:pt x="27142" y="46888"/>
                    <a:pt x="27146" y="46888"/>
                  </a:cubicBezTo>
                  <a:cubicBezTo>
                    <a:pt x="27154" y="46888"/>
                    <a:pt x="27134" y="46866"/>
                    <a:pt x="27120" y="46857"/>
                  </a:cubicBezTo>
                  <a:lnTo>
                    <a:pt x="27120" y="46857"/>
                  </a:lnTo>
                  <a:cubicBezTo>
                    <a:pt x="27127" y="46861"/>
                    <a:pt x="27135" y="46865"/>
                    <a:pt x="27143" y="46870"/>
                  </a:cubicBezTo>
                  <a:lnTo>
                    <a:pt x="27022" y="46779"/>
                  </a:lnTo>
                  <a:close/>
                  <a:moveTo>
                    <a:pt x="7265" y="46718"/>
                  </a:moveTo>
                  <a:cubicBezTo>
                    <a:pt x="7234" y="46748"/>
                    <a:pt x="7234" y="46809"/>
                    <a:pt x="7234" y="46870"/>
                  </a:cubicBezTo>
                  <a:lnTo>
                    <a:pt x="7234" y="46900"/>
                  </a:lnTo>
                  <a:cubicBezTo>
                    <a:pt x="7234" y="46840"/>
                    <a:pt x="7234" y="46779"/>
                    <a:pt x="7265" y="46718"/>
                  </a:cubicBezTo>
                  <a:close/>
                  <a:moveTo>
                    <a:pt x="35096" y="46883"/>
                  </a:moveTo>
                  <a:cubicBezTo>
                    <a:pt x="35088" y="46900"/>
                    <a:pt x="35118" y="46900"/>
                    <a:pt x="35168" y="46900"/>
                  </a:cubicBezTo>
                  <a:lnTo>
                    <a:pt x="35198" y="46900"/>
                  </a:lnTo>
                  <a:lnTo>
                    <a:pt x="35096" y="46883"/>
                  </a:lnTo>
                  <a:close/>
                  <a:moveTo>
                    <a:pt x="35019" y="46820"/>
                  </a:moveTo>
                  <a:cubicBezTo>
                    <a:pt x="35005" y="46820"/>
                    <a:pt x="35041" y="46834"/>
                    <a:pt x="35077" y="46870"/>
                  </a:cubicBezTo>
                  <a:lnTo>
                    <a:pt x="35102" y="46874"/>
                  </a:lnTo>
                  <a:lnTo>
                    <a:pt x="35102" y="46874"/>
                  </a:lnTo>
                  <a:cubicBezTo>
                    <a:pt x="35104" y="46873"/>
                    <a:pt x="35105" y="46872"/>
                    <a:pt x="35107" y="46870"/>
                  </a:cubicBezTo>
                  <a:lnTo>
                    <a:pt x="35107" y="46870"/>
                  </a:lnTo>
                  <a:cubicBezTo>
                    <a:pt x="35106" y="46872"/>
                    <a:pt x="35104" y="46873"/>
                    <a:pt x="35103" y="46874"/>
                  </a:cubicBezTo>
                  <a:lnTo>
                    <a:pt x="35103" y="46874"/>
                  </a:lnTo>
                  <a:lnTo>
                    <a:pt x="35259" y="46900"/>
                  </a:lnTo>
                  <a:cubicBezTo>
                    <a:pt x="35229" y="46870"/>
                    <a:pt x="35077" y="46840"/>
                    <a:pt x="35137" y="46840"/>
                  </a:cubicBezTo>
                  <a:cubicBezTo>
                    <a:pt x="35062" y="46827"/>
                    <a:pt x="35028" y="46820"/>
                    <a:pt x="35019" y="46820"/>
                  </a:cubicBezTo>
                  <a:close/>
                  <a:moveTo>
                    <a:pt x="34834" y="46840"/>
                  </a:moveTo>
                  <a:lnTo>
                    <a:pt x="34894" y="46870"/>
                  </a:lnTo>
                  <a:lnTo>
                    <a:pt x="35198" y="46931"/>
                  </a:lnTo>
                  <a:lnTo>
                    <a:pt x="35198" y="46931"/>
                  </a:lnTo>
                  <a:lnTo>
                    <a:pt x="34834" y="46840"/>
                  </a:lnTo>
                  <a:close/>
                  <a:moveTo>
                    <a:pt x="35259" y="46931"/>
                  </a:moveTo>
                  <a:cubicBezTo>
                    <a:pt x="35281" y="46937"/>
                    <a:pt x="35301" y="46944"/>
                    <a:pt x="35320" y="46950"/>
                  </a:cubicBezTo>
                  <a:lnTo>
                    <a:pt x="35320" y="46950"/>
                  </a:lnTo>
                  <a:cubicBezTo>
                    <a:pt x="35310" y="46944"/>
                    <a:pt x="35300" y="46938"/>
                    <a:pt x="35289" y="46931"/>
                  </a:cubicBezTo>
                  <a:close/>
                  <a:moveTo>
                    <a:pt x="29150" y="46900"/>
                  </a:moveTo>
                  <a:cubicBezTo>
                    <a:pt x="29134" y="46931"/>
                    <a:pt x="29127" y="46950"/>
                    <a:pt x="29123" y="46961"/>
                  </a:cubicBezTo>
                  <a:lnTo>
                    <a:pt x="29150" y="46961"/>
                  </a:lnTo>
                  <a:cubicBezTo>
                    <a:pt x="29180" y="46900"/>
                    <a:pt x="29150" y="46900"/>
                    <a:pt x="29150" y="46900"/>
                  </a:cubicBezTo>
                  <a:close/>
                  <a:moveTo>
                    <a:pt x="29119" y="46961"/>
                  </a:moveTo>
                  <a:cubicBezTo>
                    <a:pt x="29121" y="46961"/>
                    <a:pt x="29122" y="46961"/>
                    <a:pt x="29123" y="46962"/>
                  </a:cubicBezTo>
                  <a:lnTo>
                    <a:pt x="29123" y="46962"/>
                  </a:lnTo>
                  <a:cubicBezTo>
                    <a:pt x="29123" y="46962"/>
                    <a:pt x="29123" y="46961"/>
                    <a:pt x="29123" y="46961"/>
                  </a:cubicBezTo>
                  <a:close/>
                  <a:moveTo>
                    <a:pt x="29123" y="46962"/>
                  </a:moveTo>
                  <a:lnTo>
                    <a:pt x="29123" y="46962"/>
                  </a:lnTo>
                  <a:cubicBezTo>
                    <a:pt x="29120" y="46973"/>
                    <a:pt x="29121" y="46976"/>
                    <a:pt x="29123" y="46976"/>
                  </a:cubicBezTo>
                  <a:cubicBezTo>
                    <a:pt x="29126" y="46976"/>
                    <a:pt x="29133" y="46964"/>
                    <a:pt x="29123" y="46962"/>
                  </a:cubicBezTo>
                  <a:close/>
                  <a:moveTo>
                    <a:pt x="38147" y="46961"/>
                  </a:moveTo>
                  <a:cubicBezTo>
                    <a:pt x="38134" y="47000"/>
                    <a:pt x="38132" y="47011"/>
                    <a:pt x="38134" y="47011"/>
                  </a:cubicBezTo>
                  <a:cubicBezTo>
                    <a:pt x="38137" y="47011"/>
                    <a:pt x="38147" y="46992"/>
                    <a:pt x="38147" y="46992"/>
                  </a:cubicBezTo>
                  <a:cubicBezTo>
                    <a:pt x="38147" y="46961"/>
                    <a:pt x="38147" y="46961"/>
                    <a:pt x="38147" y="46961"/>
                  </a:cubicBezTo>
                  <a:close/>
                  <a:moveTo>
                    <a:pt x="35533" y="46992"/>
                  </a:moveTo>
                  <a:cubicBezTo>
                    <a:pt x="35540" y="46999"/>
                    <a:pt x="35535" y="47001"/>
                    <a:pt x="35526" y="47001"/>
                  </a:cubicBezTo>
                  <a:cubicBezTo>
                    <a:pt x="35518" y="47001"/>
                    <a:pt x="35508" y="46999"/>
                    <a:pt x="35506" y="46999"/>
                  </a:cubicBezTo>
                  <a:cubicBezTo>
                    <a:pt x="35503" y="46999"/>
                    <a:pt x="35522" y="47004"/>
                    <a:pt x="35609" y="47030"/>
                  </a:cubicBezTo>
                  <a:lnTo>
                    <a:pt x="35609" y="47030"/>
                  </a:lnTo>
                  <a:lnTo>
                    <a:pt x="35533" y="46992"/>
                  </a:lnTo>
                  <a:close/>
                  <a:moveTo>
                    <a:pt x="35631" y="47013"/>
                  </a:moveTo>
                  <a:lnTo>
                    <a:pt x="35631" y="47013"/>
                  </a:lnTo>
                  <a:cubicBezTo>
                    <a:pt x="35629" y="47013"/>
                    <a:pt x="35635" y="47016"/>
                    <a:pt x="35654" y="47022"/>
                  </a:cubicBezTo>
                  <a:cubicBezTo>
                    <a:pt x="35680" y="47028"/>
                    <a:pt x="35691" y="47031"/>
                    <a:pt x="35692" y="47031"/>
                  </a:cubicBezTo>
                  <a:cubicBezTo>
                    <a:pt x="35698" y="47031"/>
                    <a:pt x="35636" y="47013"/>
                    <a:pt x="35631" y="47013"/>
                  </a:cubicBezTo>
                  <a:close/>
                  <a:moveTo>
                    <a:pt x="35320" y="46950"/>
                  </a:moveTo>
                  <a:cubicBezTo>
                    <a:pt x="35379" y="46983"/>
                    <a:pt x="35434" y="47004"/>
                    <a:pt x="35407" y="47004"/>
                  </a:cubicBezTo>
                  <a:cubicBezTo>
                    <a:pt x="35396" y="47004"/>
                    <a:pt x="35369" y="47000"/>
                    <a:pt x="35320" y="46992"/>
                  </a:cubicBezTo>
                  <a:lnTo>
                    <a:pt x="35320" y="46992"/>
                  </a:lnTo>
                  <a:cubicBezTo>
                    <a:pt x="35426" y="47023"/>
                    <a:pt x="35487" y="47037"/>
                    <a:pt x="35510" y="47037"/>
                  </a:cubicBezTo>
                  <a:cubicBezTo>
                    <a:pt x="35547" y="47037"/>
                    <a:pt x="35476" y="47000"/>
                    <a:pt x="35320" y="46950"/>
                  </a:cubicBezTo>
                  <a:close/>
                  <a:moveTo>
                    <a:pt x="35609" y="47030"/>
                  </a:moveTo>
                  <a:lnTo>
                    <a:pt x="35654" y="47052"/>
                  </a:lnTo>
                  <a:lnTo>
                    <a:pt x="35685" y="47052"/>
                  </a:lnTo>
                  <a:cubicBezTo>
                    <a:pt x="35655" y="47044"/>
                    <a:pt x="35630" y="47036"/>
                    <a:pt x="35609" y="47030"/>
                  </a:cubicBezTo>
                  <a:close/>
                  <a:moveTo>
                    <a:pt x="27362" y="47198"/>
                  </a:moveTo>
                  <a:cubicBezTo>
                    <a:pt x="27358" y="47199"/>
                    <a:pt x="27356" y="47201"/>
                    <a:pt x="27356" y="47204"/>
                  </a:cubicBezTo>
                  <a:lnTo>
                    <a:pt x="27362" y="47198"/>
                  </a:lnTo>
                  <a:close/>
                  <a:moveTo>
                    <a:pt x="27387" y="47174"/>
                  </a:moveTo>
                  <a:lnTo>
                    <a:pt x="27362" y="47198"/>
                  </a:lnTo>
                  <a:lnTo>
                    <a:pt x="27362" y="47198"/>
                  </a:lnTo>
                  <a:cubicBezTo>
                    <a:pt x="27363" y="47198"/>
                    <a:pt x="27364" y="47198"/>
                    <a:pt x="27365" y="47198"/>
                  </a:cubicBezTo>
                  <a:cubicBezTo>
                    <a:pt x="27398" y="47198"/>
                    <a:pt x="27517" y="47265"/>
                    <a:pt x="27569" y="47265"/>
                  </a:cubicBezTo>
                  <a:lnTo>
                    <a:pt x="27478" y="47235"/>
                  </a:lnTo>
                  <a:lnTo>
                    <a:pt x="27387" y="47174"/>
                  </a:lnTo>
                  <a:close/>
                  <a:moveTo>
                    <a:pt x="36030" y="47259"/>
                  </a:moveTo>
                  <a:cubicBezTo>
                    <a:pt x="36023" y="47259"/>
                    <a:pt x="36019" y="47261"/>
                    <a:pt x="36019" y="47265"/>
                  </a:cubicBezTo>
                  <a:lnTo>
                    <a:pt x="36049" y="47265"/>
                  </a:lnTo>
                  <a:lnTo>
                    <a:pt x="36171" y="47296"/>
                  </a:lnTo>
                  <a:lnTo>
                    <a:pt x="36177" y="47296"/>
                  </a:lnTo>
                  <a:cubicBezTo>
                    <a:pt x="36120" y="47284"/>
                    <a:pt x="36055" y="47259"/>
                    <a:pt x="36030" y="47259"/>
                  </a:cubicBezTo>
                  <a:close/>
                  <a:moveTo>
                    <a:pt x="36177" y="47296"/>
                  </a:moveTo>
                  <a:lnTo>
                    <a:pt x="36177" y="47296"/>
                  </a:lnTo>
                  <a:cubicBezTo>
                    <a:pt x="36196" y="47299"/>
                    <a:pt x="36213" y="47302"/>
                    <a:pt x="36229" y="47302"/>
                  </a:cubicBezTo>
                  <a:cubicBezTo>
                    <a:pt x="36242" y="47302"/>
                    <a:pt x="36253" y="47300"/>
                    <a:pt x="36262" y="47296"/>
                  </a:cubicBezTo>
                  <a:close/>
                  <a:moveTo>
                    <a:pt x="29727" y="0"/>
                  </a:moveTo>
                  <a:cubicBezTo>
                    <a:pt x="29697" y="0"/>
                    <a:pt x="29636" y="30"/>
                    <a:pt x="29605" y="61"/>
                  </a:cubicBezTo>
                  <a:cubicBezTo>
                    <a:pt x="29514" y="122"/>
                    <a:pt x="29453" y="213"/>
                    <a:pt x="29393" y="304"/>
                  </a:cubicBezTo>
                  <a:cubicBezTo>
                    <a:pt x="29306" y="449"/>
                    <a:pt x="29219" y="594"/>
                    <a:pt x="29158" y="766"/>
                  </a:cubicBezTo>
                  <a:lnTo>
                    <a:pt x="29158" y="766"/>
                  </a:lnTo>
                  <a:cubicBezTo>
                    <a:pt x="29159" y="760"/>
                    <a:pt x="29158" y="756"/>
                    <a:pt x="29156" y="756"/>
                  </a:cubicBezTo>
                  <a:lnTo>
                    <a:pt x="29156" y="756"/>
                  </a:lnTo>
                  <a:cubicBezTo>
                    <a:pt x="29154" y="756"/>
                    <a:pt x="29152" y="757"/>
                    <a:pt x="29150" y="760"/>
                  </a:cubicBezTo>
                  <a:cubicBezTo>
                    <a:pt x="29119" y="912"/>
                    <a:pt x="29058" y="1034"/>
                    <a:pt x="28967" y="1155"/>
                  </a:cubicBezTo>
                  <a:cubicBezTo>
                    <a:pt x="28694" y="1733"/>
                    <a:pt x="28542" y="1976"/>
                    <a:pt x="28207" y="2614"/>
                  </a:cubicBezTo>
                  <a:lnTo>
                    <a:pt x="28266" y="2585"/>
                  </a:lnTo>
                  <a:lnTo>
                    <a:pt x="28266" y="2585"/>
                  </a:lnTo>
                  <a:cubicBezTo>
                    <a:pt x="28266" y="2586"/>
                    <a:pt x="28265" y="2586"/>
                    <a:pt x="28264" y="2587"/>
                  </a:cubicBezTo>
                  <a:lnTo>
                    <a:pt x="28264" y="2587"/>
                  </a:lnTo>
                  <a:cubicBezTo>
                    <a:pt x="28266" y="2586"/>
                    <a:pt x="28267" y="2585"/>
                    <a:pt x="28268" y="2584"/>
                  </a:cubicBezTo>
                  <a:lnTo>
                    <a:pt x="28268" y="2584"/>
                  </a:lnTo>
                  <a:lnTo>
                    <a:pt x="28266" y="2585"/>
                  </a:lnTo>
                  <a:lnTo>
                    <a:pt x="28266" y="2585"/>
                  </a:lnTo>
                  <a:cubicBezTo>
                    <a:pt x="28280" y="2562"/>
                    <a:pt x="28291" y="2548"/>
                    <a:pt x="28297" y="2548"/>
                  </a:cubicBezTo>
                  <a:cubicBezTo>
                    <a:pt x="28302" y="2548"/>
                    <a:pt x="28303" y="2558"/>
                    <a:pt x="28298" y="2584"/>
                  </a:cubicBezTo>
                  <a:cubicBezTo>
                    <a:pt x="28146" y="2736"/>
                    <a:pt x="27812" y="3556"/>
                    <a:pt x="27691" y="3648"/>
                  </a:cubicBezTo>
                  <a:cubicBezTo>
                    <a:pt x="27645" y="3726"/>
                    <a:pt x="27642" y="3743"/>
                    <a:pt x="27650" y="3743"/>
                  </a:cubicBezTo>
                  <a:cubicBezTo>
                    <a:pt x="27655" y="3743"/>
                    <a:pt x="27665" y="3735"/>
                    <a:pt x="27671" y="3735"/>
                  </a:cubicBezTo>
                  <a:cubicBezTo>
                    <a:pt x="27678" y="3735"/>
                    <a:pt x="27675" y="3751"/>
                    <a:pt x="27630" y="3830"/>
                  </a:cubicBezTo>
                  <a:lnTo>
                    <a:pt x="27599" y="3860"/>
                  </a:lnTo>
                  <a:lnTo>
                    <a:pt x="27599" y="3921"/>
                  </a:lnTo>
                  <a:cubicBezTo>
                    <a:pt x="27520" y="4053"/>
                    <a:pt x="27464" y="4140"/>
                    <a:pt x="27450" y="4140"/>
                  </a:cubicBezTo>
                  <a:cubicBezTo>
                    <a:pt x="27448" y="4140"/>
                    <a:pt x="27447" y="4138"/>
                    <a:pt x="27447" y="4134"/>
                  </a:cubicBezTo>
                  <a:cubicBezTo>
                    <a:pt x="27478" y="4103"/>
                    <a:pt x="27508" y="4043"/>
                    <a:pt x="27508" y="3982"/>
                  </a:cubicBezTo>
                  <a:lnTo>
                    <a:pt x="27508" y="3982"/>
                  </a:lnTo>
                  <a:cubicBezTo>
                    <a:pt x="27417" y="4164"/>
                    <a:pt x="27265" y="4529"/>
                    <a:pt x="27235" y="4590"/>
                  </a:cubicBezTo>
                  <a:lnTo>
                    <a:pt x="27356" y="4377"/>
                  </a:lnTo>
                  <a:lnTo>
                    <a:pt x="27356" y="4377"/>
                  </a:lnTo>
                  <a:cubicBezTo>
                    <a:pt x="27052" y="4985"/>
                    <a:pt x="26687" y="5684"/>
                    <a:pt x="26444" y="6262"/>
                  </a:cubicBezTo>
                  <a:lnTo>
                    <a:pt x="26475" y="6231"/>
                  </a:lnTo>
                  <a:lnTo>
                    <a:pt x="26475" y="6231"/>
                  </a:lnTo>
                  <a:cubicBezTo>
                    <a:pt x="26292" y="6687"/>
                    <a:pt x="26292" y="6566"/>
                    <a:pt x="26049" y="7052"/>
                  </a:cubicBezTo>
                  <a:cubicBezTo>
                    <a:pt x="26019" y="7173"/>
                    <a:pt x="25958" y="7295"/>
                    <a:pt x="25897" y="7417"/>
                  </a:cubicBezTo>
                  <a:cubicBezTo>
                    <a:pt x="25907" y="7397"/>
                    <a:pt x="25910" y="7389"/>
                    <a:pt x="25910" y="7389"/>
                  </a:cubicBezTo>
                  <a:lnTo>
                    <a:pt x="25910" y="7389"/>
                  </a:lnTo>
                  <a:cubicBezTo>
                    <a:pt x="25907" y="7389"/>
                    <a:pt x="25834" y="7518"/>
                    <a:pt x="25825" y="7518"/>
                  </a:cubicBezTo>
                  <a:cubicBezTo>
                    <a:pt x="25822" y="7518"/>
                    <a:pt x="25825" y="7507"/>
                    <a:pt x="25836" y="7477"/>
                  </a:cubicBezTo>
                  <a:lnTo>
                    <a:pt x="25836" y="7477"/>
                  </a:lnTo>
                  <a:cubicBezTo>
                    <a:pt x="25745" y="7660"/>
                    <a:pt x="25654" y="7842"/>
                    <a:pt x="25624" y="8025"/>
                  </a:cubicBezTo>
                  <a:lnTo>
                    <a:pt x="25563" y="8085"/>
                  </a:lnTo>
                  <a:cubicBezTo>
                    <a:pt x="25532" y="8237"/>
                    <a:pt x="25472" y="8359"/>
                    <a:pt x="25411" y="8480"/>
                  </a:cubicBezTo>
                  <a:cubicBezTo>
                    <a:pt x="25435" y="8424"/>
                    <a:pt x="25440" y="8406"/>
                    <a:pt x="25436" y="8406"/>
                  </a:cubicBezTo>
                  <a:lnTo>
                    <a:pt x="25436" y="8406"/>
                  </a:lnTo>
                  <a:cubicBezTo>
                    <a:pt x="25429" y="8406"/>
                    <a:pt x="25393" y="8464"/>
                    <a:pt x="25386" y="8464"/>
                  </a:cubicBezTo>
                  <a:cubicBezTo>
                    <a:pt x="25382" y="8464"/>
                    <a:pt x="25387" y="8445"/>
                    <a:pt x="25411" y="8389"/>
                  </a:cubicBezTo>
                  <a:lnTo>
                    <a:pt x="25411" y="8389"/>
                  </a:lnTo>
                  <a:cubicBezTo>
                    <a:pt x="25137" y="8876"/>
                    <a:pt x="25107" y="9149"/>
                    <a:pt x="24925" y="9332"/>
                  </a:cubicBezTo>
                  <a:cubicBezTo>
                    <a:pt x="24914" y="9379"/>
                    <a:pt x="24914" y="9398"/>
                    <a:pt x="24922" y="9398"/>
                  </a:cubicBezTo>
                  <a:cubicBezTo>
                    <a:pt x="24951" y="9398"/>
                    <a:pt x="25091" y="9101"/>
                    <a:pt x="25112" y="9050"/>
                  </a:cubicBezTo>
                  <a:lnTo>
                    <a:pt x="25112" y="9050"/>
                  </a:lnTo>
                  <a:cubicBezTo>
                    <a:pt x="25117" y="9044"/>
                    <a:pt x="25120" y="9041"/>
                    <a:pt x="25122" y="9041"/>
                  </a:cubicBezTo>
                  <a:lnTo>
                    <a:pt x="25122" y="9041"/>
                  </a:lnTo>
                  <a:cubicBezTo>
                    <a:pt x="25138" y="9041"/>
                    <a:pt x="25038" y="9290"/>
                    <a:pt x="24985" y="9423"/>
                  </a:cubicBezTo>
                  <a:cubicBezTo>
                    <a:pt x="24833" y="9635"/>
                    <a:pt x="24712" y="9848"/>
                    <a:pt x="24590" y="10061"/>
                  </a:cubicBezTo>
                  <a:lnTo>
                    <a:pt x="24621" y="9970"/>
                  </a:lnTo>
                  <a:lnTo>
                    <a:pt x="24621" y="9970"/>
                  </a:lnTo>
                  <a:cubicBezTo>
                    <a:pt x="24529" y="10122"/>
                    <a:pt x="24499" y="10274"/>
                    <a:pt x="24377" y="10456"/>
                  </a:cubicBezTo>
                  <a:cubicBezTo>
                    <a:pt x="24377" y="10578"/>
                    <a:pt x="24286" y="10699"/>
                    <a:pt x="24286" y="10730"/>
                  </a:cubicBezTo>
                  <a:lnTo>
                    <a:pt x="24469" y="10365"/>
                  </a:lnTo>
                  <a:lnTo>
                    <a:pt x="24469" y="10365"/>
                  </a:lnTo>
                  <a:cubicBezTo>
                    <a:pt x="24377" y="10608"/>
                    <a:pt x="24256" y="10882"/>
                    <a:pt x="24134" y="11125"/>
                  </a:cubicBezTo>
                  <a:cubicBezTo>
                    <a:pt x="24165" y="11064"/>
                    <a:pt x="24165" y="10973"/>
                    <a:pt x="24195" y="10912"/>
                  </a:cubicBezTo>
                  <a:lnTo>
                    <a:pt x="24195" y="10912"/>
                  </a:lnTo>
                  <a:cubicBezTo>
                    <a:pt x="24134" y="11003"/>
                    <a:pt x="24104" y="11094"/>
                    <a:pt x="24043" y="11216"/>
                  </a:cubicBezTo>
                  <a:cubicBezTo>
                    <a:pt x="24043" y="11191"/>
                    <a:pt x="24080" y="11108"/>
                    <a:pt x="24129" y="11003"/>
                  </a:cubicBezTo>
                  <a:lnTo>
                    <a:pt x="24129" y="11003"/>
                  </a:lnTo>
                  <a:cubicBezTo>
                    <a:pt x="24059" y="11143"/>
                    <a:pt x="23954" y="11302"/>
                    <a:pt x="23891" y="11490"/>
                  </a:cubicBezTo>
                  <a:lnTo>
                    <a:pt x="23891" y="11459"/>
                  </a:lnTo>
                  <a:cubicBezTo>
                    <a:pt x="23861" y="11520"/>
                    <a:pt x="23830" y="11611"/>
                    <a:pt x="23800" y="11702"/>
                  </a:cubicBezTo>
                  <a:lnTo>
                    <a:pt x="23830" y="11520"/>
                  </a:lnTo>
                  <a:lnTo>
                    <a:pt x="23830" y="11520"/>
                  </a:lnTo>
                  <a:cubicBezTo>
                    <a:pt x="23739" y="11763"/>
                    <a:pt x="23617" y="11946"/>
                    <a:pt x="23526" y="12158"/>
                  </a:cubicBezTo>
                  <a:cubicBezTo>
                    <a:pt x="23622" y="11967"/>
                    <a:pt x="23644" y="11929"/>
                    <a:pt x="23650" y="11929"/>
                  </a:cubicBezTo>
                  <a:cubicBezTo>
                    <a:pt x="23654" y="11929"/>
                    <a:pt x="23652" y="11945"/>
                    <a:pt x="23658" y="11945"/>
                  </a:cubicBezTo>
                  <a:cubicBezTo>
                    <a:pt x="23664" y="11945"/>
                    <a:pt x="23677" y="11932"/>
                    <a:pt x="23709" y="11885"/>
                  </a:cubicBezTo>
                  <a:lnTo>
                    <a:pt x="23709" y="11885"/>
                  </a:lnTo>
                  <a:cubicBezTo>
                    <a:pt x="23483" y="12420"/>
                    <a:pt x="23493" y="12224"/>
                    <a:pt x="23253" y="12678"/>
                  </a:cubicBezTo>
                  <a:lnTo>
                    <a:pt x="23253" y="12678"/>
                  </a:lnTo>
                  <a:cubicBezTo>
                    <a:pt x="23286" y="12624"/>
                    <a:pt x="23320" y="12578"/>
                    <a:pt x="23327" y="12578"/>
                  </a:cubicBezTo>
                  <a:lnTo>
                    <a:pt x="23327" y="12578"/>
                  </a:lnTo>
                  <a:cubicBezTo>
                    <a:pt x="23330" y="12578"/>
                    <a:pt x="23326" y="12588"/>
                    <a:pt x="23314" y="12614"/>
                  </a:cubicBezTo>
                  <a:cubicBezTo>
                    <a:pt x="23253" y="12736"/>
                    <a:pt x="23192" y="12857"/>
                    <a:pt x="23101" y="12949"/>
                  </a:cubicBezTo>
                  <a:cubicBezTo>
                    <a:pt x="23049" y="13094"/>
                    <a:pt x="23043" y="13137"/>
                    <a:pt x="23054" y="13137"/>
                  </a:cubicBezTo>
                  <a:cubicBezTo>
                    <a:pt x="23070" y="13137"/>
                    <a:pt x="23119" y="13055"/>
                    <a:pt x="23122" y="13055"/>
                  </a:cubicBezTo>
                  <a:lnTo>
                    <a:pt x="23122" y="13055"/>
                  </a:lnTo>
                  <a:cubicBezTo>
                    <a:pt x="23123" y="13055"/>
                    <a:pt x="23117" y="13067"/>
                    <a:pt x="23101" y="13101"/>
                  </a:cubicBezTo>
                  <a:cubicBezTo>
                    <a:pt x="23040" y="13192"/>
                    <a:pt x="22979" y="13344"/>
                    <a:pt x="22949" y="13465"/>
                  </a:cubicBezTo>
                  <a:lnTo>
                    <a:pt x="22918" y="13465"/>
                  </a:lnTo>
                  <a:cubicBezTo>
                    <a:pt x="22675" y="13921"/>
                    <a:pt x="22918" y="13617"/>
                    <a:pt x="22675" y="14012"/>
                  </a:cubicBezTo>
                  <a:lnTo>
                    <a:pt x="22736" y="13830"/>
                  </a:lnTo>
                  <a:lnTo>
                    <a:pt x="22645" y="14043"/>
                  </a:lnTo>
                  <a:lnTo>
                    <a:pt x="22645" y="13952"/>
                  </a:lnTo>
                  <a:cubicBezTo>
                    <a:pt x="22584" y="14134"/>
                    <a:pt x="22493" y="14316"/>
                    <a:pt x="22402" y="14499"/>
                  </a:cubicBezTo>
                  <a:cubicBezTo>
                    <a:pt x="22405" y="14495"/>
                    <a:pt x="22408" y="14493"/>
                    <a:pt x="22410" y="14493"/>
                  </a:cubicBezTo>
                  <a:lnTo>
                    <a:pt x="22410" y="14493"/>
                  </a:lnTo>
                  <a:cubicBezTo>
                    <a:pt x="22424" y="14493"/>
                    <a:pt x="22390" y="14586"/>
                    <a:pt x="22310" y="14772"/>
                  </a:cubicBezTo>
                  <a:cubicBezTo>
                    <a:pt x="22286" y="14806"/>
                    <a:pt x="22276" y="14814"/>
                    <a:pt x="22273" y="14814"/>
                  </a:cubicBezTo>
                  <a:cubicBezTo>
                    <a:pt x="22270" y="14814"/>
                    <a:pt x="22273" y="14806"/>
                    <a:pt x="22272" y="14806"/>
                  </a:cubicBezTo>
                  <a:lnTo>
                    <a:pt x="22272" y="14806"/>
                  </a:lnTo>
                  <a:cubicBezTo>
                    <a:pt x="22271" y="14806"/>
                    <a:pt x="22259" y="14829"/>
                    <a:pt x="22189" y="14955"/>
                  </a:cubicBezTo>
                  <a:cubicBezTo>
                    <a:pt x="22219" y="14864"/>
                    <a:pt x="22250" y="14772"/>
                    <a:pt x="22310" y="14681"/>
                  </a:cubicBezTo>
                  <a:cubicBezTo>
                    <a:pt x="22310" y="14681"/>
                    <a:pt x="22341" y="14620"/>
                    <a:pt x="22341" y="14620"/>
                  </a:cubicBezTo>
                  <a:lnTo>
                    <a:pt x="22341" y="14620"/>
                  </a:lnTo>
                  <a:cubicBezTo>
                    <a:pt x="22257" y="14760"/>
                    <a:pt x="22173" y="14900"/>
                    <a:pt x="22113" y="15040"/>
                  </a:cubicBezTo>
                  <a:lnTo>
                    <a:pt x="22113" y="15040"/>
                  </a:lnTo>
                  <a:cubicBezTo>
                    <a:pt x="22131" y="15013"/>
                    <a:pt x="22158" y="14985"/>
                    <a:pt x="22158" y="14985"/>
                  </a:cubicBezTo>
                  <a:lnTo>
                    <a:pt x="22158" y="14985"/>
                  </a:lnTo>
                  <a:lnTo>
                    <a:pt x="21976" y="15411"/>
                  </a:lnTo>
                  <a:cubicBezTo>
                    <a:pt x="21967" y="15428"/>
                    <a:pt x="21964" y="15436"/>
                    <a:pt x="21963" y="15436"/>
                  </a:cubicBezTo>
                  <a:cubicBezTo>
                    <a:pt x="21961" y="15436"/>
                    <a:pt x="21976" y="15393"/>
                    <a:pt x="21976" y="15350"/>
                  </a:cubicBezTo>
                  <a:lnTo>
                    <a:pt x="21976" y="15350"/>
                  </a:lnTo>
                  <a:cubicBezTo>
                    <a:pt x="21915" y="15441"/>
                    <a:pt x="21915" y="15502"/>
                    <a:pt x="21855" y="15623"/>
                  </a:cubicBezTo>
                  <a:cubicBezTo>
                    <a:pt x="21855" y="15599"/>
                    <a:pt x="21835" y="15594"/>
                    <a:pt x="21873" y="15503"/>
                  </a:cubicBezTo>
                  <a:lnTo>
                    <a:pt x="21873" y="15503"/>
                  </a:lnTo>
                  <a:lnTo>
                    <a:pt x="21733" y="15806"/>
                  </a:lnTo>
                  <a:cubicBezTo>
                    <a:pt x="21707" y="15832"/>
                    <a:pt x="21636" y="15970"/>
                    <a:pt x="21616" y="15970"/>
                  </a:cubicBezTo>
                  <a:cubicBezTo>
                    <a:pt x="21613" y="15970"/>
                    <a:pt x="21611" y="15966"/>
                    <a:pt x="21611" y="15958"/>
                  </a:cubicBezTo>
                  <a:cubicBezTo>
                    <a:pt x="21531" y="16146"/>
                    <a:pt x="21426" y="16430"/>
                    <a:pt x="21298" y="16704"/>
                  </a:cubicBezTo>
                  <a:lnTo>
                    <a:pt x="21298" y="16704"/>
                  </a:lnTo>
                  <a:cubicBezTo>
                    <a:pt x="21301" y="16699"/>
                    <a:pt x="21304" y="16693"/>
                    <a:pt x="21307" y="16687"/>
                  </a:cubicBezTo>
                  <a:lnTo>
                    <a:pt x="21307" y="16687"/>
                  </a:lnTo>
                  <a:lnTo>
                    <a:pt x="21277" y="16809"/>
                  </a:lnTo>
                  <a:cubicBezTo>
                    <a:pt x="21267" y="16799"/>
                    <a:pt x="21258" y="16799"/>
                    <a:pt x="21252" y="16798"/>
                  </a:cubicBezTo>
                  <a:lnTo>
                    <a:pt x="21252" y="16798"/>
                  </a:lnTo>
                  <a:cubicBezTo>
                    <a:pt x="21250" y="16801"/>
                    <a:pt x="21248" y="16805"/>
                    <a:pt x="21247" y="16809"/>
                  </a:cubicBezTo>
                  <a:cubicBezTo>
                    <a:pt x="21216" y="16839"/>
                    <a:pt x="21216" y="16870"/>
                    <a:pt x="21186" y="16900"/>
                  </a:cubicBezTo>
                  <a:cubicBezTo>
                    <a:pt x="21034" y="17174"/>
                    <a:pt x="20912" y="17478"/>
                    <a:pt x="20791" y="17751"/>
                  </a:cubicBezTo>
                  <a:lnTo>
                    <a:pt x="20669" y="17933"/>
                  </a:lnTo>
                  <a:cubicBezTo>
                    <a:pt x="20642" y="17988"/>
                    <a:pt x="20635" y="18006"/>
                    <a:pt x="20637" y="18006"/>
                  </a:cubicBezTo>
                  <a:cubicBezTo>
                    <a:pt x="20643" y="18006"/>
                    <a:pt x="20689" y="17933"/>
                    <a:pt x="20701" y="17933"/>
                  </a:cubicBezTo>
                  <a:lnTo>
                    <a:pt x="20701" y="17933"/>
                  </a:lnTo>
                  <a:cubicBezTo>
                    <a:pt x="20710" y="17933"/>
                    <a:pt x="20700" y="17974"/>
                    <a:pt x="20639" y="18116"/>
                  </a:cubicBezTo>
                  <a:cubicBezTo>
                    <a:pt x="20563" y="18283"/>
                    <a:pt x="20540" y="18313"/>
                    <a:pt x="20529" y="18313"/>
                  </a:cubicBezTo>
                  <a:cubicBezTo>
                    <a:pt x="20522" y="18313"/>
                    <a:pt x="20519" y="18303"/>
                    <a:pt x="20512" y="18303"/>
                  </a:cubicBezTo>
                  <a:cubicBezTo>
                    <a:pt x="20507" y="18303"/>
                    <a:pt x="20500" y="18309"/>
                    <a:pt x="20487" y="18329"/>
                  </a:cubicBezTo>
                  <a:cubicBezTo>
                    <a:pt x="20420" y="18506"/>
                    <a:pt x="20354" y="18683"/>
                    <a:pt x="20264" y="18848"/>
                  </a:cubicBezTo>
                  <a:lnTo>
                    <a:pt x="20264" y="18848"/>
                  </a:lnTo>
                  <a:cubicBezTo>
                    <a:pt x="20270" y="18828"/>
                    <a:pt x="20274" y="18807"/>
                    <a:pt x="20274" y="18785"/>
                  </a:cubicBezTo>
                  <a:lnTo>
                    <a:pt x="20274" y="18785"/>
                  </a:lnTo>
                  <a:lnTo>
                    <a:pt x="20152" y="18997"/>
                  </a:lnTo>
                  <a:cubicBezTo>
                    <a:pt x="20168" y="18950"/>
                    <a:pt x="20185" y="18905"/>
                    <a:pt x="20201" y="18865"/>
                  </a:cubicBezTo>
                  <a:lnTo>
                    <a:pt x="20201" y="18865"/>
                  </a:lnTo>
                  <a:cubicBezTo>
                    <a:pt x="20099" y="19104"/>
                    <a:pt x="19856" y="19559"/>
                    <a:pt x="19879" y="19605"/>
                  </a:cubicBezTo>
                  <a:lnTo>
                    <a:pt x="19818" y="19757"/>
                  </a:lnTo>
                  <a:lnTo>
                    <a:pt x="19757" y="19727"/>
                  </a:lnTo>
                  <a:cubicBezTo>
                    <a:pt x="19575" y="19970"/>
                    <a:pt x="19696" y="19940"/>
                    <a:pt x="19514" y="20304"/>
                  </a:cubicBezTo>
                  <a:cubicBezTo>
                    <a:pt x="19471" y="20369"/>
                    <a:pt x="19428" y="20433"/>
                    <a:pt x="19417" y="20433"/>
                  </a:cubicBezTo>
                  <a:cubicBezTo>
                    <a:pt x="19413" y="20433"/>
                    <a:pt x="19414" y="20422"/>
                    <a:pt x="19423" y="20396"/>
                  </a:cubicBezTo>
                  <a:lnTo>
                    <a:pt x="19423" y="20396"/>
                  </a:lnTo>
                  <a:lnTo>
                    <a:pt x="19301" y="20699"/>
                  </a:lnTo>
                  <a:cubicBezTo>
                    <a:pt x="19290" y="20723"/>
                    <a:pt x="19283" y="20733"/>
                    <a:pt x="19280" y="20733"/>
                  </a:cubicBezTo>
                  <a:cubicBezTo>
                    <a:pt x="19276" y="20733"/>
                    <a:pt x="19280" y="20718"/>
                    <a:pt x="19289" y="20695"/>
                  </a:cubicBezTo>
                  <a:lnTo>
                    <a:pt x="19289" y="20695"/>
                  </a:lnTo>
                  <a:lnTo>
                    <a:pt x="19119" y="21064"/>
                  </a:lnTo>
                  <a:cubicBezTo>
                    <a:pt x="19089" y="21125"/>
                    <a:pt x="19089" y="21247"/>
                    <a:pt x="19028" y="21338"/>
                  </a:cubicBezTo>
                  <a:cubicBezTo>
                    <a:pt x="19010" y="21373"/>
                    <a:pt x="19003" y="21385"/>
                    <a:pt x="19001" y="21385"/>
                  </a:cubicBezTo>
                  <a:cubicBezTo>
                    <a:pt x="18997" y="21385"/>
                    <a:pt x="19028" y="21308"/>
                    <a:pt x="19028" y="21307"/>
                  </a:cubicBezTo>
                  <a:lnTo>
                    <a:pt x="19028" y="21307"/>
                  </a:lnTo>
                  <a:lnTo>
                    <a:pt x="18906" y="21551"/>
                  </a:lnTo>
                  <a:cubicBezTo>
                    <a:pt x="18896" y="21566"/>
                    <a:pt x="18890" y="21572"/>
                    <a:pt x="18888" y="21572"/>
                  </a:cubicBezTo>
                  <a:cubicBezTo>
                    <a:pt x="18876" y="21572"/>
                    <a:pt x="18952" y="21404"/>
                    <a:pt x="19028" y="21277"/>
                  </a:cubicBezTo>
                  <a:lnTo>
                    <a:pt x="19028" y="21277"/>
                  </a:lnTo>
                  <a:cubicBezTo>
                    <a:pt x="18845" y="21459"/>
                    <a:pt x="18937" y="21490"/>
                    <a:pt x="18663" y="21915"/>
                  </a:cubicBezTo>
                  <a:lnTo>
                    <a:pt x="18785" y="21703"/>
                  </a:lnTo>
                  <a:lnTo>
                    <a:pt x="18785" y="21703"/>
                  </a:lnTo>
                  <a:cubicBezTo>
                    <a:pt x="18663" y="21885"/>
                    <a:pt x="18541" y="22037"/>
                    <a:pt x="18450" y="22219"/>
                  </a:cubicBezTo>
                  <a:cubicBezTo>
                    <a:pt x="18473" y="22196"/>
                    <a:pt x="18636" y="21946"/>
                    <a:pt x="18661" y="21946"/>
                  </a:cubicBezTo>
                  <a:lnTo>
                    <a:pt x="18661" y="21946"/>
                  </a:lnTo>
                  <a:cubicBezTo>
                    <a:pt x="18668" y="21946"/>
                    <a:pt x="18662" y="21971"/>
                    <a:pt x="18633" y="22037"/>
                  </a:cubicBezTo>
                  <a:cubicBezTo>
                    <a:pt x="18602" y="22128"/>
                    <a:pt x="18541" y="22219"/>
                    <a:pt x="18511" y="22310"/>
                  </a:cubicBezTo>
                  <a:cubicBezTo>
                    <a:pt x="18481" y="22310"/>
                    <a:pt x="18420" y="22462"/>
                    <a:pt x="18329" y="22614"/>
                  </a:cubicBezTo>
                  <a:lnTo>
                    <a:pt x="18329" y="22584"/>
                  </a:lnTo>
                  <a:cubicBezTo>
                    <a:pt x="18268" y="22675"/>
                    <a:pt x="18237" y="22766"/>
                    <a:pt x="18237" y="22858"/>
                  </a:cubicBezTo>
                  <a:cubicBezTo>
                    <a:pt x="18177" y="22979"/>
                    <a:pt x="18116" y="23070"/>
                    <a:pt x="18025" y="23131"/>
                  </a:cubicBezTo>
                  <a:cubicBezTo>
                    <a:pt x="17986" y="23208"/>
                    <a:pt x="17977" y="23232"/>
                    <a:pt x="17982" y="23232"/>
                  </a:cubicBezTo>
                  <a:cubicBezTo>
                    <a:pt x="17990" y="23232"/>
                    <a:pt x="18040" y="23157"/>
                    <a:pt x="18052" y="23157"/>
                  </a:cubicBezTo>
                  <a:lnTo>
                    <a:pt x="18052" y="23157"/>
                  </a:lnTo>
                  <a:cubicBezTo>
                    <a:pt x="18060" y="23157"/>
                    <a:pt x="18050" y="23193"/>
                    <a:pt x="17994" y="23313"/>
                  </a:cubicBezTo>
                  <a:cubicBezTo>
                    <a:pt x="17873" y="23557"/>
                    <a:pt x="17751" y="23800"/>
                    <a:pt x="17660" y="24073"/>
                  </a:cubicBezTo>
                  <a:cubicBezTo>
                    <a:pt x="17622" y="24131"/>
                    <a:pt x="17605" y="24149"/>
                    <a:pt x="17598" y="24149"/>
                  </a:cubicBezTo>
                  <a:cubicBezTo>
                    <a:pt x="17586" y="24149"/>
                    <a:pt x="17608" y="24092"/>
                    <a:pt x="17606" y="24092"/>
                  </a:cubicBezTo>
                  <a:lnTo>
                    <a:pt x="17606" y="24092"/>
                  </a:lnTo>
                  <a:cubicBezTo>
                    <a:pt x="17605" y="24092"/>
                    <a:pt x="17603" y="24096"/>
                    <a:pt x="17599" y="24104"/>
                  </a:cubicBezTo>
                  <a:lnTo>
                    <a:pt x="17538" y="24256"/>
                  </a:lnTo>
                  <a:cubicBezTo>
                    <a:pt x="17447" y="24408"/>
                    <a:pt x="17538" y="24286"/>
                    <a:pt x="17447" y="24499"/>
                  </a:cubicBezTo>
                  <a:cubicBezTo>
                    <a:pt x="17447" y="24590"/>
                    <a:pt x="17174" y="24924"/>
                    <a:pt x="17082" y="25228"/>
                  </a:cubicBezTo>
                  <a:cubicBezTo>
                    <a:pt x="17075" y="25244"/>
                    <a:pt x="17071" y="25249"/>
                    <a:pt x="17069" y="25249"/>
                  </a:cubicBezTo>
                  <a:cubicBezTo>
                    <a:pt x="17063" y="25249"/>
                    <a:pt x="17075" y="25198"/>
                    <a:pt x="17052" y="25198"/>
                  </a:cubicBezTo>
                  <a:cubicBezTo>
                    <a:pt x="16900" y="25563"/>
                    <a:pt x="16900" y="25502"/>
                    <a:pt x="16809" y="25836"/>
                  </a:cubicBezTo>
                  <a:lnTo>
                    <a:pt x="16657" y="26079"/>
                  </a:lnTo>
                  <a:cubicBezTo>
                    <a:pt x="16687" y="26035"/>
                    <a:pt x="16704" y="26016"/>
                    <a:pt x="16711" y="26016"/>
                  </a:cubicBezTo>
                  <a:lnTo>
                    <a:pt x="16711" y="26016"/>
                  </a:lnTo>
                  <a:cubicBezTo>
                    <a:pt x="16734" y="26016"/>
                    <a:pt x="16665" y="26200"/>
                    <a:pt x="16596" y="26383"/>
                  </a:cubicBezTo>
                  <a:lnTo>
                    <a:pt x="16687" y="26231"/>
                  </a:lnTo>
                  <a:lnTo>
                    <a:pt x="16535" y="26566"/>
                  </a:lnTo>
                  <a:cubicBezTo>
                    <a:pt x="16500" y="26612"/>
                    <a:pt x="16483" y="26632"/>
                    <a:pt x="16477" y="26632"/>
                  </a:cubicBezTo>
                  <a:cubicBezTo>
                    <a:pt x="16467" y="26632"/>
                    <a:pt x="16486" y="26580"/>
                    <a:pt x="16505" y="26505"/>
                  </a:cubicBezTo>
                  <a:lnTo>
                    <a:pt x="16566" y="26414"/>
                  </a:lnTo>
                  <a:cubicBezTo>
                    <a:pt x="16566" y="26323"/>
                    <a:pt x="16596" y="26231"/>
                    <a:pt x="16566" y="26231"/>
                  </a:cubicBezTo>
                  <a:cubicBezTo>
                    <a:pt x="16566" y="26292"/>
                    <a:pt x="16535" y="26323"/>
                    <a:pt x="16535" y="26353"/>
                  </a:cubicBezTo>
                  <a:lnTo>
                    <a:pt x="16535" y="26323"/>
                  </a:lnTo>
                  <a:cubicBezTo>
                    <a:pt x="16505" y="26353"/>
                    <a:pt x="16505" y="26383"/>
                    <a:pt x="16475" y="26414"/>
                  </a:cubicBezTo>
                  <a:lnTo>
                    <a:pt x="16414" y="26475"/>
                  </a:lnTo>
                  <a:lnTo>
                    <a:pt x="16414" y="26505"/>
                  </a:lnTo>
                  <a:lnTo>
                    <a:pt x="16171" y="26931"/>
                  </a:lnTo>
                  <a:cubicBezTo>
                    <a:pt x="16049" y="27265"/>
                    <a:pt x="15958" y="27569"/>
                    <a:pt x="15745" y="28086"/>
                  </a:cubicBezTo>
                  <a:cubicBezTo>
                    <a:pt x="15759" y="28017"/>
                    <a:pt x="15754" y="27998"/>
                    <a:pt x="15741" y="27998"/>
                  </a:cubicBezTo>
                  <a:cubicBezTo>
                    <a:pt x="15726" y="27998"/>
                    <a:pt x="15701" y="28025"/>
                    <a:pt x="15684" y="28025"/>
                  </a:cubicBezTo>
                  <a:cubicBezTo>
                    <a:pt x="15768" y="27913"/>
                    <a:pt x="15852" y="27672"/>
                    <a:pt x="15960" y="27421"/>
                  </a:cubicBezTo>
                  <a:lnTo>
                    <a:pt x="15960" y="27421"/>
                  </a:lnTo>
                  <a:cubicBezTo>
                    <a:pt x="15947" y="27446"/>
                    <a:pt x="15940" y="27455"/>
                    <a:pt x="15935" y="27455"/>
                  </a:cubicBezTo>
                  <a:cubicBezTo>
                    <a:pt x="15927" y="27455"/>
                    <a:pt x="15927" y="27432"/>
                    <a:pt x="15927" y="27417"/>
                  </a:cubicBezTo>
                  <a:lnTo>
                    <a:pt x="15745" y="27903"/>
                  </a:lnTo>
                  <a:cubicBezTo>
                    <a:pt x="15742" y="27900"/>
                    <a:pt x="15739" y="27898"/>
                    <a:pt x="15735" y="27898"/>
                  </a:cubicBezTo>
                  <a:cubicBezTo>
                    <a:pt x="15708" y="27898"/>
                    <a:pt x="15675" y="28007"/>
                    <a:pt x="15593" y="28116"/>
                  </a:cubicBezTo>
                  <a:cubicBezTo>
                    <a:pt x="15602" y="28107"/>
                    <a:pt x="15608" y="28103"/>
                    <a:pt x="15611" y="28103"/>
                  </a:cubicBezTo>
                  <a:cubicBezTo>
                    <a:pt x="15645" y="28103"/>
                    <a:pt x="15463" y="28470"/>
                    <a:pt x="15380" y="28663"/>
                  </a:cubicBezTo>
                  <a:cubicBezTo>
                    <a:pt x="15350" y="28663"/>
                    <a:pt x="15380" y="28602"/>
                    <a:pt x="15471" y="28390"/>
                  </a:cubicBezTo>
                  <a:lnTo>
                    <a:pt x="15471" y="28390"/>
                  </a:lnTo>
                  <a:cubicBezTo>
                    <a:pt x="15328" y="28590"/>
                    <a:pt x="15374" y="28709"/>
                    <a:pt x="15253" y="28925"/>
                  </a:cubicBezTo>
                  <a:lnTo>
                    <a:pt x="15253" y="28925"/>
                  </a:lnTo>
                  <a:cubicBezTo>
                    <a:pt x="15259" y="28905"/>
                    <a:pt x="15259" y="28880"/>
                    <a:pt x="15259" y="28845"/>
                  </a:cubicBezTo>
                  <a:lnTo>
                    <a:pt x="15259" y="28845"/>
                  </a:lnTo>
                  <a:cubicBezTo>
                    <a:pt x="15232" y="28980"/>
                    <a:pt x="15086" y="29256"/>
                    <a:pt x="15074" y="29256"/>
                  </a:cubicBezTo>
                  <a:cubicBezTo>
                    <a:pt x="15072" y="29256"/>
                    <a:pt x="15073" y="29251"/>
                    <a:pt x="15076" y="29241"/>
                  </a:cubicBezTo>
                  <a:lnTo>
                    <a:pt x="15107" y="29180"/>
                  </a:lnTo>
                  <a:lnTo>
                    <a:pt x="15107" y="29180"/>
                  </a:lnTo>
                  <a:cubicBezTo>
                    <a:pt x="14894" y="29575"/>
                    <a:pt x="14712" y="29970"/>
                    <a:pt x="14560" y="30396"/>
                  </a:cubicBezTo>
                  <a:cubicBezTo>
                    <a:pt x="14529" y="30365"/>
                    <a:pt x="14529" y="30335"/>
                    <a:pt x="14529" y="30274"/>
                  </a:cubicBezTo>
                  <a:lnTo>
                    <a:pt x="14420" y="30710"/>
                  </a:lnTo>
                  <a:lnTo>
                    <a:pt x="14420" y="30710"/>
                  </a:lnTo>
                  <a:cubicBezTo>
                    <a:pt x="14473" y="30622"/>
                    <a:pt x="14501" y="30511"/>
                    <a:pt x="14529" y="30426"/>
                  </a:cubicBezTo>
                  <a:lnTo>
                    <a:pt x="14529" y="30669"/>
                  </a:lnTo>
                  <a:lnTo>
                    <a:pt x="14416" y="30726"/>
                  </a:lnTo>
                  <a:lnTo>
                    <a:pt x="14416" y="30726"/>
                  </a:lnTo>
                  <a:lnTo>
                    <a:pt x="14347" y="31004"/>
                  </a:lnTo>
                  <a:cubicBezTo>
                    <a:pt x="14347" y="30993"/>
                    <a:pt x="14341" y="30990"/>
                    <a:pt x="14331" y="30990"/>
                  </a:cubicBezTo>
                  <a:cubicBezTo>
                    <a:pt x="14314" y="30990"/>
                    <a:pt x="14288" y="31000"/>
                    <a:pt x="14266" y="31000"/>
                  </a:cubicBezTo>
                  <a:cubicBezTo>
                    <a:pt x="14227" y="31000"/>
                    <a:pt x="14205" y="30968"/>
                    <a:pt x="14286" y="30791"/>
                  </a:cubicBezTo>
                  <a:lnTo>
                    <a:pt x="14286" y="30791"/>
                  </a:lnTo>
                  <a:cubicBezTo>
                    <a:pt x="14195" y="30943"/>
                    <a:pt x="14134" y="31064"/>
                    <a:pt x="14104" y="31186"/>
                  </a:cubicBezTo>
                  <a:cubicBezTo>
                    <a:pt x="14123" y="31147"/>
                    <a:pt x="14166" y="31109"/>
                    <a:pt x="14180" y="31109"/>
                  </a:cubicBezTo>
                  <a:cubicBezTo>
                    <a:pt x="14189" y="31109"/>
                    <a:pt x="14187" y="31122"/>
                    <a:pt x="14164" y="31156"/>
                  </a:cubicBezTo>
                  <a:cubicBezTo>
                    <a:pt x="14012" y="31338"/>
                    <a:pt x="14073" y="31277"/>
                    <a:pt x="13921" y="31551"/>
                  </a:cubicBezTo>
                  <a:cubicBezTo>
                    <a:pt x="13936" y="31529"/>
                    <a:pt x="13947" y="31519"/>
                    <a:pt x="13954" y="31519"/>
                  </a:cubicBezTo>
                  <a:cubicBezTo>
                    <a:pt x="13979" y="31519"/>
                    <a:pt x="13968" y="31617"/>
                    <a:pt x="13921" y="31733"/>
                  </a:cubicBezTo>
                  <a:cubicBezTo>
                    <a:pt x="13921" y="31703"/>
                    <a:pt x="13860" y="31733"/>
                    <a:pt x="13860" y="31672"/>
                  </a:cubicBezTo>
                  <a:lnTo>
                    <a:pt x="13822" y="31786"/>
                  </a:lnTo>
                  <a:cubicBezTo>
                    <a:pt x="13821" y="31785"/>
                    <a:pt x="13819" y="31783"/>
                    <a:pt x="13818" y="31781"/>
                  </a:cubicBezTo>
                  <a:lnTo>
                    <a:pt x="13818" y="31781"/>
                  </a:lnTo>
                  <a:cubicBezTo>
                    <a:pt x="13787" y="31741"/>
                    <a:pt x="13754" y="31691"/>
                    <a:pt x="13708" y="31611"/>
                  </a:cubicBezTo>
                  <a:lnTo>
                    <a:pt x="13708" y="31611"/>
                  </a:lnTo>
                  <a:lnTo>
                    <a:pt x="13739" y="31672"/>
                  </a:lnTo>
                  <a:cubicBezTo>
                    <a:pt x="13648" y="31642"/>
                    <a:pt x="13617" y="31520"/>
                    <a:pt x="13496" y="31368"/>
                  </a:cubicBezTo>
                  <a:cubicBezTo>
                    <a:pt x="13222" y="31004"/>
                    <a:pt x="13344" y="31247"/>
                    <a:pt x="13101" y="30882"/>
                  </a:cubicBezTo>
                  <a:lnTo>
                    <a:pt x="13101" y="30912"/>
                  </a:lnTo>
                  <a:cubicBezTo>
                    <a:pt x="13040" y="30912"/>
                    <a:pt x="12888" y="30578"/>
                    <a:pt x="12736" y="30396"/>
                  </a:cubicBezTo>
                  <a:lnTo>
                    <a:pt x="12736" y="30396"/>
                  </a:lnTo>
                  <a:lnTo>
                    <a:pt x="12766" y="30487"/>
                  </a:lnTo>
                  <a:cubicBezTo>
                    <a:pt x="12675" y="30335"/>
                    <a:pt x="12584" y="30183"/>
                    <a:pt x="12523" y="30001"/>
                  </a:cubicBezTo>
                  <a:lnTo>
                    <a:pt x="12523" y="30001"/>
                  </a:lnTo>
                  <a:cubicBezTo>
                    <a:pt x="12537" y="30015"/>
                    <a:pt x="12566" y="30043"/>
                    <a:pt x="12584" y="30061"/>
                  </a:cubicBezTo>
                  <a:cubicBezTo>
                    <a:pt x="12512" y="29942"/>
                    <a:pt x="12488" y="29916"/>
                    <a:pt x="12475" y="29916"/>
                  </a:cubicBezTo>
                  <a:cubicBezTo>
                    <a:pt x="12465" y="29916"/>
                    <a:pt x="12462" y="29931"/>
                    <a:pt x="12451" y="29931"/>
                  </a:cubicBezTo>
                  <a:cubicBezTo>
                    <a:pt x="12439" y="29931"/>
                    <a:pt x="12418" y="29915"/>
                    <a:pt x="12371" y="29849"/>
                  </a:cubicBezTo>
                  <a:cubicBezTo>
                    <a:pt x="12341" y="29788"/>
                    <a:pt x="12432" y="29879"/>
                    <a:pt x="12341" y="29727"/>
                  </a:cubicBezTo>
                  <a:cubicBezTo>
                    <a:pt x="12283" y="29640"/>
                    <a:pt x="12002" y="29358"/>
                    <a:pt x="11871" y="29147"/>
                  </a:cubicBezTo>
                  <a:lnTo>
                    <a:pt x="11871" y="29147"/>
                  </a:lnTo>
                  <a:cubicBezTo>
                    <a:pt x="11874" y="29158"/>
                    <a:pt x="11872" y="29167"/>
                    <a:pt x="11862" y="29167"/>
                  </a:cubicBezTo>
                  <a:cubicBezTo>
                    <a:pt x="11851" y="29167"/>
                    <a:pt x="11829" y="29155"/>
                    <a:pt x="11794" y="29119"/>
                  </a:cubicBezTo>
                  <a:cubicBezTo>
                    <a:pt x="11672" y="28937"/>
                    <a:pt x="11550" y="28724"/>
                    <a:pt x="11398" y="28572"/>
                  </a:cubicBezTo>
                  <a:cubicBezTo>
                    <a:pt x="11398" y="28572"/>
                    <a:pt x="11338" y="28511"/>
                    <a:pt x="11368" y="28511"/>
                  </a:cubicBezTo>
                  <a:cubicBezTo>
                    <a:pt x="11368" y="28511"/>
                    <a:pt x="11368" y="28511"/>
                    <a:pt x="11398" y="28572"/>
                  </a:cubicBezTo>
                  <a:lnTo>
                    <a:pt x="11398" y="28542"/>
                  </a:lnTo>
                  <a:cubicBezTo>
                    <a:pt x="11307" y="28420"/>
                    <a:pt x="11094" y="28146"/>
                    <a:pt x="11034" y="28116"/>
                  </a:cubicBezTo>
                  <a:cubicBezTo>
                    <a:pt x="11003" y="27934"/>
                    <a:pt x="10456" y="27386"/>
                    <a:pt x="10517" y="27356"/>
                  </a:cubicBezTo>
                  <a:lnTo>
                    <a:pt x="10243" y="26991"/>
                  </a:lnTo>
                  <a:cubicBezTo>
                    <a:pt x="10152" y="26839"/>
                    <a:pt x="10061" y="26718"/>
                    <a:pt x="9939" y="26596"/>
                  </a:cubicBezTo>
                  <a:cubicBezTo>
                    <a:pt x="9878" y="26514"/>
                    <a:pt x="9820" y="26436"/>
                    <a:pt x="9762" y="26360"/>
                  </a:cubicBezTo>
                  <a:lnTo>
                    <a:pt x="9762" y="26360"/>
                  </a:lnTo>
                  <a:cubicBezTo>
                    <a:pt x="9768" y="26349"/>
                    <a:pt x="9776" y="26340"/>
                    <a:pt x="9781" y="26340"/>
                  </a:cubicBezTo>
                  <a:cubicBezTo>
                    <a:pt x="9785" y="26340"/>
                    <a:pt x="9787" y="26344"/>
                    <a:pt x="9787" y="26353"/>
                  </a:cubicBezTo>
                  <a:lnTo>
                    <a:pt x="9787" y="26262"/>
                  </a:lnTo>
                  <a:lnTo>
                    <a:pt x="9787" y="26140"/>
                  </a:lnTo>
                  <a:cubicBezTo>
                    <a:pt x="9787" y="26110"/>
                    <a:pt x="9787" y="26079"/>
                    <a:pt x="9787" y="26049"/>
                  </a:cubicBezTo>
                  <a:cubicBezTo>
                    <a:pt x="9848" y="26019"/>
                    <a:pt x="9787" y="25988"/>
                    <a:pt x="9848" y="25867"/>
                  </a:cubicBezTo>
                  <a:cubicBezTo>
                    <a:pt x="9848" y="25897"/>
                    <a:pt x="9848" y="25928"/>
                    <a:pt x="9848" y="25928"/>
                  </a:cubicBezTo>
                  <a:cubicBezTo>
                    <a:pt x="9909" y="25897"/>
                    <a:pt x="9909" y="25836"/>
                    <a:pt x="9970" y="25806"/>
                  </a:cubicBezTo>
                  <a:lnTo>
                    <a:pt x="9970" y="25806"/>
                  </a:lnTo>
                  <a:cubicBezTo>
                    <a:pt x="9947" y="25806"/>
                    <a:pt x="9890" y="25857"/>
                    <a:pt x="9863" y="25857"/>
                  </a:cubicBezTo>
                  <a:cubicBezTo>
                    <a:pt x="9854" y="25857"/>
                    <a:pt x="9848" y="25852"/>
                    <a:pt x="9848" y="25836"/>
                  </a:cubicBezTo>
                  <a:cubicBezTo>
                    <a:pt x="9879" y="25806"/>
                    <a:pt x="9909" y="25776"/>
                    <a:pt x="9909" y="25745"/>
                  </a:cubicBezTo>
                  <a:cubicBezTo>
                    <a:pt x="9909" y="25745"/>
                    <a:pt x="9939" y="25715"/>
                    <a:pt x="9939" y="25654"/>
                  </a:cubicBezTo>
                  <a:lnTo>
                    <a:pt x="9970" y="25684"/>
                  </a:lnTo>
                  <a:cubicBezTo>
                    <a:pt x="10000" y="25654"/>
                    <a:pt x="10000" y="25624"/>
                    <a:pt x="9970" y="25593"/>
                  </a:cubicBezTo>
                  <a:cubicBezTo>
                    <a:pt x="10000" y="25563"/>
                    <a:pt x="10031" y="25532"/>
                    <a:pt x="10061" y="25532"/>
                  </a:cubicBezTo>
                  <a:cubicBezTo>
                    <a:pt x="10088" y="25514"/>
                    <a:pt x="10094" y="25510"/>
                    <a:pt x="10090" y="25510"/>
                  </a:cubicBezTo>
                  <a:cubicBezTo>
                    <a:pt x="10086" y="25510"/>
                    <a:pt x="10071" y="25515"/>
                    <a:pt x="10060" y="25515"/>
                  </a:cubicBezTo>
                  <a:cubicBezTo>
                    <a:pt x="10046" y="25515"/>
                    <a:pt x="10037" y="25507"/>
                    <a:pt x="10061" y="25472"/>
                  </a:cubicBezTo>
                  <a:cubicBezTo>
                    <a:pt x="10122" y="25411"/>
                    <a:pt x="10183" y="25350"/>
                    <a:pt x="10213" y="25259"/>
                  </a:cubicBezTo>
                  <a:cubicBezTo>
                    <a:pt x="10228" y="25251"/>
                    <a:pt x="10238" y="25247"/>
                    <a:pt x="10243" y="25246"/>
                  </a:cubicBezTo>
                  <a:lnTo>
                    <a:pt x="10243" y="25246"/>
                  </a:lnTo>
                  <a:lnTo>
                    <a:pt x="10243" y="25259"/>
                  </a:lnTo>
                  <a:cubicBezTo>
                    <a:pt x="10243" y="25259"/>
                    <a:pt x="10257" y="25245"/>
                    <a:pt x="10248" y="25245"/>
                  </a:cubicBezTo>
                  <a:cubicBezTo>
                    <a:pt x="10247" y="25245"/>
                    <a:pt x="10245" y="25246"/>
                    <a:pt x="10243" y="25246"/>
                  </a:cubicBezTo>
                  <a:lnTo>
                    <a:pt x="10243" y="25246"/>
                  </a:lnTo>
                  <a:lnTo>
                    <a:pt x="10243" y="25198"/>
                  </a:lnTo>
                  <a:cubicBezTo>
                    <a:pt x="10274" y="25168"/>
                    <a:pt x="10274" y="25168"/>
                    <a:pt x="10274" y="25137"/>
                  </a:cubicBezTo>
                  <a:cubicBezTo>
                    <a:pt x="10274" y="25076"/>
                    <a:pt x="10426" y="25076"/>
                    <a:pt x="10487" y="25016"/>
                  </a:cubicBezTo>
                  <a:lnTo>
                    <a:pt x="10487" y="25046"/>
                  </a:lnTo>
                  <a:cubicBezTo>
                    <a:pt x="10547" y="24955"/>
                    <a:pt x="10547" y="24955"/>
                    <a:pt x="10639" y="24894"/>
                  </a:cubicBezTo>
                  <a:lnTo>
                    <a:pt x="10699" y="24894"/>
                  </a:lnTo>
                  <a:cubicBezTo>
                    <a:pt x="10639" y="24894"/>
                    <a:pt x="10699" y="24833"/>
                    <a:pt x="10791" y="24803"/>
                  </a:cubicBezTo>
                  <a:lnTo>
                    <a:pt x="10730" y="24803"/>
                  </a:lnTo>
                  <a:cubicBezTo>
                    <a:pt x="10738" y="24795"/>
                    <a:pt x="10746" y="24789"/>
                    <a:pt x="10754" y="24784"/>
                  </a:cubicBezTo>
                  <a:lnTo>
                    <a:pt x="10754" y="24784"/>
                  </a:lnTo>
                  <a:cubicBezTo>
                    <a:pt x="10768" y="24786"/>
                    <a:pt x="10781" y="24793"/>
                    <a:pt x="10791" y="24803"/>
                  </a:cubicBezTo>
                  <a:cubicBezTo>
                    <a:pt x="10791" y="24791"/>
                    <a:pt x="10791" y="24775"/>
                    <a:pt x="10799" y="24759"/>
                  </a:cubicBezTo>
                  <a:lnTo>
                    <a:pt x="10799" y="24759"/>
                  </a:lnTo>
                  <a:cubicBezTo>
                    <a:pt x="10784" y="24769"/>
                    <a:pt x="10769" y="24775"/>
                    <a:pt x="10754" y="24784"/>
                  </a:cubicBezTo>
                  <a:lnTo>
                    <a:pt x="10754" y="24784"/>
                  </a:lnTo>
                  <a:cubicBezTo>
                    <a:pt x="10750" y="24783"/>
                    <a:pt x="10746" y="24783"/>
                    <a:pt x="10741" y="24783"/>
                  </a:cubicBezTo>
                  <a:cubicBezTo>
                    <a:pt x="10715" y="24783"/>
                    <a:pt x="10687" y="24798"/>
                    <a:pt x="10669" y="24833"/>
                  </a:cubicBezTo>
                  <a:cubicBezTo>
                    <a:pt x="10608" y="24833"/>
                    <a:pt x="10578" y="24803"/>
                    <a:pt x="10669" y="24803"/>
                  </a:cubicBezTo>
                  <a:cubicBezTo>
                    <a:pt x="10608" y="24803"/>
                    <a:pt x="10547" y="24803"/>
                    <a:pt x="10517" y="24833"/>
                  </a:cubicBezTo>
                  <a:cubicBezTo>
                    <a:pt x="10456" y="24864"/>
                    <a:pt x="10426" y="24894"/>
                    <a:pt x="10395" y="24894"/>
                  </a:cubicBezTo>
                  <a:cubicBezTo>
                    <a:pt x="10395" y="24894"/>
                    <a:pt x="10335" y="24924"/>
                    <a:pt x="10335" y="24924"/>
                  </a:cubicBezTo>
                  <a:cubicBezTo>
                    <a:pt x="10274" y="24955"/>
                    <a:pt x="10213" y="24985"/>
                    <a:pt x="10183" y="25046"/>
                  </a:cubicBezTo>
                  <a:cubicBezTo>
                    <a:pt x="10183" y="25107"/>
                    <a:pt x="10152" y="25107"/>
                    <a:pt x="10091" y="25137"/>
                  </a:cubicBezTo>
                  <a:cubicBezTo>
                    <a:pt x="9939" y="25228"/>
                    <a:pt x="10031" y="25198"/>
                    <a:pt x="9909" y="25320"/>
                  </a:cubicBezTo>
                  <a:cubicBezTo>
                    <a:pt x="9939" y="25350"/>
                    <a:pt x="9787" y="25380"/>
                    <a:pt x="9757" y="25502"/>
                  </a:cubicBezTo>
                  <a:lnTo>
                    <a:pt x="9787" y="25472"/>
                  </a:lnTo>
                  <a:lnTo>
                    <a:pt x="9787" y="25472"/>
                  </a:lnTo>
                  <a:cubicBezTo>
                    <a:pt x="9787" y="25532"/>
                    <a:pt x="9635" y="25593"/>
                    <a:pt x="9605" y="25593"/>
                  </a:cubicBezTo>
                  <a:cubicBezTo>
                    <a:pt x="9605" y="25582"/>
                    <a:pt x="9605" y="25563"/>
                    <a:pt x="9605" y="25563"/>
                  </a:cubicBezTo>
                  <a:lnTo>
                    <a:pt x="9605" y="25563"/>
                  </a:lnTo>
                  <a:cubicBezTo>
                    <a:pt x="9514" y="25684"/>
                    <a:pt x="9635" y="25593"/>
                    <a:pt x="9575" y="25715"/>
                  </a:cubicBezTo>
                  <a:cubicBezTo>
                    <a:pt x="9575" y="25715"/>
                    <a:pt x="9575" y="25688"/>
                    <a:pt x="9557" y="25688"/>
                  </a:cubicBezTo>
                  <a:cubicBezTo>
                    <a:pt x="9548" y="25688"/>
                    <a:pt x="9534" y="25694"/>
                    <a:pt x="9514" y="25715"/>
                  </a:cubicBezTo>
                  <a:cubicBezTo>
                    <a:pt x="9514" y="25776"/>
                    <a:pt x="9483" y="25806"/>
                    <a:pt x="9483" y="25867"/>
                  </a:cubicBezTo>
                  <a:cubicBezTo>
                    <a:pt x="9483" y="25918"/>
                    <a:pt x="9483" y="25970"/>
                    <a:pt x="9465" y="26003"/>
                  </a:cubicBezTo>
                  <a:lnTo>
                    <a:pt x="9465" y="26003"/>
                  </a:lnTo>
                  <a:cubicBezTo>
                    <a:pt x="9442" y="25978"/>
                    <a:pt x="9417" y="25953"/>
                    <a:pt x="9392" y="25928"/>
                  </a:cubicBezTo>
                  <a:lnTo>
                    <a:pt x="9392" y="25897"/>
                  </a:lnTo>
                  <a:cubicBezTo>
                    <a:pt x="9332" y="25806"/>
                    <a:pt x="9058" y="25380"/>
                    <a:pt x="8784" y="25046"/>
                  </a:cubicBezTo>
                  <a:cubicBezTo>
                    <a:pt x="8815" y="25046"/>
                    <a:pt x="8815" y="25076"/>
                    <a:pt x="8845" y="25076"/>
                  </a:cubicBezTo>
                  <a:cubicBezTo>
                    <a:pt x="8541" y="24742"/>
                    <a:pt x="8237" y="24134"/>
                    <a:pt x="8085" y="24073"/>
                  </a:cubicBezTo>
                  <a:lnTo>
                    <a:pt x="7873" y="23830"/>
                  </a:lnTo>
                  <a:lnTo>
                    <a:pt x="7873" y="23830"/>
                  </a:lnTo>
                  <a:cubicBezTo>
                    <a:pt x="7945" y="23944"/>
                    <a:pt x="7961" y="23977"/>
                    <a:pt x="7953" y="23977"/>
                  </a:cubicBezTo>
                  <a:cubicBezTo>
                    <a:pt x="7942" y="23977"/>
                    <a:pt x="7885" y="23913"/>
                    <a:pt x="7868" y="23913"/>
                  </a:cubicBezTo>
                  <a:cubicBezTo>
                    <a:pt x="7861" y="23913"/>
                    <a:pt x="7861" y="23923"/>
                    <a:pt x="7873" y="23952"/>
                  </a:cubicBezTo>
                  <a:cubicBezTo>
                    <a:pt x="7804" y="23860"/>
                    <a:pt x="7718" y="23717"/>
                    <a:pt x="7732" y="23717"/>
                  </a:cubicBezTo>
                  <a:lnTo>
                    <a:pt x="7732" y="23717"/>
                  </a:lnTo>
                  <a:cubicBezTo>
                    <a:pt x="7736" y="23717"/>
                    <a:pt x="7751" y="23732"/>
                    <a:pt x="7781" y="23769"/>
                  </a:cubicBezTo>
                  <a:lnTo>
                    <a:pt x="7781" y="23800"/>
                  </a:lnTo>
                  <a:cubicBezTo>
                    <a:pt x="7873" y="23800"/>
                    <a:pt x="7508" y="23374"/>
                    <a:pt x="7538" y="23374"/>
                  </a:cubicBezTo>
                  <a:cubicBezTo>
                    <a:pt x="7082" y="22736"/>
                    <a:pt x="6657" y="22098"/>
                    <a:pt x="6262" y="21520"/>
                  </a:cubicBezTo>
                  <a:lnTo>
                    <a:pt x="6262" y="21611"/>
                  </a:lnTo>
                  <a:lnTo>
                    <a:pt x="6110" y="21399"/>
                  </a:lnTo>
                  <a:cubicBezTo>
                    <a:pt x="6095" y="21370"/>
                    <a:pt x="6088" y="21349"/>
                    <a:pt x="6093" y="21349"/>
                  </a:cubicBezTo>
                  <a:lnTo>
                    <a:pt x="6093" y="21349"/>
                  </a:lnTo>
                  <a:cubicBezTo>
                    <a:pt x="6099" y="21349"/>
                    <a:pt x="6121" y="21378"/>
                    <a:pt x="6170" y="21459"/>
                  </a:cubicBezTo>
                  <a:cubicBezTo>
                    <a:pt x="6140" y="21368"/>
                    <a:pt x="6079" y="21277"/>
                    <a:pt x="5988" y="21216"/>
                  </a:cubicBezTo>
                  <a:cubicBezTo>
                    <a:pt x="5936" y="21129"/>
                    <a:pt x="5923" y="21099"/>
                    <a:pt x="5931" y="21099"/>
                  </a:cubicBezTo>
                  <a:lnTo>
                    <a:pt x="5931" y="21099"/>
                  </a:lnTo>
                  <a:cubicBezTo>
                    <a:pt x="5932" y="21099"/>
                    <a:pt x="5932" y="21099"/>
                    <a:pt x="5933" y="21100"/>
                  </a:cubicBezTo>
                  <a:lnTo>
                    <a:pt x="5933" y="21100"/>
                  </a:lnTo>
                  <a:cubicBezTo>
                    <a:pt x="5855" y="21017"/>
                    <a:pt x="5797" y="20934"/>
                    <a:pt x="5714" y="20851"/>
                  </a:cubicBezTo>
                  <a:cubicBezTo>
                    <a:pt x="5654" y="20730"/>
                    <a:pt x="5684" y="20760"/>
                    <a:pt x="5684" y="20730"/>
                  </a:cubicBezTo>
                  <a:cubicBezTo>
                    <a:pt x="5684" y="20730"/>
                    <a:pt x="5654" y="20730"/>
                    <a:pt x="5623" y="20669"/>
                  </a:cubicBezTo>
                  <a:lnTo>
                    <a:pt x="5441" y="20396"/>
                  </a:lnTo>
                  <a:lnTo>
                    <a:pt x="5502" y="20517"/>
                  </a:lnTo>
                  <a:cubicBezTo>
                    <a:pt x="5438" y="20454"/>
                    <a:pt x="5375" y="20361"/>
                    <a:pt x="5363" y="20361"/>
                  </a:cubicBezTo>
                  <a:lnTo>
                    <a:pt x="5363" y="20361"/>
                  </a:lnTo>
                  <a:cubicBezTo>
                    <a:pt x="5357" y="20361"/>
                    <a:pt x="5361" y="20379"/>
                    <a:pt x="5380" y="20426"/>
                  </a:cubicBezTo>
                  <a:cubicBezTo>
                    <a:pt x="5289" y="20213"/>
                    <a:pt x="4711" y="19423"/>
                    <a:pt x="4651" y="19332"/>
                  </a:cubicBezTo>
                  <a:cubicBezTo>
                    <a:pt x="4505" y="19157"/>
                    <a:pt x="4387" y="19010"/>
                    <a:pt x="4270" y="18837"/>
                  </a:cubicBezTo>
                  <a:lnTo>
                    <a:pt x="4270" y="18837"/>
                  </a:lnTo>
                  <a:cubicBezTo>
                    <a:pt x="4273" y="18844"/>
                    <a:pt x="4273" y="18850"/>
                    <a:pt x="4269" y="18850"/>
                  </a:cubicBezTo>
                  <a:cubicBezTo>
                    <a:pt x="4260" y="18850"/>
                    <a:pt x="4230" y="18822"/>
                    <a:pt x="4164" y="18724"/>
                  </a:cubicBezTo>
                  <a:lnTo>
                    <a:pt x="4164" y="18724"/>
                  </a:lnTo>
                  <a:cubicBezTo>
                    <a:pt x="4169" y="18725"/>
                    <a:pt x="4173" y="18726"/>
                    <a:pt x="4177" y="18726"/>
                  </a:cubicBezTo>
                  <a:cubicBezTo>
                    <a:pt x="4262" y="18726"/>
                    <a:pt x="3980" y="18383"/>
                    <a:pt x="3921" y="18237"/>
                  </a:cubicBezTo>
                  <a:lnTo>
                    <a:pt x="3921" y="18237"/>
                  </a:lnTo>
                  <a:cubicBezTo>
                    <a:pt x="3928" y="18254"/>
                    <a:pt x="3929" y="18261"/>
                    <a:pt x="3926" y="18261"/>
                  </a:cubicBezTo>
                  <a:cubicBezTo>
                    <a:pt x="3906" y="18261"/>
                    <a:pt x="3689" y="17920"/>
                    <a:pt x="3666" y="17920"/>
                  </a:cubicBezTo>
                  <a:lnTo>
                    <a:pt x="3666" y="17920"/>
                  </a:lnTo>
                  <a:cubicBezTo>
                    <a:pt x="3662" y="17920"/>
                    <a:pt x="3665" y="17933"/>
                    <a:pt x="3678" y="17964"/>
                  </a:cubicBezTo>
                  <a:cubicBezTo>
                    <a:pt x="3587" y="17812"/>
                    <a:pt x="3708" y="17933"/>
                    <a:pt x="3648" y="17812"/>
                  </a:cubicBezTo>
                  <a:cubicBezTo>
                    <a:pt x="3374" y="17508"/>
                    <a:pt x="3131" y="17052"/>
                    <a:pt x="2827" y="16626"/>
                  </a:cubicBezTo>
                  <a:lnTo>
                    <a:pt x="2827" y="16626"/>
                  </a:lnTo>
                  <a:cubicBezTo>
                    <a:pt x="2827" y="16627"/>
                    <a:pt x="2840" y="16667"/>
                    <a:pt x="2831" y="16667"/>
                  </a:cubicBezTo>
                  <a:cubicBezTo>
                    <a:pt x="2827" y="16667"/>
                    <a:pt x="2817" y="16657"/>
                    <a:pt x="2796" y="16626"/>
                  </a:cubicBezTo>
                  <a:lnTo>
                    <a:pt x="2675" y="16383"/>
                  </a:lnTo>
                  <a:cubicBezTo>
                    <a:pt x="2614" y="16292"/>
                    <a:pt x="2584" y="16353"/>
                    <a:pt x="2492" y="16171"/>
                  </a:cubicBezTo>
                  <a:lnTo>
                    <a:pt x="2492" y="16171"/>
                  </a:lnTo>
                  <a:cubicBezTo>
                    <a:pt x="2513" y="16191"/>
                    <a:pt x="2523" y="16198"/>
                    <a:pt x="2526" y="16198"/>
                  </a:cubicBezTo>
                  <a:cubicBezTo>
                    <a:pt x="2533" y="16198"/>
                    <a:pt x="2513" y="16171"/>
                    <a:pt x="2492" y="16171"/>
                  </a:cubicBezTo>
                  <a:cubicBezTo>
                    <a:pt x="2249" y="15745"/>
                    <a:pt x="1945" y="15319"/>
                    <a:pt x="1672" y="14864"/>
                  </a:cubicBezTo>
                  <a:cubicBezTo>
                    <a:pt x="1520" y="14651"/>
                    <a:pt x="1398" y="14438"/>
                    <a:pt x="1277" y="14225"/>
                  </a:cubicBezTo>
                  <a:cubicBezTo>
                    <a:pt x="1155" y="14012"/>
                    <a:pt x="1033" y="13769"/>
                    <a:pt x="942" y="13557"/>
                  </a:cubicBezTo>
                  <a:cubicBezTo>
                    <a:pt x="942" y="13557"/>
                    <a:pt x="942" y="13526"/>
                    <a:pt x="942" y="13526"/>
                  </a:cubicBezTo>
                  <a:cubicBezTo>
                    <a:pt x="942" y="13536"/>
                    <a:pt x="939" y="13540"/>
                    <a:pt x="934" y="13540"/>
                  </a:cubicBezTo>
                  <a:cubicBezTo>
                    <a:pt x="925" y="13540"/>
                    <a:pt x="912" y="13526"/>
                    <a:pt x="912" y="13526"/>
                  </a:cubicBezTo>
                  <a:cubicBezTo>
                    <a:pt x="912" y="13496"/>
                    <a:pt x="912" y="13496"/>
                    <a:pt x="912" y="13465"/>
                  </a:cubicBezTo>
                  <a:lnTo>
                    <a:pt x="942" y="13405"/>
                  </a:lnTo>
                  <a:lnTo>
                    <a:pt x="1003" y="13374"/>
                  </a:lnTo>
                  <a:cubicBezTo>
                    <a:pt x="1033" y="13344"/>
                    <a:pt x="1064" y="13313"/>
                    <a:pt x="1125" y="13313"/>
                  </a:cubicBezTo>
                  <a:cubicBezTo>
                    <a:pt x="1155" y="13298"/>
                    <a:pt x="1185" y="13291"/>
                    <a:pt x="1216" y="13291"/>
                  </a:cubicBezTo>
                  <a:cubicBezTo>
                    <a:pt x="1246" y="13291"/>
                    <a:pt x="1277" y="13298"/>
                    <a:pt x="1307" y="13313"/>
                  </a:cubicBezTo>
                  <a:cubicBezTo>
                    <a:pt x="1398" y="13344"/>
                    <a:pt x="1489" y="13405"/>
                    <a:pt x="1520" y="13405"/>
                  </a:cubicBezTo>
                  <a:lnTo>
                    <a:pt x="1398" y="13344"/>
                  </a:lnTo>
                  <a:lnTo>
                    <a:pt x="1398" y="13344"/>
                  </a:lnTo>
                  <a:cubicBezTo>
                    <a:pt x="1415" y="13349"/>
                    <a:pt x="1428" y="13352"/>
                    <a:pt x="1437" y="13352"/>
                  </a:cubicBezTo>
                  <a:cubicBezTo>
                    <a:pt x="1477" y="13352"/>
                    <a:pt x="1448" y="13302"/>
                    <a:pt x="1398" y="13253"/>
                  </a:cubicBezTo>
                  <a:cubicBezTo>
                    <a:pt x="1337" y="13192"/>
                    <a:pt x="1246" y="13161"/>
                    <a:pt x="1246" y="13131"/>
                  </a:cubicBezTo>
                  <a:cubicBezTo>
                    <a:pt x="1155" y="13131"/>
                    <a:pt x="1064" y="13161"/>
                    <a:pt x="1003" y="13192"/>
                  </a:cubicBezTo>
                  <a:cubicBezTo>
                    <a:pt x="942" y="13222"/>
                    <a:pt x="912" y="13253"/>
                    <a:pt x="882" y="13283"/>
                  </a:cubicBezTo>
                  <a:cubicBezTo>
                    <a:pt x="851" y="13344"/>
                    <a:pt x="821" y="13374"/>
                    <a:pt x="790" y="13435"/>
                  </a:cubicBezTo>
                  <a:cubicBezTo>
                    <a:pt x="730" y="13496"/>
                    <a:pt x="790" y="13617"/>
                    <a:pt x="821" y="13678"/>
                  </a:cubicBezTo>
                  <a:cubicBezTo>
                    <a:pt x="851" y="13708"/>
                    <a:pt x="882" y="13769"/>
                    <a:pt x="942" y="13800"/>
                  </a:cubicBezTo>
                  <a:cubicBezTo>
                    <a:pt x="942" y="13825"/>
                    <a:pt x="937" y="13834"/>
                    <a:pt x="930" y="13834"/>
                  </a:cubicBezTo>
                  <a:cubicBezTo>
                    <a:pt x="916" y="13834"/>
                    <a:pt x="891" y="13795"/>
                    <a:pt x="884" y="13795"/>
                  </a:cubicBezTo>
                  <a:cubicBezTo>
                    <a:pt x="882" y="13795"/>
                    <a:pt x="882" y="13796"/>
                    <a:pt x="882" y="13800"/>
                  </a:cubicBezTo>
                  <a:cubicBezTo>
                    <a:pt x="973" y="13891"/>
                    <a:pt x="1033" y="14012"/>
                    <a:pt x="1094" y="14134"/>
                  </a:cubicBezTo>
                  <a:cubicBezTo>
                    <a:pt x="1368" y="14590"/>
                    <a:pt x="1459" y="14772"/>
                    <a:pt x="1793" y="15289"/>
                  </a:cubicBezTo>
                  <a:lnTo>
                    <a:pt x="1793" y="15247"/>
                  </a:lnTo>
                  <a:lnTo>
                    <a:pt x="1793" y="15247"/>
                  </a:lnTo>
                  <a:cubicBezTo>
                    <a:pt x="1803" y="15263"/>
                    <a:pt x="1816" y="15283"/>
                    <a:pt x="1830" y="15304"/>
                  </a:cubicBezTo>
                  <a:lnTo>
                    <a:pt x="1830" y="15304"/>
                  </a:lnTo>
                  <a:cubicBezTo>
                    <a:pt x="1826" y="15294"/>
                    <a:pt x="1821" y="15284"/>
                    <a:pt x="1816" y="15275"/>
                  </a:cubicBezTo>
                  <a:lnTo>
                    <a:pt x="1816" y="15275"/>
                  </a:lnTo>
                  <a:cubicBezTo>
                    <a:pt x="1927" y="15474"/>
                    <a:pt x="2310" y="15970"/>
                    <a:pt x="2310" y="16110"/>
                  </a:cubicBezTo>
                  <a:cubicBezTo>
                    <a:pt x="2337" y="16155"/>
                    <a:pt x="2345" y="16168"/>
                    <a:pt x="2347" y="16168"/>
                  </a:cubicBezTo>
                  <a:cubicBezTo>
                    <a:pt x="2349" y="16168"/>
                    <a:pt x="2338" y="16143"/>
                    <a:pt x="2345" y="16143"/>
                  </a:cubicBezTo>
                  <a:lnTo>
                    <a:pt x="2345" y="16143"/>
                  </a:lnTo>
                  <a:cubicBezTo>
                    <a:pt x="2351" y="16143"/>
                    <a:pt x="2365" y="16156"/>
                    <a:pt x="2401" y="16201"/>
                  </a:cubicBezTo>
                  <a:lnTo>
                    <a:pt x="2401" y="16262"/>
                  </a:lnTo>
                  <a:lnTo>
                    <a:pt x="2432" y="16292"/>
                  </a:lnTo>
                  <a:cubicBezTo>
                    <a:pt x="2519" y="16379"/>
                    <a:pt x="2523" y="16466"/>
                    <a:pt x="2523" y="16474"/>
                  </a:cubicBezTo>
                  <a:lnTo>
                    <a:pt x="2523" y="16474"/>
                  </a:lnTo>
                  <a:cubicBezTo>
                    <a:pt x="2522" y="16473"/>
                    <a:pt x="2521" y="16471"/>
                    <a:pt x="2520" y="16470"/>
                  </a:cubicBezTo>
                  <a:lnTo>
                    <a:pt x="2520" y="16470"/>
                  </a:lnTo>
                  <a:cubicBezTo>
                    <a:pt x="2521" y="16471"/>
                    <a:pt x="2522" y="16473"/>
                    <a:pt x="2523" y="16474"/>
                  </a:cubicBezTo>
                  <a:cubicBezTo>
                    <a:pt x="2523" y="16474"/>
                    <a:pt x="2523" y="16474"/>
                    <a:pt x="2523" y="16474"/>
                  </a:cubicBezTo>
                  <a:lnTo>
                    <a:pt x="2523" y="16474"/>
                  </a:lnTo>
                  <a:cubicBezTo>
                    <a:pt x="2584" y="16581"/>
                    <a:pt x="2665" y="16697"/>
                    <a:pt x="2709" y="16765"/>
                  </a:cubicBezTo>
                  <a:lnTo>
                    <a:pt x="2709" y="16765"/>
                  </a:lnTo>
                  <a:lnTo>
                    <a:pt x="2644" y="16657"/>
                  </a:lnTo>
                  <a:lnTo>
                    <a:pt x="2644" y="16657"/>
                  </a:lnTo>
                  <a:cubicBezTo>
                    <a:pt x="2948" y="17082"/>
                    <a:pt x="3313" y="17630"/>
                    <a:pt x="3617" y="18055"/>
                  </a:cubicBezTo>
                  <a:lnTo>
                    <a:pt x="3617" y="17994"/>
                  </a:lnTo>
                  <a:cubicBezTo>
                    <a:pt x="3860" y="18329"/>
                    <a:pt x="3799" y="18268"/>
                    <a:pt x="4043" y="18633"/>
                  </a:cubicBezTo>
                  <a:cubicBezTo>
                    <a:pt x="4103" y="18693"/>
                    <a:pt x="4195" y="18785"/>
                    <a:pt x="4255" y="18876"/>
                  </a:cubicBezTo>
                  <a:cubicBezTo>
                    <a:pt x="4242" y="18862"/>
                    <a:pt x="4235" y="18857"/>
                    <a:pt x="4231" y="18857"/>
                  </a:cubicBezTo>
                  <a:lnTo>
                    <a:pt x="4231" y="18857"/>
                  </a:lnTo>
                  <a:cubicBezTo>
                    <a:pt x="4215" y="18857"/>
                    <a:pt x="4296" y="18986"/>
                    <a:pt x="4280" y="18986"/>
                  </a:cubicBezTo>
                  <a:cubicBezTo>
                    <a:pt x="4276" y="18986"/>
                    <a:pt x="4269" y="18980"/>
                    <a:pt x="4255" y="18967"/>
                  </a:cubicBezTo>
                  <a:lnTo>
                    <a:pt x="4255" y="18967"/>
                  </a:lnTo>
                  <a:cubicBezTo>
                    <a:pt x="4347" y="19088"/>
                    <a:pt x="4438" y="19210"/>
                    <a:pt x="4590" y="19332"/>
                  </a:cubicBezTo>
                  <a:lnTo>
                    <a:pt x="4590" y="19392"/>
                  </a:lnTo>
                  <a:cubicBezTo>
                    <a:pt x="4651" y="19453"/>
                    <a:pt x="4742" y="19544"/>
                    <a:pt x="4803" y="19636"/>
                  </a:cubicBezTo>
                  <a:cubicBezTo>
                    <a:pt x="4779" y="19612"/>
                    <a:pt x="4766" y="19603"/>
                    <a:pt x="4759" y="19603"/>
                  </a:cubicBezTo>
                  <a:cubicBezTo>
                    <a:pt x="4738" y="19603"/>
                    <a:pt x="4773" y="19683"/>
                    <a:pt x="4758" y="19683"/>
                  </a:cubicBezTo>
                  <a:cubicBezTo>
                    <a:pt x="4753" y="19683"/>
                    <a:pt x="4739" y="19670"/>
                    <a:pt x="4711" y="19636"/>
                  </a:cubicBezTo>
                  <a:lnTo>
                    <a:pt x="4711" y="19636"/>
                  </a:lnTo>
                  <a:cubicBezTo>
                    <a:pt x="4924" y="20031"/>
                    <a:pt x="5137" y="20152"/>
                    <a:pt x="5198" y="20365"/>
                  </a:cubicBezTo>
                  <a:cubicBezTo>
                    <a:pt x="5219" y="20380"/>
                    <a:pt x="5233" y="20386"/>
                    <a:pt x="5241" y="20386"/>
                  </a:cubicBezTo>
                  <a:cubicBezTo>
                    <a:pt x="5290" y="20386"/>
                    <a:pt x="5105" y="20146"/>
                    <a:pt x="5074" y="20113"/>
                  </a:cubicBezTo>
                  <a:lnTo>
                    <a:pt x="5074" y="20113"/>
                  </a:lnTo>
                  <a:cubicBezTo>
                    <a:pt x="5071" y="20102"/>
                    <a:pt x="5072" y="20097"/>
                    <a:pt x="5077" y="20097"/>
                  </a:cubicBezTo>
                  <a:cubicBezTo>
                    <a:pt x="5101" y="20097"/>
                    <a:pt x="5215" y="20236"/>
                    <a:pt x="5289" y="20335"/>
                  </a:cubicBezTo>
                  <a:cubicBezTo>
                    <a:pt x="5380" y="20517"/>
                    <a:pt x="5471" y="20699"/>
                    <a:pt x="5593" y="20882"/>
                  </a:cubicBezTo>
                  <a:lnTo>
                    <a:pt x="5532" y="20821"/>
                  </a:lnTo>
                  <a:lnTo>
                    <a:pt x="5532" y="20821"/>
                  </a:lnTo>
                  <a:cubicBezTo>
                    <a:pt x="5593" y="20943"/>
                    <a:pt x="5714" y="21034"/>
                    <a:pt x="5775" y="21186"/>
                  </a:cubicBezTo>
                  <a:cubicBezTo>
                    <a:pt x="5806" y="21207"/>
                    <a:pt x="5830" y="21234"/>
                    <a:pt x="5851" y="21262"/>
                  </a:cubicBezTo>
                  <a:lnTo>
                    <a:pt x="5851" y="21262"/>
                  </a:lnTo>
                  <a:cubicBezTo>
                    <a:pt x="5846" y="21257"/>
                    <a:pt x="5841" y="21252"/>
                    <a:pt x="5836" y="21247"/>
                  </a:cubicBezTo>
                  <a:lnTo>
                    <a:pt x="5836" y="21247"/>
                  </a:lnTo>
                  <a:cubicBezTo>
                    <a:pt x="5863" y="21327"/>
                    <a:pt x="6030" y="21501"/>
                    <a:pt x="6009" y="21501"/>
                  </a:cubicBezTo>
                  <a:cubicBezTo>
                    <a:pt x="6006" y="21501"/>
                    <a:pt x="5999" y="21497"/>
                    <a:pt x="5988" y="21490"/>
                  </a:cubicBezTo>
                  <a:lnTo>
                    <a:pt x="5988" y="21490"/>
                  </a:lnTo>
                  <a:cubicBezTo>
                    <a:pt x="6110" y="21581"/>
                    <a:pt x="6170" y="21794"/>
                    <a:pt x="6353" y="21946"/>
                  </a:cubicBezTo>
                  <a:lnTo>
                    <a:pt x="6322" y="21946"/>
                  </a:lnTo>
                  <a:cubicBezTo>
                    <a:pt x="6353" y="21976"/>
                    <a:pt x="6414" y="22037"/>
                    <a:pt x="6444" y="22098"/>
                  </a:cubicBezTo>
                  <a:lnTo>
                    <a:pt x="6353" y="22007"/>
                  </a:lnTo>
                  <a:lnTo>
                    <a:pt x="6353" y="22007"/>
                  </a:lnTo>
                  <a:cubicBezTo>
                    <a:pt x="6447" y="22100"/>
                    <a:pt x="6506" y="22206"/>
                    <a:pt x="6566" y="22308"/>
                  </a:cubicBezTo>
                  <a:lnTo>
                    <a:pt x="6566" y="22308"/>
                  </a:lnTo>
                  <a:cubicBezTo>
                    <a:pt x="6565" y="22304"/>
                    <a:pt x="6567" y="22303"/>
                    <a:pt x="6569" y="22303"/>
                  </a:cubicBezTo>
                  <a:cubicBezTo>
                    <a:pt x="6574" y="22303"/>
                    <a:pt x="6581" y="22306"/>
                    <a:pt x="6585" y="22306"/>
                  </a:cubicBezTo>
                  <a:cubicBezTo>
                    <a:pt x="6593" y="22306"/>
                    <a:pt x="6594" y="22297"/>
                    <a:pt x="6566" y="22250"/>
                  </a:cubicBezTo>
                  <a:lnTo>
                    <a:pt x="6566" y="22250"/>
                  </a:lnTo>
                  <a:cubicBezTo>
                    <a:pt x="6869" y="22608"/>
                    <a:pt x="6722" y="22541"/>
                    <a:pt x="6941" y="22866"/>
                  </a:cubicBezTo>
                  <a:lnTo>
                    <a:pt x="6941" y="22866"/>
                  </a:lnTo>
                  <a:cubicBezTo>
                    <a:pt x="6921" y="22830"/>
                    <a:pt x="6907" y="22802"/>
                    <a:pt x="6911" y="22802"/>
                  </a:cubicBezTo>
                  <a:lnTo>
                    <a:pt x="6911" y="22802"/>
                  </a:lnTo>
                  <a:cubicBezTo>
                    <a:pt x="6912" y="22802"/>
                    <a:pt x="6918" y="22809"/>
                    <a:pt x="6930" y="22827"/>
                  </a:cubicBezTo>
                  <a:cubicBezTo>
                    <a:pt x="6991" y="22918"/>
                    <a:pt x="7052" y="23010"/>
                    <a:pt x="7082" y="23101"/>
                  </a:cubicBezTo>
                  <a:cubicBezTo>
                    <a:pt x="7157" y="23185"/>
                    <a:pt x="7192" y="23212"/>
                    <a:pt x="7204" y="23212"/>
                  </a:cubicBezTo>
                  <a:cubicBezTo>
                    <a:pt x="7207" y="23212"/>
                    <a:pt x="7208" y="23211"/>
                    <a:pt x="7209" y="23209"/>
                  </a:cubicBezTo>
                  <a:lnTo>
                    <a:pt x="7209" y="23209"/>
                  </a:lnTo>
                  <a:cubicBezTo>
                    <a:pt x="7260" y="23268"/>
                    <a:pt x="7319" y="23307"/>
                    <a:pt x="7417" y="23405"/>
                  </a:cubicBezTo>
                  <a:lnTo>
                    <a:pt x="7386" y="23405"/>
                  </a:lnTo>
                  <a:cubicBezTo>
                    <a:pt x="7629" y="23769"/>
                    <a:pt x="7508" y="23465"/>
                    <a:pt x="7690" y="23800"/>
                  </a:cubicBezTo>
                  <a:lnTo>
                    <a:pt x="7569" y="23678"/>
                  </a:lnTo>
                  <a:lnTo>
                    <a:pt x="7569" y="23678"/>
                  </a:lnTo>
                  <a:lnTo>
                    <a:pt x="7690" y="23830"/>
                  </a:lnTo>
                  <a:lnTo>
                    <a:pt x="7660" y="23830"/>
                  </a:lnTo>
                  <a:cubicBezTo>
                    <a:pt x="7751" y="23952"/>
                    <a:pt x="7873" y="24073"/>
                    <a:pt x="7933" y="24225"/>
                  </a:cubicBezTo>
                  <a:cubicBezTo>
                    <a:pt x="7933" y="24212"/>
                    <a:pt x="7939" y="24206"/>
                    <a:pt x="7949" y="24206"/>
                  </a:cubicBezTo>
                  <a:cubicBezTo>
                    <a:pt x="7984" y="24206"/>
                    <a:pt x="8068" y="24282"/>
                    <a:pt x="8116" y="24377"/>
                  </a:cubicBezTo>
                  <a:cubicBezTo>
                    <a:pt x="8134" y="24405"/>
                    <a:pt x="8136" y="24410"/>
                    <a:pt x="8133" y="24410"/>
                  </a:cubicBezTo>
                  <a:cubicBezTo>
                    <a:pt x="8132" y="24410"/>
                    <a:pt x="8129" y="24408"/>
                    <a:pt x="8127" y="24408"/>
                  </a:cubicBezTo>
                  <a:lnTo>
                    <a:pt x="8127" y="24408"/>
                  </a:lnTo>
                  <a:cubicBezTo>
                    <a:pt x="8123" y="24408"/>
                    <a:pt x="8131" y="24423"/>
                    <a:pt x="8207" y="24529"/>
                  </a:cubicBezTo>
                  <a:cubicBezTo>
                    <a:pt x="8146" y="24469"/>
                    <a:pt x="8085" y="24408"/>
                    <a:pt x="8055" y="24347"/>
                  </a:cubicBezTo>
                  <a:cubicBezTo>
                    <a:pt x="8055" y="24347"/>
                    <a:pt x="7994" y="24286"/>
                    <a:pt x="7994" y="24286"/>
                  </a:cubicBezTo>
                  <a:lnTo>
                    <a:pt x="7994" y="24286"/>
                  </a:lnTo>
                  <a:cubicBezTo>
                    <a:pt x="8085" y="24438"/>
                    <a:pt x="8146" y="24529"/>
                    <a:pt x="8237" y="24651"/>
                  </a:cubicBezTo>
                  <a:cubicBezTo>
                    <a:pt x="8237" y="24620"/>
                    <a:pt x="8207" y="24590"/>
                    <a:pt x="8207" y="24560"/>
                  </a:cubicBezTo>
                  <a:lnTo>
                    <a:pt x="8207" y="24560"/>
                  </a:lnTo>
                  <a:lnTo>
                    <a:pt x="8450" y="24864"/>
                  </a:lnTo>
                  <a:cubicBezTo>
                    <a:pt x="8463" y="24889"/>
                    <a:pt x="8465" y="24899"/>
                    <a:pt x="8461" y="24899"/>
                  </a:cubicBezTo>
                  <a:cubicBezTo>
                    <a:pt x="8455" y="24899"/>
                    <a:pt x="8437" y="24881"/>
                    <a:pt x="8420" y="24864"/>
                  </a:cubicBezTo>
                  <a:lnTo>
                    <a:pt x="8420" y="24864"/>
                  </a:lnTo>
                  <a:cubicBezTo>
                    <a:pt x="8450" y="24924"/>
                    <a:pt x="8480" y="24955"/>
                    <a:pt x="8572" y="25046"/>
                  </a:cubicBezTo>
                  <a:cubicBezTo>
                    <a:pt x="8532" y="25046"/>
                    <a:pt x="8518" y="25046"/>
                    <a:pt x="8487" y="25011"/>
                  </a:cubicBezTo>
                  <a:lnTo>
                    <a:pt x="8487" y="25011"/>
                  </a:lnTo>
                  <a:lnTo>
                    <a:pt x="8632" y="25198"/>
                  </a:lnTo>
                  <a:cubicBezTo>
                    <a:pt x="8660" y="25226"/>
                    <a:pt x="8713" y="25354"/>
                    <a:pt x="8699" y="25354"/>
                  </a:cubicBezTo>
                  <a:cubicBezTo>
                    <a:pt x="8698" y="25354"/>
                    <a:pt x="8696" y="25353"/>
                    <a:pt x="8693" y="25350"/>
                  </a:cubicBezTo>
                  <a:lnTo>
                    <a:pt x="8693" y="25350"/>
                  </a:lnTo>
                  <a:cubicBezTo>
                    <a:pt x="8778" y="25491"/>
                    <a:pt x="8992" y="25683"/>
                    <a:pt x="9144" y="25904"/>
                  </a:cubicBezTo>
                  <a:lnTo>
                    <a:pt x="9144" y="25904"/>
                  </a:lnTo>
                  <a:lnTo>
                    <a:pt x="9088" y="25867"/>
                  </a:lnTo>
                  <a:lnTo>
                    <a:pt x="9088" y="25867"/>
                  </a:lnTo>
                  <a:cubicBezTo>
                    <a:pt x="9134" y="25928"/>
                    <a:pt x="9142" y="25943"/>
                    <a:pt x="9145" y="25943"/>
                  </a:cubicBezTo>
                  <a:cubicBezTo>
                    <a:pt x="9148" y="25943"/>
                    <a:pt x="9149" y="25934"/>
                    <a:pt x="9162" y="25930"/>
                  </a:cubicBezTo>
                  <a:lnTo>
                    <a:pt x="9162" y="25930"/>
                  </a:lnTo>
                  <a:cubicBezTo>
                    <a:pt x="9156" y="25921"/>
                    <a:pt x="9150" y="25912"/>
                    <a:pt x="9144" y="25904"/>
                  </a:cubicBezTo>
                  <a:lnTo>
                    <a:pt x="9144" y="25904"/>
                  </a:lnTo>
                  <a:lnTo>
                    <a:pt x="9180" y="25928"/>
                  </a:lnTo>
                  <a:cubicBezTo>
                    <a:pt x="9172" y="25928"/>
                    <a:pt x="9166" y="25928"/>
                    <a:pt x="9162" y="25930"/>
                  </a:cubicBezTo>
                  <a:lnTo>
                    <a:pt x="9162" y="25930"/>
                  </a:lnTo>
                  <a:cubicBezTo>
                    <a:pt x="9168" y="25939"/>
                    <a:pt x="9174" y="25949"/>
                    <a:pt x="9180" y="25958"/>
                  </a:cubicBezTo>
                  <a:lnTo>
                    <a:pt x="9240" y="26019"/>
                  </a:lnTo>
                  <a:cubicBezTo>
                    <a:pt x="9295" y="26114"/>
                    <a:pt x="9356" y="26210"/>
                    <a:pt x="9423" y="26303"/>
                  </a:cubicBezTo>
                  <a:lnTo>
                    <a:pt x="9423" y="26303"/>
                  </a:lnTo>
                  <a:cubicBezTo>
                    <a:pt x="9425" y="26388"/>
                    <a:pt x="9454" y="26448"/>
                    <a:pt x="9483" y="26535"/>
                  </a:cubicBezTo>
                  <a:cubicBezTo>
                    <a:pt x="9362" y="26596"/>
                    <a:pt x="9544" y="26900"/>
                    <a:pt x="9483" y="26900"/>
                  </a:cubicBezTo>
                  <a:cubicBezTo>
                    <a:pt x="9483" y="26931"/>
                    <a:pt x="9483" y="26991"/>
                    <a:pt x="9514" y="27052"/>
                  </a:cubicBezTo>
                  <a:cubicBezTo>
                    <a:pt x="9514" y="27113"/>
                    <a:pt x="9544" y="27174"/>
                    <a:pt x="9605" y="27235"/>
                  </a:cubicBezTo>
                  <a:cubicBezTo>
                    <a:pt x="9605" y="27295"/>
                    <a:pt x="9631" y="27368"/>
                    <a:pt x="9675" y="27428"/>
                  </a:cubicBezTo>
                  <a:lnTo>
                    <a:pt x="9675" y="27428"/>
                  </a:lnTo>
                  <a:cubicBezTo>
                    <a:pt x="9424" y="27132"/>
                    <a:pt x="9200" y="26840"/>
                    <a:pt x="9058" y="26779"/>
                  </a:cubicBezTo>
                  <a:lnTo>
                    <a:pt x="8815" y="26535"/>
                  </a:lnTo>
                  <a:lnTo>
                    <a:pt x="8815" y="26535"/>
                  </a:lnTo>
                  <a:cubicBezTo>
                    <a:pt x="8918" y="26649"/>
                    <a:pt x="8941" y="26682"/>
                    <a:pt x="8930" y="26682"/>
                  </a:cubicBezTo>
                  <a:cubicBezTo>
                    <a:pt x="8916" y="26682"/>
                    <a:pt x="8838" y="26618"/>
                    <a:pt x="8823" y="26618"/>
                  </a:cubicBezTo>
                  <a:cubicBezTo>
                    <a:pt x="8818" y="26618"/>
                    <a:pt x="8822" y="26628"/>
                    <a:pt x="8845" y="26657"/>
                  </a:cubicBezTo>
                  <a:cubicBezTo>
                    <a:pt x="8755" y="26567"/>
                    <a:pt x="8648" y="26409"/>
                    <a:pt x="8661" y="26409"/>
                  </a:cubicBezTo>
                  <a:lnTo>
                    <a:pt x="8661" y="26409"/>
                  </a:lnTo>
                  <a:cubicBezTo>
                    <a:pt x="8666" y="26409"/>
                    <a:pt x="8685" y="26428"/>
                    <a:pt x="8724" y="26475"/>
                  </a:cubicBezTo>
                  <a:lnTo>
                    <a:pt x="8724" y="26505"/>
                  </a:lnTo>
                  <a:cubicBezTo>
                    <a:pt x="8815" y="26505"/>
                    <a:pt x="8359" y="26049"/>
                    <a:pt x="8389" y="26049"/>
                  </a:cubicBezTo>
                  <a:cubicBezTo>
                    <a:pt x="7812" y="25411"/>
                    <a:pt x="7265" y="24742"/>
                    <a:pt x="6717" y="24104"/>
                  </a:cubicBezTo>
                  <a:lnTo>
                    <a:pt x="6717" y="24104"/>
                  </a:lnTo>
                  <a:lnTo>
                    <a:pt x="6748" y="24195"/>
                  </a:lnTo>
                  <a:lnTo>
                    <a:pt x="6566" y="23982"/>
                  </a:lnTo>
                  <a:cubicBezTo>
                    <a:pt x="6551" y="23954"/>
                    <a:pt x="6544" y="23932"/>
                    <a:pt x="6552" y="23932"/>
                  </a:cubicBezTo>
                  <a:cubicBezTo>
                    <a:pt x="6561" y="23932"/>
                    <a:pt x="6591" y="23961"/>
                    <a:pt x="6657" y="24043"/>
                  </a:cubicBezTo>
                  <a:cubicBezTo>
                    <a:pt x="6596" y="23952"/>
                    <a:pt x="6505" y="23861"/>
                    <a:pt x="6414" y="23800"/>
                  </a:cubicBezTo>
                  <a:cubicBezTo>
                    <a:pt x="6343" y="23702"/>
                    <a:pt x="6326" y="23670"/>
                    <a:pt x="6336" y="23670"/>
                  </a:cubicBezTo>
                  <a:lnTo>
                    <a:pt x="6336" y="23670"/>
                  </a:lnTo>
                  <a:cubicBezTo>
                    <a:pt x="6350" y="23670"/>
                    <a:pt x="6418" y="23738"/>
                    <a:pt x="6458" y="23780"/>
                  </a:cubicBezTo>
                  <a:lnTo>
                    <a:pt x="6458" y="23780"/>
                  </a:lnTo>
                  <a:lnTo>
                    <a:pt x="6353" y="23648"/>
                  </a:lnTo>
                  <a:lnTo>
                    <a:pt x="6353" y="23678"/>
                  </a:lnTo>
                  <a:cubicBezTo>
                    <a:pt x="6262" y="23617"/>
                    <a:pt x="6170" y="23526"/>
                    <a:pt x="6079" y="23405"/>
                  </a:cubicBezTo>
                  <a:cubicBezTo>
                    <a:pt x="5988" y="23283"/>
                    <a:pt x="6018" y="23283"/>
                    <a:pt x="6018" y="23283"/>
                  </a:cubicBezTo>
                  <a:cubicBezTo>
                    <a:pt x="6018" y="23283"/>
                    <a:pt x="6018" y="23253"/>
                    <a:pt x="5958" y="23222"/>
                  </a:cubicBezTo>
                  <a:lnTo>
                    <a:pt x="5714" y="22918"/>
                  </a:lnTo>
                  <a:lnTo>
                    <a:pt x="5806" y="23070"/>
                  </a:lnTo>
                  <a:cubicBezTo>
                    <a:pt x="5720" y="22985"/>
                    <a:pt x="5650" y="22885"/>
                    <a:pt x="5637" y="22885"/>
                  </a:cubicBezTo>
                  <a:lnTo>
                    <a:pt x="5637" y="22885"/>
                  </a:lnTo>
                  <a:cubicBezTo>
                    <a:pt x="5631" y="22885"/>
                    <a:pt x="5635" y="22903"/>
                    <a:pt x="5654" y="22949"/>
                  </a:cubicBezTo>
                  <a:cubicBezTo>
                    <a:pt x="5532" y="22736"/>
                    <a:pt x="4803" y="21885"/>
                    <a:pt x="4742" y="21763"/>
                  </a:cubicBezTo>
                  <a:cubicBezTo>
                    <a:pt x="4567" y="21588"/>
                    <a:pt x="4420" y="21413"/>
                    <a:pt x="4274" y="21238"/>
                  </a:cubicBezTo>
                  <a:lnTo>
                    <a:pt x="4274" y="21238"/>
                  </a:lnTo>
                  <a:cubicBezTo>
                    <a:pt x="4287" y="21258"/>
                    <a:pt x="4289" y="21274"/>
                    <a:pt x="4281" y="21274"/>
                  </a:cubicBezTo>
                  <a:cubicBezTo>
                    <a:pt x="4267" y="21274"/>
                    <a:pt x="4229" y="21237"/>
                    <a:pt x="4164" y="21125"/>
                  </a:cubicBezTo>
                  <a:lnTo>
                    <a:pt x="4164" y="21125"/>
                  </a:lnTo>
                  <a:cubicBezTo>
                    <a:pt x="4168" y="21126"/>
                    <a:pt x="4171" y="21127"/>
                    <a:pt x="4173" y="21127"/>
                  </a:cubicBezTo>
                  <a:cubicBezTo>
                    <a:pt x="4227" y="21127"/>
                    <a:pt x="3940" y="20809"/>
                    <a:pt x="3841" y="20629"/>
                  </a:cubicBezTo>
                  <a:lnTo>
                    <a:pt x="3841" y="20629"/>
                  </a:lnTo>
                  <a:cubicBezTo>
                    <a:pt x="3841" y="20630"/>
                    <a:pt x="3841" y="20630"/>
                    <a:pt x="3840" y="20630"/>
                  </a:cubicBezTo>
                  <a:cubicBezTo>
                    <a:pt x="3827" y="20630"/>
                    <a:pt x="3542" y="20252"/>
                    <a:pt x="3510" y="20252"/>
                  </a:cubicBezTo>
                  <a:lnTo>
                    <a:pt x="3510" y="20252"/>
                  </a:lnTo>
                  <a:cubicBezTo>
                    <a:pt x="3504" y="20252"/>
                    <a:pt x="3508" y="20268"/>
                    <a:pt x="3526" y="20304"/>
                  </a:cubicBezTo>
                  <a:cubicBezTo>
                    <a:pt x="3435" y="20152"/>
                    <a:pt x="3556" y="20274"/>
                    <a:pt x="3465" y="20152"/>
                  </a:cubicBezTo>
                  <a:cubicBezTo>
                    <a:pt x="3161" y="19788"/>
                    <a:pt x="2857" y="19332"/>
                    <a:pt x="2492" y="18845"/>
                  </a:cubicBezTo>
                  <a:lnTo>
                    <a:pt x="2492" y="18845"/>
                  </a:lnTo>
                  <a:cubicBezTo>
                    <a:pt x="2492" y="18845"/>
                    <a:pt x="2506" y="18899"/>
                    <a:pt x="2488" y="18899"/>
                  </a:cubicBezTo>
                  <a:cubicBezTo>
                    <a:pt x="2479" y="18899"/>
                    <a:pt x="2462" y="18886"/>
                    <a:pt x="2432" y="18845"/>
                  </a:cubicBezTo>
                  <a:lnTo>
                    <a:pt x="2310" y="18572"/>
                  </a:lnTo>
                  <a:cubicBezTo>
                    <a:pt x="2219" y="18511"/>
                    <a:pt x="2189" y="18541"/>
                    <a:pt x="2097" y="18359"/>
                  </a:cubicBezTo>
                  <a:lnTo>
                    <a:pt x="2097" y="18359"/>
                  </a:lnTo>
                  <a:cubicBezTo>
                    <a:pt x="2107" y="18379"/>
                    <a:pt x="2114" y="18386"/>
                    <a:pt x="2118" y="18386"/>
                  </a:cubicBezTo>
                  <a:cubicBezTo>
                    <a:pt x="2124" y="18386"/>
                    <a:pt x="2118" y="18359"/>
                    <a:pt x="2097" y="18359"/>
                  </a:cubicBezTo>
                  <a:cubicBezTo>
                    <a:pt x="1763" y="17873"/>
                    <a:pt x="1429" y="17417"/>
                    <a:pt x="1094" y="16930"/>
                  </a:cubicBezTo>
                  <a:cubicBezTo>
                    <a:pt x="760" y="16444"/>
                    <a:pt x="486" y="15927"/>
                    <a:pt x="274" y="15411"/>
                  </a:cubicBezTo>
                  <a:lnTo>
                    <a:pt x="274" y="15411"/>
                  </a:lnTo>
                  <a:cubicBezTo>
                    <a:pt x="284" y="15453"/>
                    <a:pt x="287" y="15469"/>
                    <a:pt x="285" y="15469"/>
                  </a:cubicBezTo>
                  <a:cubicBezTo>
                    <a:pt x="280" y="15469"/>
                    <a:pt x="261" y="15429"/>
                    <a:pt x="233" y="15381"/>
                  </a:cubicBezTo>
                  <a:lnTo>
                    <a:pt x="233" y="15381"/>
                  </a:lnTo>
                  <a:cubicBezTo>
                    <a:pt x="229" y="15370"/>
                    <a:pt x="224" y="15360"/>
                    <a:pt x="221" y="15351"/>
                  </a:cubicBezTo>
                  <a:lnTo>
                    <a:pt x="221" y="15351"/>
                  </a:lnTo>
                  <a:lnTo>
                    <a:pt x="225" y="15369"/>
                  </a:lnTo>
                  <a:lnTo>
                    <a:pt x="225" y="15369"/>
                  </a:lnTo>
                  <a:cubicBezTo>
                    <a:pt x="221" y="15363"/>
                    <a:pt x="217" y="15356"/>
                    <a:pt x="213" y="15350"/>
                  </a:cubicBezTo>
                  <a:lnTo>
                    <a:pt x="213" y="15350"/>
                  </a:lnTo>
                  <a:cubicBezTo>
                    <a:pt x="224" y="15372"/>
                    <a:pt x="223" y="15378"/>
                    <a:pt x="217" y="15378"/>
                  </a:cubicBezTo>
                  <a:cubicBezTo>
                    <a:pt x="210" y="15378"/>
                    <a:pt x="198" y="15371"/>
                    <a:pt x="190" y="15371"/>
                  </a:cubicBezTo>
                  <a:cubicBezTo>
                    <a:pt x="186" y="15371"/>
                    <a:pt x="182" y="15373"/>
                    <a:pt x="182" y="15380"/>
                  </a:cubicBezTo>
                  <a:cubicBezTo>
                    <a:pt x="182" y="15350"/>
                    <a:pt x="152" y="15289"/>
                    <a:pt x="152" y="15259"/>
                  </a:cubicBezTo>
                  <a:cubicBezTo>
                    <a:pt x="152" y="15228"/>
                    <a:pt x="152" y="15198"/>
                    <a:pt x="152" y="15167"/>
                  </a:cubicBezTo>
                  <a:cubicBezTo>
                    <a:pt x="152" y="15107"/>
                    <a:pt x="182" y="15046"/>
                    <a:pt x="213" y="14985"/>
                  </a:cubicBezTo>
                  <a:cubicBezTo>
                    <a:pt x="213" y="14955"/>
                    <a:pt x="304" y="14864"/>
                    <a:pt x="395" y="14833"/>
                  </a:cubicBezTo>
                  <a:cubicBezTo>
                    <a:pt x="517" y="14772"/>
                    <a:pt x="608" y="14742"/>
                    <a:pt x="638" y="14742"/>
                  </a:cubicBezTo>
                  <a:cubicBezTo>
                    <a:pt x="590" y="14742"/>
                    <a:pt x="561" y="14742"/>
                    <a:pt x="520" y="14757"/>
                  </a:cubicBezTo>
                  <a:lnTo>
                    <a:pt x="520" y="14757"/>
                  </a:lnTo>
                  <a:cubicBezTo>
                    <a:pt x="544" y="14742"/>
                    <a:pt x="529" y="14729"/>
                    <a:pt x="495" y="14729"/>
                  </a:cubicBezTo>
                  <a:cubicBezTo>
                    <a:pt x="476" y="14729"/>
                    <a:pt x="452" y="14733"/>
                    <a:pt x="426" y="14742"/>
                  </a:cubicBezTo>
                  <a:cubicBezTo>
                    <a:pt x="353" y="14742"/>
                    <a:pt x="260" y="14781"/>
                    <a:pt x="226" y="14781"/>
                  </a:cubicBezTo>
                  <a:cubicBezTo>
                    <a:pt x="218" y="14781"/>
                    <a:pt x="213" y="14778"/>
                    <a:pt x="213" y="14772"/>
                  </a:cubicBezTo>
                  <a:cubicBezTo>
                    <a:pt x="61" y="14864"/>
                    <a:pt x="0" y="15046"/>
                    <a:pt x="0" y="15198"/>
                  </a:cubicBezTo>
                  <a:cubicBezTo>
                    <a:pt x="30" y="15411"/>
                    <a:pt x="91" y="15563"/>
                    <a:pt x="213" y="15745"/>
                  </a:cubicBezTo>
                  <a:cubicBezTo>
                    <a:pt x="220" y="15767"/>
                    <a:pt x="222" y="15775"/>
                    <a:pt x="221" y="15775"/>
                  </a:cubicBezTo>
                  <a:cubicBezTo>
                    <a:pt x="218" y="15775"/>
                    <a:pt x="197" y="15730"/>
                    <a:pt x="187" y="15730"/>
                  </a:cubicBezTo>
                  <a:cubicBezTo>
                    <a:pt x="184" y="15730"/>
                    <a:pt x="182" y="15734"/>
                    <a:pt x="182" y="15745"/>
                  </a:cubicBezTo>
                  <a:cubicBezTo>
                    <a:pt x="274" y="15836"/>
                    <a:pt x="334" y="15988"/>
                    <a:pt x="395" y="16110"/>
                  </a:cubicBezTo>
                  <a:cubicBezTo>
                    <a:pt x="699" y="16626"/>
                    <a:pt x="821" y="16839"/>
                    <a:pt x="1185" y="17417"/>
                  </a:cubicBezTo>
                  <a:lnTo>
                    <a:pt x="1185" y="17356"/>
                  </a:lnTo>
                  <a:cubicBezTo>
                    <a:pt x="1246" y="17417"/>
                    <a:pt x="1277" y="17508"/>
                    <a:pt x="1307" y="17569"/>
                  </a:cubicBezTo>
                  <a:cubicBezTo>
                    <a:pt x="1322" y="17583"/>
                    <a:pt x="1330" y="17589"/>
                    <a:pt x="1333" y="17589"/>
                  </a:cubicBezTo>
                  <a:cubicBezTo>
                    <a:pt x="1353" y="17589"/>
                    <a:pt x="1157" y="17313"/>
                    <a:pt x="1193" y="17313"/>
                  </a:cubicBezTo>
                  <a:cubicBezTo>
                    <a:pt x="1197" y="17313"/>
                    <a:pt x="1205" y="17317"/>
                    <a:pt x="1216" y="17326"/>
                  </a:cubicBezTo>
                  <a:cubicBezTo>
                    <a:pt x="1277" y="17538"/>
                    <a:pt x="1793" y="18177"/>
                    <a:pt x="1824" y="18298"/>
                  </a:cubicBezTo>
                  <a:cubicBezTo>
                    <a:pt x="1862" y="18355"/>
                    <a:pt x="1873" y="18370"/>
                    <a:pt x="1875" y="18370"/>
                  </a:cubicBezTo>
                  <a:cubicBezTo>
                    <a:pt x="1878" y="18370"/>
                    <a:pt x="1867" y="18348"/>
                    <a:pt x="1874" y="18348"/>
                  </a:cubicBezTo>
                  <a:lnTo>
                    <a:pt x="1874" y="18348"/>
                  </a:lnTo>
                  <a:cubicBezTo>
                    <a:pt x="1880" y="18348"/>
                    <a:pt x="1898" y="18363"/>
                    <a:pt x="1945" y="18420"/>
                  </a:cubicBezTo>
                  <a:lnTo>
                    <a:pt x="1945" y="18481"/>
                  </a:lnTo>
                  <a:lnTo>
                    <a:pt x="2006" y="18511"/>
                  </a:lnTo>
                  <a:cubicBezTo>
                    <a:pt x="2079" y="18608"/>
                    <a:pt x="2113" y="18704"/>
                    <a:pt x="2108" y="18725"/>
                  </a:cubicBezTo>
                  <a:lnTo>
                    <a:pt x="2108" y="18725"/>
                  </a:lnTo>
                  <a:cubicBezTo>
                    <a:pt x="2081" y="18683"/>
                    <a:pt x="2056" y="18641"/>
                    <a:pt x="2037" y="18602"/>
                  </a:cubicBezTo>
                  <a:lnTo>
                    <a:pt x="2037" y="18602"/>
                  </a:lnTo>
                  <a:cubicBezTo>
                    <a:pt x="2037" y="18633"/>
                    <a:pt x="2097" y="18693"/>
                    <a:pt x="2097" y="18724"/>
                  </a:cubicBezTo>
                  <a:cubicBezTo>
                    <a:pt x="2101" y="18727"/>
                    <a:pt x="2103" y="18728"/>
                    <a:pt x="2105" y="18728"/>
                  </a:cubicBezTo>
                  <a:cubicBezTo>
                    <a:pt x="2107" y="18728"/>
                    <a:pt x="2108" y="18727"/>
                    <a:pt x="2108" y="18725"/>
                  </a:cubicBezTo>
                  <a:lnTo>
                    <a:pt x="2108" y="18725"/>
                  </a:lnTo>
                  <a:cubicBezTo>
                    <a:pt x="2185" y="18841"/>
                    <a:pt x="2281" y="18961"/>
                    <a:pt x="2334" y="19033"/>
                  </a:cubicBezTo>
                  <a:lnTo>
                    <a:pt x="2334" y="19033"/>
                  </a:lnTo>
                  <a:lnTo>
                    <a:pt x="2249" y="18906"/>
                  </a:lnTo>
                  <a:lnTo>
                    <a:pt x="2249" y="18906"/>
                  </a:lnTo>
                  <a:cubicBezTo>
                    <a:pt x="2644" y="19392"/>
                    <a:pt x="3070" y="20000"/>
                    <a:pt x="3465" y="20426"/>
                  </a:cubicBezTo>
                  <a:lnTo>
                    <a:pt x="3465" y="20396"/>
                  </a:lnTo>
                  <a:cubicBezTo>
                    <a:pt x="3739" y="20730"/>
                    <a:pt x="3678" y="20669"/>
                    <a:pt x="3982" y="21064"/>
                  </a:cubicBezTo>
                  <a:cubicBezTo>
                    <a:pt x="4073" y="21155"/>
                    <a:pt x="4134" y="21247"/>
                    <a:pt x="4225" y="21338"/>
                  </a:cubicBezTo>
                  <a:cubicBezTo>
                    <a:pt x="4212" y="21324"/>
                    <a:pt x="4205" y="21319"/>
                    <a:pt x="4203" y="21319"/>
                  </a:cubicBezTo>
                  <a:lnTo>
                    <a:pt x="4203" y="21319"/>
                  </a:lnTo>
                  <a:cubicBezTo>
                    <a:pt x="4191" y="21319"/>
                    <a:pt x="4285" y="21448"/>
                    <a:pt x="4259" y="21448"/>
                  </a:cubicBezTo>
                  <a:cubicBezTo>
                    <a:pt x="4253" y="21448"/>
                    <a:pt x="4243" y="21442"/>
                    <a:pt x="4225" y="21429"/>
                  </a:cubicBezTo>
                  <a:lnTo>
                    <a:pt x="4225" y="21429"/>
                  </a:lnTo>
                  <a:cubicBezTo>
                    <a:pt x="4347" y="21551"/>
                    <a:pt x="4468" y="21703"/>
                    <a:pt x="4620" y="21824"/>
                  </a:cubicBezTo>
                  <a:lnTo>
                    <a:pt x="4651" y="21885"/>
                  </a:lnTo>
                  <a:cubicBezTo>
                    <a:pt x="4742" y="21946"/>
                    <a:pt x="4833" y="22037"/>
                    <a:pt x="4894" y="22158"/>
                  </a:cubicBezTo>
                  <a:cubicBezTo>
                    <a:pt x="4868" y="22126"/>
                    <a:pt x="4857" y="22115"/>
                    <a:pt x="4855" y="22115"/>
                  </a:cubicBezTo>
                  <a:lnTo>
                    <a:pt x="4855" y="22115"/>
                  </a:lnTo>
                  <a:cubicBezTo>
                    <a:pt x="4848" y="22115"/>
                    <a:pt x="4904" y="22202"/>
                    <a:pt x="4887" y="22202"/>
                  </a:cubicBezTo>
                  <a:cubicBezTo>
                    <a:pt x="4881" y="22202"/>
                    <a:pt x="4865" y="22191"/>
                    <a:pt x="4833" y="22158"/>
                  </a:cubicBezTo>
                  <a:lnTo>
                    <a:pt x="4833" y="22158"/>
                  </a:lnTo>
                  <a:cubicBezTo>
                    <a:pt x="5107" y="22584"/>
                    <a:pt x="5350" y="22706"/>
                    <a:pt x="5441" y="22918"/>
                  </a:cubicBezTo>
                  <a:cubicBezTo>
                    <a:pt x="5466" y="22939"/>
                    <a:pt x="5479" y="22948"/>
                    <a:pt x="5483" y="22948"/>
                  </a:cubicBezTo>
                  <a:cubicBezTo>
                    <a:pt x="5507" y="22948"/>
                    <a:pt x="5246" y="22664"/>
                    <a:pt x="5269" y="22664"/>
                  </a:cubicBezTo>
                  <a:lnTo>
                    <a:pt x="5269" y="22664"/>
                  </a:lnTo>
                  <a:cubicBezTo>
                    <a:pt x="5272" y="22664"/>
                    <a:pt x="5278" y="22667"/>
                    <a:pt x="5289" y="22675"/>
                  </a:cubicBezTo>
                  <a:cubicBezTo>
                    <a:pt x="5277" y="22652"/>
                    <a:pt x="5276" y="22642"/>
                    <a:pt x="5281" y="22642"/>
                  </a:cubicBezTo>
                  <a:cubicBezTo>
                    <a:pt x="5305" y="22642"/>
                    <a:pt x="5458" y="22820"/>
                    <a:pt x="5532" y="22918"/>
                  </a:cubicBezTo>
                  <a:cubicBezTo>
                    <a:pt x="5654" y="23101"/>
                    <a:pt x="5775" y="23313"/>
                    <a:pt x="5897" y="23496"/>
                  </a:cubicBezTo>
                  <a:lnTo>
                    <a:pt x="5866" y="23435"/>
                  </a:lnTo>
                  <a:lnTo>
                    <a:pt x="5866" y="23435"/>
                  </a:lnTo>
                  <a:cubicBezTo>
                    <a:pt x="5958" y="23557"/>
                    <a:pt x="6049" y="23648"/>
                    <a:pt x="6170" y="23800"/>
                  </a:cubicBezTo>
                  <a:cubicBezTo>
                    <a:pt x="6262" y="23861"/>
                    <a:pt x="6322" y="23982"/>
                    <a:pt x="6383" y="23982"/>
                  </a:cubicBezTo>
                  <a:lnTo>
                    <a:pt x="6140" y="23709"/>
                  </a:lnTo>
                  <a:lnTo>
                    <a:pt x="6140" y="23709"/>
                  </a:lnTo>
                  <a:cubicBezTo>
                    <a:pt x="6322" y="23891"/>
                    <a:pt x="6505" y="24073"/>
                    <a:pt x="6657" y="24286"/>
                  </a:cubicBezTo>
                  <a:cubicBezTo>
                    <a:pt x="6612" y="24242"/>
                    <a:pt x="6568" y="24214"/>
                    <a:pt x="6536" y="24178"/>
                  </a:cubicBezTo>
                  <a:lnTo>
                    <a:pt x="6536" y="24178"/>
                  </a:lnTo>
                  <a:cubicBezTo>
                    <a:pt x="6586" y="24247"/>
                    <a:pt x="6637" y="24302"/>
                    <a:pt x="6687" y="24377"/>
                  </a:cubicBezTo>
                  <a:cubicBezTo>
                    <a:pt x="6657" y="24377"/>
                    <a:pt x="6383" y="24043"/>
                    <a:pt x="6231" y="23861"/>
                  </a:cubicBezTo>
                  <a:lnTo>
                    <a:pt x="6231" y="23861"/>
                  </a:lnTo>
                  <a:cubicBezTo>
                    <a:pt x="6258" y="23967"/>
                    <a:pt x="6473" y="24145"/>
                    <a:pt x="6441" y="24145"/>
                  </a:cubicBezTo>
                  <a:cubicBezTo>
                    <a:pt x="6437" y="24145"/>
                    <a:pt x="6428" y="24142"/>
                    <a:pt x="6414" y="24134"/>
                  </a:cubicBezTo>
                  <a:lnTo>
                    <a:pt x="6414" y="24134"/>
                  </a:lnTo>
                  <a:cubicBezTo>
                    <a:pt x="6566" y="24225"/>
                    <a:pt x="6657" y="24438"/>
                    <a:pt x="6900" y="24620"/>
                  </a:cubicBezTo>
                  <a:lnTo>
                    <a:pt x="6869" y="24620"/>
                  </a:lnTo>
                  <a:cubicBezTo>
                    <a:pt x="6900" y="24651"/>
                    <a:pt x="6961" y="24712"/>
                    <a:pt x="7021" y="24772"/>
                  </a:cubicBezTo>
                  <a:lnTo>
                    <a:pt x="6900" y="24681"/>
                  </a:lnTo>
                  <a:lnTo>
                    <a:pt x="6900" y="24681"/>
                  </a:lnTo>
                  <a:cubicBezTo>
                    <a:pt x="7052" y="24864"/>
                    <a:pt x="7173" y="25046"/>
                    <a:pt x="7325" y="25198"/>
                  </a:cubicBezTo>
                  <a:cubicBezTo>
                    <a:pt x="7021" y="24864"/>
                    <a:pt x="7265" y="25107"/>
                    <a:pt x="7173" y="24924"/>
                  </a:cubicBezTo>
                  <a:lnTo>
                    <a:pt x="7173" y="24924"/>
                  </a:lnTo>
                  <a:cubicBezTo>
                    <a:pt x="7508" y="25315"/>
                    <a:pt x="7356" y="25245"/>
                    <a:pt x="7659" y="25584"/>
                  </a:cubicBezTo>
                  <a:lnTo>
                    <a:pt x="7659" y="25584"/>
                  </a:lnTo>
                  <a:cubicBezTo>
                    <a:pt x="7632" y="25545"/>
                    <a:pt x="7611" y="25510"/>
                    <a:pt x="7613" y="25510"/>
                  </a:cubicBezTo>
                  <a:lnTo>
                    <a:pt x="7613" y="25510"/>
                  </a:lnTo>
                  <a:cubicBezTo>
                    <a:pt x="7614" y="25510"/>
                    <a:pt x="7619" y="25516"/>
                    <a:pt x="7629" y="25532"/>
                  </a:cubicBezTo>
                  <a:cubicBezTo>
                    <a:pt x="7672" y="25575"/>
                    <a:pt x="7714" y="25631"/>
                    <a:pt x="7751" y="25684"/>
                  </a:cubicBezTo>
                  <a:lnTo>
                    <a:pt x="7751" y="25684"/>
                  </a:lnTo>
                  <a:cubicBezTo>
                    <a:pt x="7716" y="25647"/>
                    <a:pt x="7686" y="25614"/>
                    <a:pt x="7659" y="25584"/>
                  </a:cubicBezTo>
                  <a:lnTo>
                    <a:pt x="7659" y="25584"/>
                  </a:lnTo>
                  <a:cubicBezTo>
                    <a:pt x="7688" y="25625"/>
                    <a:pt x="7725" y="25671"/>
                    <a:pt x="7751" y="25684"/>
                  </a:cubicBezTo>
                  <a:lnTo>
                    <a:pt x="7751" y="25684"/>
                  </a:lnTo>
                  <a:cubicBezTo>
                    <a:pt x="7751" y="25684"/>
                    <a:pt x="7751" y="25684"/>
                    <a:pt x="7751" y="25684"/>
                  </a:cubicBezTo>
                  <a:lnTo>
                    <a:pt x="7751" y="25684"/>
                  </a:lnTo>
                  <a:cubicBezTo>
                    <a:pt x="7751" y="25684"/>
                    <a:pt x="7751" y="25684"/>
                    <a:pt x="7751" y="25684"/>
                  </a:cubicBezTo>
                  <a:cubicBezTo>
                    <a:pt x="7751" y="25684"/>
                    <a:pt x="7751" y="25684"/>
                    <a:pt x="7751" y="25684"/>
                  </a:cubicBezTo>
                  <a:lnTo>
                    <a:pt x="7751" y="25684"/>
                  </a:lnTo>
                  <a:cubicBezTo>
                    <a:pt x="7792" y="25746"/>
                    <a:pt x="7826" y="25804"/>
                    <a:pt x="7842" y="25836"/>
                  </a:cubicBezTo>
                  <a:cubicBezTo>
                    <a:pt x="7932" y="25926"/>
                    <a:pt x="7971" y="25955"/>
                    <a:pt x="7985" y="25955"/>
                  </a:cubicBezTo>
                  <a:cubicBezTo>
                    <a:pt x="7990" y="25955"/>
                    <a:pt x="7991" y="25949"/>
                    <a:pt x="7989" y="25941"/>
                  </a:cubicBezTo>
                  <a:lnTo>
                    <a:pt x="7989" y="25941"/>
                  </a:lnTo>
                  <a:cubicBezTo>
                    <a:pt x="8043" y="26022"/>
                    <a:pt x="8106" y="26040"/>
                    <a:pt x="8237" y="26171"/>
                  </a:cubicBezTo>
                  <a:cubicBezTo>
                    <a:pt x="8511" y="26505"/>
                    <a:pt x="8328" y="26201"/>
                    <a:pt x="8602" y="26535"/>
                  </a:cubicBezTo>
                  <a:lnTo>
                    <a:pt x="8450" y="26414"/>
                  </a:lnTo>
                  <a:lnTo>
                    <a:pt x="8602" y="26596"/>
                  </a:lnTo>
                  <a:lnTo>
                    <a:pt x="8572" y="26596"/>
                  </a:lnTo>
                  <a:cubicBezTo>
                    <a:pt x="8693" y="26718"/>
                    <a:pt x="8815" y="26839"/>
                    <a:pt x="8936" y="26991"/>
                  </a:cubicBezTo>
                  <a:cubicBezTo>
                    <a:pt x="8930" y="26978"/>
                    <a:pt x="8932" y="26972"/>
                    <a:pt x="8940" y="26972"/>
                  </a:cubicBezTo>
                  <a:cubicBezTo>
                    <a:pt x="8970" y="26972"/>
                    <a:pt x="9078" y="27048"/>
                    <a:pt x="9149" y="27143"/>
                  </a:cubicBezTo>
                  <a:cubicBezTo>
                    <a:pt x="9240" y="27265"/>
                    <a:pt x="9058" y="27113"/>
                    <a:pt x="9271" y="27326"/>
                  </a:cubicBezTo>
                  <a:cubicBezTo>
                    <a:pt x="9180" y="27265"/>
                    <a:pt x="9119" y="27204"/>
                    <a:pt x="9088" y="27113"/>
                  </a:cubicBezTo>
                  <a:cubicBezTo>
                    <a:pt x="9058" y="27113"/>
                    <a:pt x="8997" y="27083"/>
                    <a:pt x="8997" y="27083"/>
                  </a:cubicBezTo>
                  <a:lnTo>
                    <a:pt x="8997" y="27083"/>
                  </a:lnTo>
                  <a:cubicBezTo>
                    <a:pt x="9119" y="27204"/>
                    <a:pt x="9210" y="27356"/>
                    <a:pt x="9332" y="27447"/>
                  </a:cubicBezTo>
                  <a:cubicBezTo>
                    <a:pt x="9301" y="27417"/>
                    <a:pt x="9271" y="27386"/>
                    <a:pt x="9271" y="27356"/>
                  </a:cubicBezTo>
                  <a:lnTo>
                    <a:pt x="9271" y="27356"/>
                  </a:lnTo>
                  <a:lnTo>
                    <a:pt x="9575" y="27660"/>
                  </a:lnTo>
                  <a:cubicBezTo>
                    <a:pt x="9588" y="27686"/>
                    <a:pt x="9590" y="27695"/>
                    <a:pt x="9585" y="27695"/>
                  </a:cubicBezTo>
                  <a:cubicBezTo>
                    <a:pt x="9579" y="27695"/>
                    <a:pt x="9562" y="27678"/>
                    <a:pt x="9545" y="27661"/>
                  </a:cubicBezTo>
                  <a:lnTo>
                    <a:pt x="9545" y="27661"/>
                  </a:lnTo>
                  <a:cubicBezTo>
                    <a:pt x="9605" y="27721"/>
                    <a:pt x="9636" y="27752"/>
                    <a:pt x="9727" y="27873"/>
                  </a:cubicBezTo>
                  <a:cubicBezTo>
                    <a:pt x="9696" y="27842"/>
                    <a:pt x="9696" y="27873"/>
                    <a:pt x="9544" y="27751"/>
                  </a:cubicBezTo>
                  <a:lnTo>
                    <a:pt x="9544" y="27751"/>
                  </a:lnTo>
                  <a:lnTo>
                    <a:pt x="9848" y="28025"/>
                  </a:lnTo>
                  <a:cubicBezTo>
                    <a:pt x="9848" y="28052"/>
                    <a:pt x="9949" y="28181"/>
                    <a:pt x="9944" y="28181"/>
                  </a:cubicBezTo>
                  <a:cubicBezTo>
                    <a:pt x="9944" y="28181"/>
                    <a:pt x="9942" y="28180"/>
                    <a:pt x="9939" y="28177"/>
                  </a:cubicBezTo>
                  <a:lnTo>
                    <a:pt x="9939" y="28177"/>
                  </a:lnTo>
                  <a:cubicBezTo>
                    <a:pt x="10034" y="28272"/>
                    <a:pt x="10165" y="28390"/>
                    <a:pt x="10301" y="28525"/>
                  </a:cubicBezTo>
                  <a:lnTo>
                    <a:pt x="10301" y="28525"/>
                  </a:lnTo>
                  <a:cubicBezTo>
                    <a:pt x="10325" y="28565"/>
                    <a:pt x="10348" y="28602"/>
                    <a:pt x="10335" y="28602"/>
                  </a:cubicBezTo>
                  <a:cubicBezTo>
                    <a:pt x="10517" y="28845"/>
                    <a:pt x="10669" y="29089"/>
                    <a:pt x="10851" y="29332"/>
                  </a:cubicBezTo>
                  <a:lnTo>
                    <a:pt x="10851" y="29271"/>
                  </a:lnTo>
                  <a:lnTo>
                    <a:pt x="10912" y="29332"/>
                  </a:lnTo>
                  <a:cubicBezTo>
                    <a:pt x="10912" y="29362"/>
                    <a:pt x="10912" y="29377"/>
                    <a:pt x="10904" y="29377"/>
                  </a:cubicBezTo>
                  <a:cubicBezTo>
                    <a:pt x="10897" y="29377"/>
                    <a:pt x="10882" y="29362"/>
                    <a:pt x="10851" y="29332"/>
                  </a:cubicBezTo>
                  <a:lnTo>
                    <a:pt x="10851" y="29332"/>
                  </a:lnTo>
                  <a:cubicBezTo>
                    <a:pt x="10882" y="29393"/>
                    <a:pt x="10973" y="29423"/>
                    <a:pt x="10973" y="29423"/>
                  </a:cubicBezTo>
                  <a:cubicBezTo>
                    <a:pt x="10990" y="29449"/>
                    <a:pt x="10990" y="29458"/>
                    <a:pt x="10982" y="29458"/>
                  </a:cubicBezTo>
                  <a:cubicBezTo>
                    <a:pt x="10966" y="29458"/>
                    <a:pt x="10912" y="29418"/>
                    <a:pt x="10908" y="29418"/>
                  </a:cubicBezTo>
                  <a:lnTo>
                    <a:pt x="10908" y="29418"/>
                  </a:lnTo>
                  <a:cubicBezTo>
                    <a:pt x="10907" y="29418"/>
                    <a:pt x="10909" y="29419"/>
                    <a:pt x="10912" y="29423"/>
                  </a:cubicBezTo>
                  <a:lnTo>
                    <a:pt x="10942" y="29453"/>
                  </a:lnTo>
                  <a:cubicBezTo>
                    <a:pt x="11003" y="29484"/>
                    <a:pt x="11034" y="29514"/>
                    <a:pt x="11064" y="29545"/>
                  </a:cubicBezTo>
                  <a:cubicBezTo>
                    <a:pt x="11064" y="29605"/>
                    <a:pt x="11094" y="29605"/>
                    <a:pt x="11064" y="29605"/>
                  </a:cubicBezTo>
                  <a:cubicBezTo>
                    <a:pt x="11034" y="29605"/>
                    <a:pt x="11064" y="29636"/>
                    <a:pt x="11064" y="29636"/>
                  </a:cubicBezTo>
                  <a:lnTo>
                    <a:pt x="11338" y="29697"/>
                  </a:lnTo>
                  <a:lnTo>
                    <a:pt x="11338" y="29666"/>
                  </a:lnTo>
                  <a:cubicBezTo>
                    <a:pt x="11375" y="29703"/>
                    <a:pt x="11391" y="29717"/>
                    <a:pt x="11395" y="29717"/>
                  </a:cubicBezTo>
                  <a:cubicBezTo>
                    <a:pt x="11402" y="29717"/>
                    <a:pt x="11369" y="29670"/>
                    <a:pt x="11358" y="29649"/>
                  </a:cubicBezTo>
                  <a:lnTo>
                    <a:pt x="11358" y="29649"/>
                  </a:lnTo>
                  <a:cubicBezTo>
                    <a:pt x="11384" y="29669"/>
                    <a:pt x="11393" y="29692"/>
                    <a:pt x="11397" y="29692"/>
                  </a:cubicBezTo>
                  <a:cubicBezTo>
                    <a:pt x="11398" y="29692"/>
                    <a:pt x="11398" y="29686"/>
                    <a:pt x="11398" y="29669"/>
                  </a:cubicBezTo>
                  <a:lnTo>
                    <a:pt x="11398" y="29669"/>
                  </a:lnTo>
                  <a:cubicBezTo>
                    <a:pt x="11398" y="29669"/>
                    <a:pt x="11398" y="29669"/>
                    <a:pt x="11399" y="29669"/>
                  </a:cubicBezTo>
                  <a:lnTo>
                    <a:pt x="11399" y="29669"/>
                  </a:lnTo>
                  <a:cubicBezTo>
                    <a:pt x="11403" y="29728"/>
                    <a:pt x="11522" y="29844"/>
                    <a:pt x="11609" y="29937"/>
                  </a:cubicBezTo>
                  <a:lnTo>
                    <a:pt x="11609" y="29937"/>
                  </a:lnTo>
                  <a:cubicBezTo>
                    <a:pt x="11610" y="29938"/>
                    <a:pt x="11611" y="29939"/>
                    <a:pt x="11611" y="29940"/>
                  </a:cubicBezTo>
                  <a:cubicBezTo>
                    <a:pt x="11612" y="29940"/>
                    <a:pt x="11613" y="29941"/>
                    <a:pt x="11614" y="29941"/>
                  </a:cubicBezTo>
                  <a:lnTo>
                    <a:pt x="11614" y="29941"/>
                  </a:lnTo>
                  <a:cubicBezTo>
                    <a:pt x="11664" y="29995"/>
                    <a:pt x="11702" y="30040"/>
                    <a:pt x="11702" y="30061"/>
                  </a:cubicBezTo>
                  <a:cubicBezTo>
                    <a:pt x="11794" y="30092"/>
                    <a:pt x="11854" y="30152"/>
                    <a:pt x="11885" y="30213"/>
                  </a:cubicBezTo>
                  <a:cubicBezTo>
                    <a:pt x="11885" y="30199"/>
                    <a:pt x="11891" y="30185"/>
                    <a:pt x="11901" y="30180"/>
                  </a:cubicBezTo>
                  <a:lnTo>
                    <a:pt x="11901" y="30180"/>
                  </a:lnTo>
                  <a:cubicBezTo>
                    <a:pt x="11914" y="30192"/>
                    <a:pt x="11927" y="30205"/>
                    <a:pt x="11939" y="30217"/>
                  </a:cubicBezTo>
                  <a:lnTo>
                    <a:pt x="11939" y="30217"/>
                  </a:lnTo>
                  <a:cubicBezTo>
                    <a:pt x="11923" y="30231"/>
                    <a:pt x="11934" y="30252"/>
                    <a:pt x="11954" y="30279"/>
                  </a:cubicBezTo>
                  <a:lnTo>
                    <a:pt x="11954" y="30279"/>
                  </a:lnTo>
                  <a:cubicBezTo>
                    <a:pt x="11951" y="30277"/>
                    <a:pt x="11948" y="30276"/>
                    <a:pt x="11946" y="30274"/>
                  </a:cubicBezTo>
                  <a:lnTo>
                    <a:pt x="11946" y="30274"/>
                  </a:lnTo>
                  <a:lnTo>
                    <a:pt x="12016" y="30362"/>
                  </a:lnTo>
                  <a:lnTo>
                    <a:pt x="12016" y="30362"/>
                  </a:lnTo>
                  <a:cubicBezTo>
                    <a:pt x="12023" y="30373"/>
                    <a:pt x="12028" y="30385"/>
                    <a:pt x="12032" y="30396"/>
                  </a:cubicBezTo>
                  <a:lnTo>
                    <a:pt x="12032" y="30396"/>
                  </a:lnTo>
                  <a:cubicBezTo>
                    <a:pt x="11926" y="30304"/>
                    <a:pt x="11848" y="30221"/>
                    <a:pt x="11837" y="30221"/>
                  </a:cubicBezTo>
                  <a:lnTo>
                    <a:pt x="11837" y="30221"/>
                  </a:lnTo>
                  <a:cubicBezTo>
                    <a:pt x="11831" y="30221"/>
                    <a:pt x="11845" y="30245"/>
                    <a:pt x="11885" y="30304"/>
                  </a:cubicBezTo>
                  <a:cubicBezTo>
                    <a:pt x="11886" y="30304"/>
                    <a:pt x="11888" y="30303"/>
                    <a:pt x="11890" y="30303"/>
                  </a:cubicBezTo>
                  <a:cubicBezTo>
                    <a:pt x="11912" y="30303"/>
                    <a:pt x="11967" y="30351"/>
                    <a:pt x="12036" y="30419"/>
                  </a:cubicBezTo>
                  <a:lnTo>
                    <a:pt x="12036" y="30419"/>
                  </a:lnTo>
                  <a:cubicBezTo>
                    <a:pt x="12037" y="30422"/>
                    <a:pt x="12037" y="30424"/>
                    <a:pt x="12037" y="30426"/>
                  </a:cubicBezTo>
                  <a:cubicBezTo>
                    <a:pt x="12037" y="30424"/>
                    <a:pt x="12037" y="30422"/>
                    <a:pt x="12037" y="30420"/>
                  </a:cubicBezTo>
                  <a:lnTo>
                    <a:pt x="12037" y="30420"/>
                  </a:lnTo>
                  <a:cubicBezTo>
                    <a:pt x="12180" y="30560"/>
                    <a:pt x="12383" y="30784"/>
                    <a:pt x="12491" y="30858"/>
                  </a:cubicBezTo>
                  <a:lnTo>
                    <a:pt x="12491" y="30858"/>
                  </a:lnTo>
                  <a:cubicBezTo>
                    <a:pt x="12511" y="30877"/>
                    <a:pt x="12532" y="30895"/>
                    <a:pt x="12553" y="30912"/>
                  </a:cubicBezTo>
                  <a:cubicBezTo>
                    <a:pt x="12574" y="30912"/>
                    <a:pt x="12567" y="30899"/>
                    <a:pt x="12569" y="30899"/>
                  </a:cubicBezTo>
                  <a:lnTo>
                    <a:pt x="12569" y="30899"/>
                  </a:lnTo>
                  <a:cubicBezTo>
                    <a:pt x="12570" y="30899"/>
                    <a:pt x="12574" y="30902"/>
                    <a:pt x="12584" y="30912"/>
                  </a:cubicBezTo>
                  <a:lnTo>
                    <a:pt x="12608" y="30949"/>
                  </a:lnTo>
                  <a:lnTo>
                    <a:pt x="12553" y="30912"/>
                  </a:lnTo>
                  <a:lnTo>
                    <a:pt x="12553" y="30912"/>
                  </a:lnTo>
                  <a:cubicBezTo>
                    <a:pt x="12719" y="31133"/>
                    <a:pt x="12734" y="31053"/>
                    <a:pt x="12918" y="31242"/>
                  </a:cubicBezTo>
                  <a:lnTo>
                    <a:pt x="12918" y="31242"/>
                  </a:lnTo>
                  <a:lnTo>
                    <a:pt x="12918" y="31233"/>
                  </a:lnTo>
                  <a:lnTo>
                    <a:pt x="12918" y="31233"/>
                  </a:lnTo>
                  <a:cubicBezTo>
                    <a:pt x="12923" y="31237"/>
                    <a:pt x="12928" y="31241"/>
                    <a:pt x="12933" y="31245"/>
                  </a:cubicBezTo>
                  <a:lnTo>
                    <a:pt x="12933" y="31245"/>
                  </a:lnTo>
                  <a:lnTo>
                    <a:pt x="12945" y="31270"/>
                  </a:lnTo>
                  <a:lnTo>
                    <a:pt x="12945" y="31270"/>
                  </a:lnTo>
                  <a:cubicBezTo>
                    <a:pt x="12936" y="31260"/>
                    <a:pt x="12927" y="31251"/>
                    <a:pt x="12918" y="31242"/>
                  </a:cubicBezTo>
                  <a:lnTo>
                    <a:pt x="12918" y="31242"/>
                  </a:lnTo>
                  <a:lnTo>
                    <a:pt x="12918" y="31247"/>
                  </a:lnTo>
                  <a:lnTo>
                    <a:pt x="12949" y="31277"/>
                  </a:lnTo>
                  <a:lnTo>
                    <a:pt x="12949" y="31277"/>
                  </a:lnTo>
                  <a:lnTo>
                    <a:pt x="12945" y="31270"/>
                  </a:lnTo>
                  <a:lnTo>
                    <a:pt x="12945" y="31270"/>
                  </a:lnTo>
                  <a:cubicBezTo>
                    <a:pt x="12956" y="31282"/>
                    <a:pt x="12967" y="31294"/>
                    <a:pt x="12979" y="31308"/>
                  </a:cubicBezTo>
                  <a:cubicBezTo>
                    <a:pt x="13045" y="31373"/>
                    <a:pt x="13095" y="31423"/>
                    <a:pt x="13095" y="31423"/>
                  </a:cubicBezTo>
                  <a:lnTo>
                    <a:pt x="13095" y="31423"/>
                  </a:lnTo>
                  <a:lnTo>
                    <a:pt x="13283" y="31611"/>
                  </a:lnTo>
                  <a:cubicBezTo>
                    <a:pt x="13313" y="31642"/>
                    <a:pt x="13321" y="31657"/>
                    <a:pt x="13313" y="31657"/>
                  </a:cubicBezTo>
                  <a:cubicBezTo>
                    <a:pt x="13306" y="31657"/>
                    <a:pt x="13283" y="31642"/>
                    <a:pt x="13253" y="31612"/>
                  </a:cubicBezTo>
                  <a:lnTo>
                    <a:pt x="13253" y="31612"/>
                  </a:lnTo>
                  <a:lnTo>
                    <a:pt x="13515" y="31874"/>
                  </a:lnTo>
                  <a:lnTo>
                    <a:pt x="13515" y="31874"/>
                  </a:lnTo>
                  <a:cubicBezTo>
                    <a:pt x="13519" y="31862"/>
                    <a:pt x="13526" y="31855"/>
                    <a:pt x="13526" y="31855"/>
                  </a:cubicBezTo>
                  <a:cubicBezTo>
                    <a:pt x="13557" y="31855"/>
                    <a:pt x="13557" y="31855"/>
                    <a:pt x="13587" y="31885"/>
                  </a:cubicBezTo>
                  <a:lnTo>
                    <a:pt x="13546" y="31905"/>
                  </a:lnTo>
                  <a:lnTo>
                    <a:pt x="13546" y="31905"/>
                  </a:lnTo>
                  <a:lnTo>
                    <a:pt x="13557" y="31915"/>
                  </a:lnTo>
                  <a:lnTo>
                    <a:pt x="13698" y="32017"/>
                  </a:lnTo>
                  <a:lnTo>
                    <a:pt x="13678" y="32037"/>
                  </a:lnTo>
                  <a:cubicBezTo>
                    <a:pt x="13681" y="32036"/>
                    <a:pt x="13683" y="32035"/>
                    <a:pt x="13685" y="32035"/>
                  </a:cubicBezTo>
                  <a:lnTo>
                    <a:pt x="13685" y="32035"/>
                  </a:lnTo>
                  <a:cubicBezTo>
                    <a:pt x="13695" y="32035"/>
                    <a:pt x="13669" y="32072"/>
                    <a:pt x="13628" y="32123"/>
                  </a:cubicBezTo>
                  <a:lnTo>
                    <a:pt x="13628" y="32123"/>
                  </a:lnTo>
                  <a:cubicBezTo>
                    <a:pt x="13624" y="32125"/>
                    <a:pt x="13621" y="32126"/>
                    <a:pt x="13617" y="32128"/>
                  </a:cubicBezTo>
                  <a:cubicBezTo>
                    <a:pt x="13587" y="32189"/>
                    <a:pt x="13557" y="32189"/>
                    <a:pt x="13496" y="32189"/>
                  </a:cubicBezTo>
                  <a:cubicBezTo>
                    <a:pt x="13465" y="32189"/>
                    <a:pt x="13405" y="32189"/>
                    <a:pt x="13344" y="32219"/>
                  </a:cubicBezTo>
                  <a:lnTo>
                    <a:pt x="13465" y="32219"/>
                  </a:lnTo>
                  <a:cubicBezTo>
                    <a:pt x="13455" y="32230"/>
                    <a:pt x="13428" y="32233"/>
                    <a:pt x="13397" y="32233"/>
                  </a:cubicBezTo>
                  <a:cubicBezTo>
                    <a:pt x="13334" y="32233"/>
                    <a:pt x="13253" y="32219"/>
                    <a:pt x="13253" y="32219"/>
                  </a:cubicBezTo>
                  <a:cubicBezTo>
                    <a:pt x="13222" y="32219"/>
                    <a:pt x="13283" y="32189"/>
                    <a:pt x="13283" y="32189"/>
                  </a:cubicBezTo>
                  <a:lnTo>
                    <a:pt x="13283" y="32189"/>
                  </a:lnTo>
                  <a:cubicBezTo>
                    <a:pt x="13131" y="32219"/>
                    <a:pt x="13283" y="32250"/>
                    <a:pt x="13161" y="32280"/>
                  </a:cubicBezTo>
                  <a:cubicBezTo>
                    <a:pt x="13161" y="32280"/>
                    <a:pt x="13161" y="32250"/>
                    <a:pt x="13101" y="32250"/>
                  </a:cubicBezTo>
                  <a:cubicBezTo>
                    <a:pt x="13070" y="32250"/>
                    <a:pt x="12949" y="32371"/>
                    <a:pt x="12827" y="32371"/>
                  </a:cubicBezTo>
                  <a:cubicBezTo>
                    <a:pt x="12827" y="32402"/>
                    <a:pt x="12888" y="32402"/>
                    <a:pt x="12827" y="32432"/>
                  </a:cubicBezTo>
                  <a:cubicBezTo>
                    <a:pt x="12766" y="32463"/>
                    <a:pt x="12614" y="32463"/>
                    <a:pt x="12584" y="32523"/>
                  </a:cubicBezTo>
                  <a:cubicBezTo>
                    <a:pt x="12523" y="32554"/>
                    <a:pt x="12401" y="32615"/>
                    <a:pt x="12401" y="32645"/>
                  </a:cubicBezTo>
                  <a:cubicBezTo>
                    <a:pt x="12391" y="32638"/>
                    <a:pt x="12379" y="32635"/>
                    <a:pt x="12365" y="32635"/>
                  </a:cubicBezTo>
                  <a:cubicBezTo>
                    <a:pt x="12277" y="32635"/>
                    <a:pt x="12131" y="32757"/>
                    <a:pt x="12066" y="32757"/>
                  </a:cubicBezTo>
                  <a:cubicBezTo>
                    <a:pt x="12052" y="32757"/>
                    <a:pt x="12042" y="32751"/>
                    <a:pt x="12037" y="32736"/>
                  </a:cubicBezTo>
                  <a:lnTo>
                    <a:pt x="11885" y="32827"/>
                  </a:lnTo>
                  <a:cubicBezTo>
                    <a:pt x="11824" y="32858"/>
                    <a:pt x="11763" y="32888"/>
                    <a:pt x="11733" y="32949"/>
                  </a:cubicBezTo>
                  <a:cubicBezTo>
                    <a:pt x="11611" y="32949"/>
                    <a:pt x="11520" y="33010"/>
                    <a:pt x="11429" y="33101"/>
                  </a:cubicBezTo>
                  <a:cubicBezTo>
                    <a:pt x="11277" y="33131"/>
                    <a:pt x="11155" y="33192"/>
                    <a:pt x="11034" y="33253"/>
                  </a:cubicBezTo>
                  <a:cubicBezTo>
                    <a:pt x="10882" y="33344"/>
                    <a:pt x="10608" y="33374"/>
                    <a:pt x="10608" y="33496"/>
                  </a:cubicBezTo>
                  <a:lnTo>
                    <a:pt x="10487" y="33587"/>
                  </a:lnTo>
                  <a:cubicBezTo>
                    <a:pt x="10528" y="33562"/>
                    <a:pt x="10547" y="33553"/>
                    <a:pt x="10554" y="33553"/>
                  </a:cubicBezTo>
                  <a:cubicBezTo>
                    <a:pt x="10571" y="33553"/>
                    <a:pt x="10503" y="33618"/>
                    <a:pt x="10547" y="33618"/>
                  </a:cubicBezTo>
                  <a:cubicBezTo>
                    <a:pt x="10527" y="33618"/>
                    <a:pt x="10466" y="33631"/>
                    <a:pt x="10446" y="33631"/>
                  </a:cubicBezTo>
                  <a:cubicBezTo>
                    <a:pt x="10436" y="33631"/>
                    <a:pt x="10436" y="33628"/>
                    <a:pt x="10456" y="33618"/>
                  </a:cubicBezTo>
                  <a:cubicBezTo>
                    <a:pt x="10456" y="33605"/>
                    <a:pt x="10448" y="33600"/>
                    <a:pt x="10436" y="33600"/>
                  </a:cubicBezTo>
                  <a:cubicBezTo>
                    <a:pt x="10396" y="33600"/>
                    <a:pt x="10306" y="33653"/>
                    <a:pt x="10280" y="33653"/>
                  </a:cubicBezTo>
                  <a:cubicBezTo>
                    <a:pt x="10276" y="33653"/>
                    <a:pt x="10274" y="33651"/>
                    <a:pt x="10274" y="33648"/>
                  </a:cubicBezTo>
                  <a:cubicBezTo>
                    <a:pt x="10000" y="33800"/>
                    <a:pt x="9727" y="33922"/>
                    <a:pt x="9483" y="34074"/>
                  </a:cubicBezTo>
                  <a:lnTo>
                    <a:pt x="9544" y="34074"/>
                  </a:lnTo>
                  <a:lnTo>
                    <a:pt x="9453" y="34134"/>
                  </a:lnTo>
                  <a:cubicBezTo>
                    <a:pt x="9392" y="34134"/>
                    <a:pt x="9392" y="34104"/>
                    <a:pt x="9453" y="34074"/>
                  </a:cubicBezTo>
                  <a:cubicBezTo>
                    <a:pt x="9392" y="34074"/>
                    <a:pt x="9362" y="34165"/>
                    <a:pt x="9362" y="34165"/>
                  </a:cubicBezTo>
                  <a:cubicBezTo>
                    <a:pt x="9337" y="34177"/>
                    <a:pt x="9324" y="34182"/>
                    <a:pt x="9318" y="34182"/>
                  </a:cubicBezTo>
                  <a:cubicBezTo>
                    <a:pt x="9304" y="34182"/>
                    <a:pt x="9333" y="34155"/>
                    <a:pt x="9352" y="34139"/>
                  </a:cubicBezTo>
                  <a:lnTo>
                    <a:pt x="9352" y="34139"/>
                  </a:lnTo>
                  <a:lnTo>
                    <a:pt x="9301" y="34165"/>
                  </a:lnTo>
                  <a:cubicBezTo>
                    <a:pt x="9271" y="34195"/>
                    <a:pt x="9240" y="34225"/>
                    <a:pt x="9210" y="34256"/>
                  </a:cubicBezTo>
                  <a:lnTo>
                    <a:pt x="9119" y="34256"/>
                  </a:lnTo>
                  <a:lnTo>
                    <a:pt x="8997" y="34317"/>
                  </a:lnTo>
                  <a:lnTo>
                    <a:pt x="9058" y="34317"/>
                  </a:lnTo>
                  <a:cubicBezTo>
                    <a:pt x="9028" y="34347"/>
                    <a:pt x="8967" y="34377"/>
                    <a:pt x="9028" y="34377"/>
                  </a:cubicBezTo>
                  <a:cubicBezTo>
                    <a:pt x="8936" y="34377"/>
                    <a:pt x="8632" y="34621"/>
                    <a:pt x="8572" y="34651"/>
                  </a:cubicBezTo>
                  <a:cubicBezTo>
                    <a:pt x="8511" y="34712"/>
                    <a:pt x="8450" y="34742"/>
                    <a:pt x="8359" y="34803"/>
                  </a:cubicBezTo>
                  <a:cubicBezTo>
                    <a:pt x="8375" y="34795"/>
                    <a:pt x="8389" y="34791"/>
                    <a:pt x="8399" y="34791"/>
                  </a:cubicBezTo>
                  <a:cubicBezTo>
                    <a:pt x="8427" y="34791"/>
                    <a:pt x="8426" y="34819"/>
                    <a:pt x="8359" y="34864"/>
                  </a:cubicBezTo>
                  <a:cubicBezTo>
                    <a:pt x="8359" y="34839"/>
                    <a:pt x="8350" y="34830"/>
                    <a:pt x="8335" y="34830"/>
                  </a:cubicBezTo>
                  <a:cubicBezTo>
                    <a:pt x="8295" y="34830"/>
                    <a:pt x="8212" y="34894"/>
                    <a:pt x="8146" y="34894"/>
                  </a:cubicBezTo>
                  <a:cubicBezTo>
                    <a:pt x="8207" y="34894"/>
                    <a:pt x="7964" y="35046"/>
                    <a:pt x="8055" y="35046"/>
                  </a:cubicBezTo>
                  <a:cubicBezTo>
                    <a:pt x="8035" y="35056"/>
                    <a:pt x="8028" y="35060"/>
                    <a:pt x="8026" y="35060"/>
                  </a:cubicBezTo>
                  <a:cubicBezTo>
                    <a:pt x="8021" y="35060"/>
                    <a:pt x="8035" y="35046"/>
                    <a:pt x="7994" y="35046"/>
                  </a:cubicBezTo>
                  <a:cubicBezTo>
                    <a:pt x="7873" y="35137"/>
                    <a:pt x="7690" y="35229"/>
                    <a:pt x="7538" y="35350"/>
                  </a:cubicBezTo>
                  <a:cubicBezTo>
                    <a:pt x="7538" y="35381"/>
                    <a:pt x="7538" y="35350"/>
                    <a:pt x="7538" y="35411"/>
                  </a:cubicBezTo>
                  <a:lnTo>
                    <a:pt x="7417" y="35441"/>
                  </a:lnTo>
                  <a:cubicBezTo>
                    <a:pt x="7386" y="35472"/>
                    <a:pt x="7417" y="35502"/>
                    <a:pt x="7325" y="35502"/>
                  </a:cubicBezTo>
                  <a:cubicBezTo>
                    <a:pt x="6991" y="35715"/>
                    <a:pt x="6748" y="36049"/>
                    <a:pt x="6353" y="36262"/>
                  </a:cubicBezTo>
                  <a:cubicBezTo>
                    <a:pt x="6365" y="36256"/>
                    <a:pt x="6371" y="36253"/>
                    <a:pt x="6373" y="36253"/>
                  </a:cubicBezTo>
                  <a:lnTo>
                    <a:pt x="6373" y="36253"/>
                  </a:lnTo>
                  <a:cubicBezTo>
                    <a:pt x="6382" y="36253"/>
                    <a:pt x="6328" y="36292"/>
                    <a:pt x="6353" y="36292"/>
                  </a:cubicBezTo>
                  <a:cubicBezTo>
                    <a:pt x="6363" y="36282"/>
                    <a:pt x="6370" y="36279"/>
                    <a:pt x="6374" y="36279"/>
                  </a:cubicBezTo>
                  <a:cubicBezTo>
                    <a:pt x="6383" y="36279"/>
                    <a:pt x="6383" y="36292"/>
                    <a:pt x="6383" y="36292"/>
                  </a:cubicBezTo>
                  <a:lnTo>
                    <a:pt x="6231" y="36384"/>
                  </a:lnTo>
                  <a:cubicBezTo>
                    <a:pt x="6231" y="36444"/>
                    <a:pt x="6110" y="36505"/>
                    <a:pt x="6110" y="36536"/>
                  </a:cubicBezTo>
                  <a:lnTo>
                    <a:pt x="6140" y="36505"/>
                  </a:lnTo>
                  <a:lnTo>
                    <a:pt x="6140" y="36505"/>
                  </a:lnTo>
                  <a:cubicBezTo>
                    <a:pt x="6128" y="36541"/>
                    <a:pt x="6144" y="36548"/>
                    <a:pt x="6169" y="36548"/>
                  </a:cubicBezTo>
                  <a:cubicBezTo>
                    <a:pt x="6190" y="36548"/>
                    <a:pt x="6217" y="36543"/>
                    <a:pt x="6241" y="36543"/>
                  </a:cubicBezTo>
                  <a:cubicBezTo>
                    <a:pt x="6263" y="36543"/>
                    <a:pt x="6283" y="36548"/>
                    <a:pt x="6292" y="36566"/>
                  </a:cubicBezTo>
                  <a:cubicBezTo>
                    <a:pt x="6321" y="36479"/>
                    <a:pt x="6489" y="36475"/>
                    <a:pt x="6557" y="36341"/>
                  </a:cubicBezTo>
                  <a:lnTo>
                    <a:pt x="6557" y="36341"/>
                  </a:lnTo>
                  <a:cubicBezTo>
                    <a:pt x="6553" y="36351"/>
                    <a:pt x="6550" y="36362"/>
                    <a:pt x="6554" y="36362"/>
                  </a:cubicBezTo>
                  <a:cubicBezTo>
                    <a:pt x="6556" y="36362"/>
                    <a:pt x="6559" y="36359"/>
                    <a:pt x="6566" y="36353"/>
                  </a:cubicBezTo>
                  <a:cubicBezTo>
                    <a:pt x="6566" y="36323"/>
                    <a:pt x="6596" y="36292"/>
                    <a:pt x="6657" y="36262"/>
                  </a:cubicBezTo>
                  <a:cubicBezTo>
                    <a:pt x="6803" y="36145"/>
                    <a:pt x="6921" y="36057"/>
                    <a:pt x="7064" y="35942"/>
                  </a:cubicBezTo>
                  <a:lnTo>
                    <a:pt x="7064" y="35942"/>
                  </a:lnTo>
                  <a:cubicBezTo>
                    <a:pt x="7063" y="35942"/>
                    <a:pt x="7062" y="35942"/>
                    <a:pt x="7061" y="35942"/>
                  </a:cubicBezTo>
                  <a:cubicBezTo>
                    <a:pt x="7055" y="35942"/>
                    <a:pt x="7052" y="35938"/>
                    <a:pt x="7052" y="35928"/>
                  </a:cubicBezTo>
                  <a:cubicBezTo>
                    <a:pt x="7113" y="35928"/>
                    <a:pt x="7325" y="35715"/>
                    <a:pt x="7386" y="35715"/>
                  </a:cubicBezTo>
                  <a:cubicBezTo>
                    <a:pt x="7417" y="35684"/>
                    <a:pt x="7409" y="35684"/>
                    <a:pt x="7401" y="35684"/>
                  </a:cubicBezTo>
                  <a:cubicBezTo>
                    <a:pt x="7394" y="35684"/>
                    <a:pt x="7386" y="35684"/>
                    <a:pt x="7417" y="35654"/>
                  </a:cubicBezTo>
                  <a:lnTo>
                    <a:pt x="7447" y="35654"/>
                  </a:lnTo>
                  <a:lnTo>
                    <a:pt x="7447" y="35624"/>
                  </a:lnTo>
                  <a:lnTo>
                    <a:pt x="7508" y="35624"/>
                  </a:lnTo>
                  <a:cubicBezTo>
                    <a:pt x="7508" y="35631"/>
                    <a:pt x="7506" y="35637"/>
                    <a:pt x="7503" y="35641"/>
                  </a:cubicBezTo>
                  <a:lnTo>
                    <a:pt x="7503" y="35641"/>
                  </a:lnTo>
                  <a:cubicBezTo>
                    <a:pt x="7542" y="35621"/>
                    <a:pt x="7581" y="35600"/>
                    <a:pt x="7620" y="35568"/>
                  </a:cubicBezTo>
                  <a:lnTo>
                    <a:pt x="7620" y="35568"/>
                  </a:lnTo>
                  <a:cubicBezTo>
                    <a:pt x="7613" y="35576"/>
                    <a:pt x="7606" y="35585"/>
                    <a:pt x="7599" y="35593"/>
                  </a:cubicBezTo>
                  <a:lnTo>
                    <a:pt x="7660" y="35533"/>
                  </a:lnTo>
                  <a:lnTo>
                    <a:pt x="7660" y="35533"/>
                  </a:lnTo>
                  <a:cubicBezTo>
                    <a:pt x="7647" y="35546"/>
                    <a:pt x="7633" y="35557"/>
                    <a:pt x="7620" y="35568"/>
                  </a:cubicBezTo>
                  <a:lnTo>
                    <a:pt x="7620" y="35568"/>
                  </a:lnTo>
                  <a:cubicBezTo>
                    <a:pt x="7747" y="35425"/>
                    <a:pt x="7972" y="35283"/>
                    <a:pt x="8116" y="35168"/>
                  </a:cubicBezTo>
                  <a:lnTo>
                    <a:pt x="8085" y="35168"/>
                  </a:lnTo>
                  <a:cubicBezTo>
                    <a:pt x="8207" y="35046"/>
                    <a:pt x="8207" y="35107"/>
                    <a:pt x="8328" y="34985"/>
                  </a:cubicBezTo>
                  <a:cubicBezTo>
                    <a:pt x="8359" y="34955"/>
                    <a:pt x="8389" y="34925"/>
                    <a:pt x="8420" y="34894"/>
                  </a:cubicBezTo>
                  <a:lnTo>
                    <a:pt x="8420" y="34894"/>
                  </a:lnTo>
                  <a:cubicBezTo>
                    <a:pt x="8404" y="34909"/>
                    <a:pt x="8427" y="34909"/>
                    <a:pt x="8450" y="34909"/>
                  </a:cubicBezTo>
                  <a:cubicBezTo>
                    <a:pt x="8473" y="34909"/>
                    <a:pt x="8496" y="34909"/>
                    <a:pt x="8480" y="34925"/>
                  </a:cubicBezTo>
                  <a:cubicBezTo>
                    <a:pt x="8602" y="34803"/>
                    <a:pt x="8541" y="34864"/>
                    <a:pt x="8602" y="34773"/>
                  </a:cubicBezTo>
                  <a:lnTo>
                    <a:pt x="8632" y="34773"/>
                  </a:lnTo>
                  <a:cubicBezTo>
                    <a:pt x="8663" y="34712"/>
                    <a:pt x="8693" y="34681"/>
                    <a:pt x="8724" y="34681"/>
                  </a:cubicBezTo>
                  <a:cubicBezTo>
                    <a:pt x="8710" y="34688"/>
                    <a:pt x="8705" y="34691"/>
                    <a:pt x="8706" y="34691"/>
                  </a:cubicBezTo>
                  <a:cubicBezTo>
                    <a:pt x="8707" y="34691"/>
                    <a:pt x="8725" y="34684"/>
                    <a:pt x="8735" y="34684"/>
                  </a:cubicBezTo>
                  <a:cubicBezTo>
                    <a:pt x="8744" y="34684"/>
                    <a:pt x="8746" y="34689"/>
                    <a:pt x="8724" y="34712"/>
                  </a:cubicBezTo>
                  <a:cubicBezTo>
                    <a:pt x="8906" y="34651"/>
                    <a:pt x="8936" y="34560"/>
                    <a:pt x="9028" y="34560"/>
                  </a:cubicBezTo>
                  <a:cubicBezTo>
                    <a:pt x="9035" y="34538"/>
                    <a:pt x="9030" y="34530"/>
                    <a:pt x="9019" y="34530"/>
                  </a:cubicBezTo>
                  <a:cubicBezTo>
                    <a:pt x="8988" y="34530"/>
                    <a:pt x="8906" y="34594"/>
                    <a:pt x="8903" y="34594"/>
                  </a:cubicBezTo>
                  <a:cubicBezTo>
                    <a:pt x="8902" y="34594"/>
                    <a:pt x="8903" y="34593"/>
                    <a:pt x="8906" y="34590"/>
                  </a:cubicBezTo>
                  <a:cubicBezTo>
                    <a:pt x="8876" y="34590"/>
                    <a:pt x="8936" y="34499"/>
                    <a:pt x="8997" y="34469"/>
                  </a:cubicBezTo>
                  <a:cubicBezTo>
                    <a:pt x="9012" y="34461"/>
                    <a:pt x="9028" y="34459"/>
                    <a:pt x="9044" y="34459"/>
                  </a:cubicBezTo>
                  <a:cubicBezTo>
                    <a:pt x="9060" y="34459"/>
                    <a:pt x="9077" y="34461"/>
                    <a:pt x="9096" y="34461"/>
                  </a:cubicBezTo>
                  <a:cubicBezTo>
                    <a:pt x="9134" y="34461"/>
                    <a:pt x="9180" y="34453"/>
                    <a:pt x="9240" y="34408"/>
                  </a:cubicBezTo>
                  <a:lnTo>
                    <a:pt x="9240" y="34408"/>
                  </a:lnTo>
                  <a:lnTo>
                    <a:pt x="9210" y="34438"/>
                  </a:lnTo>
                  <a:cubicBezTo>
                    <a:pt x="9271" y="34408"/>
                    <a:pt x="9332" y="34377"/>
                    <a:pt x="9362" y="34347"/>
                  </a:cubicBezTo>
                  <a:cubicBezTo>
                    <a:pt x="9362" y="34286"/>
                    <a:pt x="9423" y="34286"/>
                    <a:pt x="9423" y="34256"/>
                  </a:cubicBezTo>
                  <a:lnTo>
                    <a:pt x="9423" y="34256"/>
                  </a:lnTo>
                  <a:lnTo>
                    <a:pt x="9301" y="34317"/>
                  </a:lnTo>
                  <a:cubicBezTo>
                    <a:pt x="9362" y="34286"/>
                    <a:pt x="9423" y="34195"/>
                    <a:pt x="9514" y="34165"/>
                  </a:cubicBezTo>
                  <a:lnTo>
                    <a:pt x="9514" y="34165"/>
                  </a:lnTo>
                  <a:cubicBezTo>
                    <a:pt x="9514" y="34195"/>
                    <a:pt x="9483" y="34195"/>
                    <a:pt x="9483" y="34225"/>
                  </a:cubicBezTo>
                  <a:cubicBezTo>
                    <a:pt x="9510" y="34225"/>
                    <a:pt x="9558" y="34159"/>
                    <a:pt x="9571" y="34159"/>
                  </a:cubicBezTo>
                  <a:cubicBezTo>
                    <a:pt x="9573" y="34159"/>
                    <a:pt x="9575" y="34160"/>
                    <a:pt x="9575" y="34165"/>
                  </a:cubicBezTo>
                  <a:cubicBezTo>
                    <a:pt x="9575" y="34225"/>
                    <a:pt x="9453" y="34256"/>
                    <a:pt x="9392" y="34317"/>
                  </a:cubicBezTo>
                  <a:cubicBezTo>
                    <a:pt x="9415" y="34317"/>
                    <a:pt x="9455" y="34265"/>
                    <a:pt x="9474" y="34265"/>
                  </a:cubicBezTo>
                  <a:cubicBezTo>
                    <a:pt x="9480" y="34265"/>
                    <a:pt x="9483" y="34271"/>
                    <a:pt x="9483" y="34286"/>
                  </a:cubicBezTo>
                  <a:cubicBezTo>
                    <a:pt x="9514" y="34195"/>
                    <a:pt x="9605" y="34225"/>
                    <a:pt x="9666" y="34134"/>
                  </a:cubicBezTo>
                  <a:lnTo>
                    <a:pt x="9666" y="34165"/>
                  </a:lnTo>
                  <a:cubicBezTo>
                    <a:pt x="9696" y="34134"/>
                    <a:pt x="9696" y="34104"/>
                    <a:pt x="9727" y="34104"/>
                  </a:cubicBezTo>
                  <a:lnTo>
                    <a:pt x="9696" y="34165"/>
                  </a:lnTo>
                  <a:cubicBezTo>
                    <a:pt x="9757" y="34104"/>
                    <a:pt x="9848" y="34104"/>
                    <a:pt x="9909" y="34043"/>
                  </a:cubicBezTo>
                  <a:lnTo>
                    <a:pt x="9909" y="34043"/>
                  </a:lnTo>
                  <a:cubicBezTo>
                    <a:pt x="9858" y="34074"/>
                    <a:pt x="9835" y="34084"/>
                    <a:pt x="9823" y="34084"/>
                  </a:cubicBezTo>
                  <a:cubicBezTo>
                    <a:pt x="9801" y="34084"/>
                    <a:pt x="9828" y="34043"/>
                    <a:pt x="9787" y="34043"/>
                  </a:cubicBezTo>
                  <a:cubicBezTo>
                    <a:pt x="9863" y="33982"/>
                    <a:pt x="9894" y="33982"/>
                    <a:pt x="9932" y="33982"/>
                  </a:cubicBezTo>
                  <a:cubicBezTo>
                    <a:pt x="9970" y="33982"/>
                    <a:pt x="10015" y="33982"/>
                    <a:pt x="10122" y="33922"/>
                  </a:cubicBezTo>
                  <a:cubicBezTo>
                    <a:pt x="10102" y="33922"/>
                    <a:pt x="10054" y="33949"/>
                    <a:pt x="10034" y="33949"/>
                  </a:cubicBezTo>
                  <a:cubicBezTo>
                    <a:pt x="10024" y="33949"/>
                    <a:pt x="10020" y="33942"/>
                    <a:pt x="10031" y="33922"/>
                  </a:cubicBezTo>
                  <a:cubicBezTo>
                    <a:pt x="10061" y="33922"/>
                    <a:pt x="10122" y="33891"/>
                    <a:pt x="10152" y="33891"/>
                  </a:cubicBezTo>
                  <a:cubicBezTo>
                    <a:pt x="10274" y="33830"/>
                    <a:pt x="10091" y="33830"/>
                    <a:pt x="10152" y="33830"/>
                  </a:cubicBezTo>
                  <a:cubicBezTo>
                    <a:pt x="10213" y="33830"/>
                    <a:pt x="10213" y="33800"/>
                    <a:pt x="10274" y="33770"/>
                  </a:cubicBezTo>
                  <a:cubicBezTo>
                    <a:pt x="10426" y="33709"/>
                    <a:pt x="10274" y="33709"/>
                    <a:pt x="10426" y="33648"/>
                  </a:cubicBezTo>
                  <a:lnTo>
                    <a:pt x="10426" y="33648"/>
                  </a:lnTo>
                  <a:lnTo>
                    <a:pt x="10365" y="33709"/>
                  </a:lnTo>
                  <a:lnTo>
                    <a:pt x="10365" y="33709"/>
                  </a:lnTo>
                  <a:lnTo>
                    <a:pt x="10426" y="33678"/>
                  </a:lnTo>
                  <a:lnTo>
                    <a:pt x="10426" y="33709"/>
                  </a:lnTo>
                  <a:cubicBezTo>
                    <a:pt x="10487" y="33648"/>
                    <a:pt x="10547" y="33618"/>
                    <a:pt x="10608" y="33618"/>
                  </a:cubicBezTo>
                  <a:cubicBezTo>
                    <a:pt x="10578" y="33618"/>
                    <a:pt x="10608" y="33526"/>
                    <a:pt x="10669" y="33526"/>
                  </a:cubicBezTo>
                  <a:cubicBezTo>
                    <a:pt x="10689" y="33526"/>
                    <a:pt x="10669" y="33553"/>
                    <a:pt x="10680" y="33553"/>
                  </a:cubicBezTo>
                  <a:cubicBezTo>
                    <a:pt x="10686" y="33553"/>
                    <a:pt x="10699" y="33547"/>
                    <a:pt x="10730" y="33526"/>
                  </a:cubicBezTo>
                  <a:lnTo>
                    <a:pt x="10730" y="33526"/>
                  </a:lnTo>
                  <a:cubicBezTo>
                    <a:pt x="10730" y="33557"/>
                    <a:pt x="10669" y="33557"/>
                    <a:pt x="10669" y="33587"/>
                  </a:cubicBezTo>
                  <a:lnTo>
                    <a:pt x="10669" y="33618"/>
                  </a:lnTo>
                  <a:cubicBezTo>
                    <a:pt x="10699" y="33587"/>
                    <a:pt x="10760" y="33557"/>
                    <a:pt x="10821" y="33526"/>
                  </a:cubicBezTo>
                  <a:lnTo>
                    <a:pt x="10760" y="33526"/>
                  </a:lnTo>
                  <a:lnTo>
                    <a:pt x="10882" y="33435"/>
                  </a:lnTo>
                  <a:cubicBezTo>
                    <a:pt x="10912" y="33435"/>
                    <a:pt x="10851" y="33466"/>
                    <a:pt x="10882" y="33466"/>
                  </a:cubicBezTo>
                  <a:cubicBezTo>
                    <a:pt x="10908" y="33466"/>
                    <a:pt x="10956" y="33399"/>
                    <a:pt x="10969" y="33399"/>
                  </a:cubicBezTo>
                  <a:cubicBezTo>
                    <a:pt x="10972" y="33399"/>
                    <a:pt x="10973" y="33400"/>
                    <a:pt x="10973" y="33405"/>
                  </a:cubicBezTo>
                  <a:cubicBezTo>
                    <a:pt x="10973" y="33424"/>
                    <a:pt x="10973" y="33442"/>
                    <a:pt x="10959" y="33461"/>
                  </a:cubicBezTo>
                  <a:lnTo>
                    <a:pt x="10959" y="33461"/>
                  </a:lnTo>
                  <a:lnTo>
                    <a:pt x="11034" y="33405"/>
                  </a:lnTo>
                  <a:lnTo>
                    <a:pt x="11094" y="33405"/>
                  </a:lnTo>
                  <a:cubicBezTo>
                    <a:pt x="11186" y="33374"/>
                    <a:pt x="11246" y="33283"/>
                    <a:pt x="11368" y="33253"/>
                  </a:cubicBezTo>
                  <a:cubicBezTo>
                    <a:pt x="11368" y="33234"/>
                    <a:pt x="11368" y="33227"/>
                    <a:pt x="11375" y="33224"/>
                  </a:cubicBezTo>
                  <a:lnTo>
                    <a:pt x="11375" y="33224"/>
                  </a:lnTo>
                  <a:cubicBezTo>
                    <a:pt x="11384" y="33228"/>
                    <a:pt x="11398" y="33241"/>
                    <a:pt x="11398" y="33283"/>
                  </a:cubicBezTo>
                  <a:lnTo>
                    <a:pt x="11429" y="33222"/>
                  </a:lnTo>
                  <a:lnTo>
                    <a:pt x="11398" y="33222"/>
                  </a:lnTo>
                  <a:cubicBezTo>
                    <a:pt x="11490" y="33192"/>
                    <a:pt x="11581" y="33162"/>
                    <a:pt x="11672" y="33101"/>
                  </a:cubicBezTo>
                  <a:lnTo>
                    <a:pt x="11733" y="33101"/>
                  </a:lnTo>
                  <a:cubicBezTo>
                    <a:pt x="11824" y="33040"/>
                    <a:pt x="11702" y="33070"/>
                    <a:pt x="11763" y="33010"/>
                  </a:cubicBezTo>
                  <a:cubicBezTo>
                    <a:pt x="11794" y="32989"/>
                    <a:pt x="11810" y="32983"/>
                    <a:pt x="11821" y="32983"/>
                  </a:cubicBezTo>
                  <a:cubicBezTo>
                    <a:pt x="11841" y="32983"/>
                    <a:pt x="11834" y="33010"/>
                    <a:pt x="11854" y="33010"/>
                  </a:cubicBezTo>
                  <a:cubicBezTo>
                    <a:pt x="11915" y="32949"/>
                    <a:pt x="12006" y="32888"/>
                    <a:pt x="12067" y="32888"/>
                  </a:cubicBezTo>
                  <a:lnTo>
                    <a:pt x="12098" y="32858"/>
                  </a:lnTo>
                  <a:cubicBezTo>
                    <a:pt x="12098" y="32888"/>
                    <a:pt x="12098" y="32918"/>
                    <a:pt x="12098" y="32918"/>
                  </a:cubicBezTo>
                  <a:lnTo>
                    <a:pt x="12158" y="32918"/>
                  </a:lnTo>
                  <a:cubicBezTo>
                    <a:pt x="12098" y="33010"/>
                    <a:pt x="12037" y="33010"/>
                    <a:pt x="12098" y="33010"/>
                  </a:cubicBezTo>
                  <a:cubicBezTo>
                    <a:pt x="12098" y="32949"/>
                    <a:pt x="12341" y="32888"/>
                    <a:pt x="12341" y="32827"/>
                  </a:cubicBezTo>
                  <a:lnTo>
                    <a:pt x="12371" y="32827"/>
                  </a:lnTo>
                  <a:cubicBezTo>
                    <a:pt x="12493" y="32797"/>
                    <a:pt x="12432" y="32736"/>
                    <a:pt x="12553" y="32706"/>
                  </a:cubicBezTo>
                  <a:cubicBezTo>
                    <a:pt x="12569" y="32691"/>
                    <a:pt x="12584" y="32683"/>
                    <a:pt x="12591" y="32683"/>
                  </a:cubicBezTo>
                  <a:cubicBezTo>
                    <a:pt x="12599" y="32683"/>
                    <a:pt x="12599" y="32691"/>
                    <a:pt x="12584" y="32706"/>
                  </a:cubicBezTo>
                  <a:lnTo>
                    <a:pt x="12675" y="32645"/>
                  </a:lnTo>
                  <a:cubicBezTo>
                    <a:pt x="12685" y="32635"/>
                    <a:pt x="12692" y="32631"/>
                    <a:pt x="12695" y="32631"/>
                  </a:cubicBezTo>
                  <a:cubicBezTo>
                    <a:pt x="12698" y="32631"/>
                    <a:pt x="12699" y="32634"/>
                    <a:pt x="12697" y="32636"/>
                  </a:cubicBezTo>
                  <a:lnTo>
                    <a:pt x="12697" y="32636"/>
                  </a:lnTo>
                  <a:lnTo>
                    <a:pt x="12763" y="32610"/>
                  </a:lnTo>
                  <a:lnTo>
                    <a:pt x="12763" y="32610"/>
                  </a:lnTo>
                  <a:cubicBezTo>
                    <a:pt x="12779" y="32615"/>
                    <a:pt x="12797" y="32615"/>
                    <a:pt x="12797" y="32615"/>
                  </a:cubicBezTo>
                  <a:lnTo>
                    <a:pt x="12776" y="32604"/>
                  </a:lnTo>
                  <a:lnTo>
                    <a:pt x="12776" y="32604"/>
                  </a:lnTo>
                  <a:lnTo>
                    <a:pt x="12827" y="32584"/>
                  </a:lnTo>
                  <a:cubicBezTo>
                    <a:pt x="12827" y="32554"/>
                    <a:pt x="12857" y="32554"/>
                    <a:pt x="12888" y="32523"/>
                  </a:cubicBezTo>
                  <a:cubicBezTo>
                    <a:pt x="12918" y="32523"/>
                    <a:pt x="12888" y="32554"/>
                    <a:pt x="12888" y="32554"/>
                  </a:cubicBezTo>
                  <a:lnTo>
                    <a:pt x="12949" y="32493"/>
                  </a:lnTo>
                  <a:cubicBezTo>
                    <a:pt x="13009" y="32493"/>
                    <a:pt x="12949" y="32554"/>
                    <a:pt x="12888" y="32554"/>
                  </a:cubicBezTo>
                  <a:cubicBezTo>
                    <a:pt x="12905" y="32560"/>
                    <a:pt x="12918" y="32562"/>
                    <a:pt x="12929" y="32562"/>
                  </a:cubicBezTo>
                  <a:cubicBezTo>
                    <a:pt x="12974" y="32562"/>
                    <a:pt x="12978" y="32518"/>
                    <a:pt x="13101" y="32493"/>
                  </a:cubicBezTo>
                  <a:lnTo>
                    <a:pt x="13101" y="32493"/>
                  </a:lnTo>
                  <a:lnTo>
                    <a:pt x="13040" y="32523"/>
                  </a:lnTo>
                  <a:cubicBezTo>
                    <a:pt x="13060" y="32533"/>
                    <a:pt x="13080" y="32537"/>
                    <a:pt x="13102" y="32537"/>
                  </a:cubicBezTo>
                  <a:cubicBezTo>
                    <a:pt x="13144" y="32537"/>
                    <a:pt x="13192" y="32523"/>
                    <a:pt x="13253" y="32523"/>
                  </a:cubicBezTo>
                  <a:cubicBezTo>
                    <a:pt x="13222" y="32493"/>
                    <a:pt x="13070" y="32523"/>
                    <a:pt x="13131" y="32463"/>
                  </a:cubicBezTo>
                  <a:cubicBezTo>
                    <a:pt x="13161" y="32463"/>
                    <a:pt x="13222" y="32432"/>
                    <a:pt x="13222" y="32432"/>
                  </a:cubicBezTo>
                  <a:cubicBezTo>
                    <a:pt x="13253" y="32432"/>
                    <a:pt x="13283" y="32432"/>
                    <a:pt x="13344" y="32402"/>
                  </a:cubicBezTo>
                  <a:lnTo>
                    <a:pt x="13344" y="32432"/>
                  </a:lnTo>
                  <a:cubicBezTo>
                    <a:pt x="13405" y="32402"/>
                    <a:pt x="13374" y="32402"/>
                    <a:pt x="13405" y="32371"/>
                  </a:cubicBezTo>
                  <a:cubicBezTo>
                    <a:pt x="13417" y="32365"/>
                    <a:pt x="13428" y="32360"/>
                    <a:pt x="13438" y="32357"/>
                  </a:cubicBezTo>
                  <a:lnTo>
                    <a:pt x="13438" y="32357"/>
                  </a:lnTo>
                  <a:cubicBezTo>
                    <a:pt x="13424" y="32375"/>
                    <a:pt x="13412" y="32390"/>
                    <a:pt x="13405" y="32402"/>
                  </a:cubicBezTo>
                  <a:lnTo>
                    <a:pt x="13455" y="32351"/>
                  </a:lnTo>
                  <a:lnTo>
                    <a:pt x="13455" y="32351"/>
                  </a:lnTo>
                  <a:cubicBezTo>
                    <a:pt x="13458" y="32351"/>
                    <a:pt x="13462" y="32350"/>
                    <a:pt x="13465" y="32349"/>
                  </a:cubicBezTo>
                  <a:lnTo>
                    <a:pt x="13465" y="32349"/>
                  </a:lnTo>
                  <a:cubicBezTo>
                    <a:pt x="13229" y="32625"/>
                    <a:pt x="13263" y="32700"/>
                    <a:pt x="13009" y="33010"/>
                  </a:cubicBezTo>
                  <a:cubicBezTo>
                    <a:pt x="13028" y="32973"/>
                    <a:pt x="13035" y="32913"/>
                    <a:pt x="13004" y="32913"/>
                  </a:cubicBezTo>
                  <a:cubicBezTo>
                    <a:pt x="12984" y="32913"/>
                    <a:pt x="12947" y="32938"/>
                    <a:pt x="12888" y="33010"/>
                  </a:cubicBezTo>
                  <a:cubicBezTo>
                    <a:pt x="12766" y="33283"/>
                    <a:pt x="12614" y="33526"/>
                    <a:pt x="12462" y="33770"/>
                  </a:cubicBezTo>
                  <a:lnTo>
                    <a:pt x="12401" y="33800"/>
                  </a:lnTo>
                  <a:lnTo>
                    <a:pt x="12219" y="34043"/>
                  </a:lnTo>
                  <a:cubicBezTo>
                    <a:pt x="12310" y="33891"/>
                    <a:pt x="12584" y="33405"/>
                    <a:pt x="12736" y="33162"/>
                  </a:cubicBezTo>
                  <a:lnTo>
                    <a:pt x="12736" y="33162"/>
                  </a:lnTo>
                  <a:cubicBezTo>
                    <a:pt x="12645" y="33222"/>
                    <a:pt x="12584" y="33314"/>
                    <a:pt x="12523" y="33374"/>
                  </a:cubicBezTo>
                  <a:cubicBezTo>
                    <a:pt x="12515" y="33383"/>
                    <a:pt x="12510" y="33387"/>
                    <a:pt x="12508" y="33387"/>
                  </a:cubicBezTo>
                  <a:cubicBezTo>
                    <a:pt x="12498" y="33387"/>
                    <a:pt x="12552" y="33304"/>
                    <a:pt x="12602" y="33242"/>
                  </a:cubicBezTo>
                  <a:lnTo>
                    <a:pt x="12602" y="33242"/>
                  </a:lnTo>
                  <a:lnTo>
                    <a:pt x="12249" y="33648"/>
                  </a:lnTo>
                  <a:cubicBezTo>
                    <a:pt x="12310" y="33648"/>
                    <a:pt x="12006" y="34013"/>
                    <a:pt x="12037" y="34013"/>
                  </a:cubicBezTo>
                  <a:lnTo>
                    <a:pt x="12401" y="33526"/>
                  </a:lnTo>
                  <a:lnTo>
                    <a:pt x="12401" y="33526"/>
                  </a:lnTo>
                  <a:cubicBezTo>
                    <a:pt x="12462" y="33526"/>
                    <a:pt x="12249" y="33861"/>
                    <a:pt x="11976" y="34165"/>
                  </a:cubicBezTo>
                  <a:cubicBezTo>
                    <a:pt x="11964" y="34183"/>
                    <a:pt x="11956" y="34190"/>
                    <a:pt x="11953" y="34190"/>
                  </a:cubicBezTo>
                  <a:cubicBezTo>
                    <a:pt x="11937" y="34190"/>
                    <a:pt x="11976" y="34074"/>
                    <a:pt x="11976" y="34074"/>
                  </a:cubicBezTo>
                  <a:lnTo>
                    <a:pt x="11976" y="34074"/>
                  </a:lnTo>
                  <a:cubicBezTo>
                    <a:pt x="11885" y="34195"/>
                    <a:pt x="11794" y="34317"/>
                    <a:pt x="11702" y="34408"/>
                  </a:cubicBezTo>
                  <a:lnTo>
                    <a:pt x="11794" y="34256"/>
                  </a:lnTo>
                  <a:lnTo>
                    <a:pt x="11794" y="34256"/>
                  </a:lnTo>
                  <a:cubicBezTo>
                    <a:pt x="11642" y="34438"/>
                    <a:pt x="11611" y="34590"/>
                    <a:pt x="11398" y="34773"/>
                  </a:cubicBezTo>
                  <a:cubicBezTo>
                    <a:pt x="11338" y="34833"/>
                    <a:pt x="11186" y="34955"/>
                    <a:pt x="11186" y="34985"/>
                  </a:cubicBezTo>
                  <a:cubicBezTo>
                    <a:pt x="11228" y="34954"/>
                    <a:pt x="11270" y="34940"/>
                    <a:pt x="11306" y="34940"/>
                  </a:cubicBezTo>
                  <a:cubicBezTo>
                    <a:pt x="11374" y="34940"/>
                    <a:pt x="11418" y="34987"/>
                    <a:pt x="11398" y="35046"/>
                  </a:cubicBezTo>
                  <a:cubicBezTo>
                    <a:pt x="11387" y="35058"/>
                    <a:pt x="11335" y="35110"/>
                    <a:pt x="11269" y="35174"/>
                  </a:cubicBezTo>
                  <a:lnTo>
                    <a:pt x="11269" y="35174"/>
                  </a:lnTo>
                  <a:lnTo>
                    <a:pt x="11246" y="35107"/>
                  </a:lnTo>
                  <a:lnTo>
                    <a:pt x="11216" y="35168"/>
                  </a:lnTo>
                  <a:lnTo>
                    <a:pt x="11255" y="35187"/>
                  </a:lnTo>
                  <a:lnTo>
                    <a:pt x="11255" y="35187"/>
                  </a:lnTo>
                  <a:cubicBezTo>
                    <a:pt x="11260" y="35183"/>
                    <a:pt x="11264" y="35178"/>
                    <a:pt x="11269" y="35174"/>
                  </a:cubicBezTo>
                  <a:lnTo>
                    <a:pt x="11269" y="35174"/>
                  </a:lnTo>
                  <a:lnTo>
                    <a:pt x="11277" y="35198"/>
                  </a:lnTo>
                  <a:lnTo>
                    <a:pt x="11277" y="35198"/>
                  </a:lnTo>
                  <a:lnTo>
                    <a:pt x="11255" y="35187"/>
                  </a:lnTo>
                  <a:lnTo>
                    <a:pt x="11255" y="35187"/>
                  </a:lnTo>
                  <a:cubicBezTo>
                    <a:pt x="11150" y="35289"/>
                    <a:pt x="11014" y="35418"/>
                    <a:pt x="10942" y="35472"/>
                  </a:cubicBezTo>
                  <a:cubicBezTo>
                    <a:pt x="10926" y="35484"/>
                    <a:pt x="10917" y="35489"/>
                    <a:pt x="10912" y="35489"/>
                  </a:cubicBezTo>
                  <a:cubicBezTo>
                    <a:pt x="10885" y="35489"/>
                    <a:pt x="10990" y="35344"/>
                    <a:pt x="10976" y="35316"/>
                  </a:cubicBezTo>
                  <a:lnTo>
                    <a:pt x="10976" y="35316"/>
                  </a:lnTo>
                  <a:cubicBezTo>
                    <a:pt x="11003" y="35290"/>
                    <a:pt x="11003" y="35289"/>
                    <a:pt x="11003" y="35289"/>
                  </a:cubicBezTo>
                  <a:lnTo>
                    <a:pt x="11003" y="35289"/>
                  </a:lnTo>
                  <a:lnTo>
                    <a:pt x="10970" y="35312"/>
                  </a:lnTo>
                  <a:lnTo>
                    <a:pt x="10970" y="35312"/>
                  </a:lnTo>
                  <a:cubicBezTo>
                    <a:pt x="10969" y="35312"/>
                    <a:pt x="10968" y="35312"/>
                    <a:pt x="10967" y="35312"/>
                  </a:cubicBezTo>
                  <a:cubicBezTo>
                    <a:pt x="10962" y="35312"/>
                    <a:pt x="10954" y="35314"/>
                    <a:pt x="10942" y="35320"/>
                  </a:cubicBezTo>
                  <a:cubicBezTo>
                    <a:pt x="10940" y="35325"/>
                    <a:pt x="10938" y="35330"/>
                    <a:pt x="10935" y="35335"/>
                  </a:cubicBezTo>
                  <a:lnTo>
                    <a:pt x="10935" y="35335"/>
                  </a:lnTo>
                  <a:lnTo>
                    <a:pt x="10912" y="35350"/>
                  </a:lnTo>
                  <a:lnTo>
                    <a:pt x="10929" y="35350"/>
                  </a:lnTo>
                  <a:cubicBezTo>
                    <a:pt x="10911" y="35392"/>
                    <a:pt x="10907" y="35416"/>
                    <a:pt x="10882" y="35441"/>
                  </a:cubicBezTo>
                  <a:cubicBezTo>
                    <a:pt x="10866" y="35457"/>
                    <a:pt x="10859" y="35460"/>
                    <a:pt x="10854" y="35460"/>
                  </a:cubicBezTo>
                  <a:cubicBezTo>
                    <a:pt x="10849" y="35460"/>
                    <a:pt x="10847" y="35457"/>
                    <a:pt x="10844" y="35457"/>
                  </a:cubicBezTo>
                  <a:cubicBezTo>
                    <a:pt x="10836" y="35457"/>
                    <a:pt x="10821" y="35472"/>
                    <a:pt x="10760" y="35563"/>
                  </a:cubicBezTo>
                  <a:cubicBezTo>
                    <a:pt x="10760" y="35583"/>
                    <a:pt x="10726" y="35627"/>
                    <a:pt x="10690" y="35668"/>
                  </a:cubicBezTo>
                  <a:lnTo>
                    <a:pt x="10690" y="35668"/>
                  </a:lnTo>
                  <a:cubicBezTo>
                    <a:pt x="10576" y="35837"/>
                    <a:pt x="10543" y="35841"/>
                    <a:pt x="10395" y="36019"/>
                  </a:cubicBezTo>
                  <a:cubicBezTo>
                    <a:pt x="10401" y="36013"/>
                    <a:pt x="10405" y="36010"/>
                    <a:pt x="10407" y="36010"/>
                  </a:cubicBezTo>
                  <a:lnTo>
                    <a:pt x="10407" y="36010"/>
                  </a:lnTo>
                  <a:cubicBezTo>
                    <a:pt x="10427" y="36010"/>
                    <a:pt x="10292" y="36249"/>
                    <a:pt x="10183" y="36414"/>
                  </a:cubicBezTo>
                  <a:cubicBezTo>
                    <a:pt x="10183" y="36408"/>
                    <a:pt x="10180" y="36405"/>
                    <a:pt x="10176" y="36405"/>
                  </a:cubicBezTo>
                  <a:cubicBezTo>
                    <a:pt x="10161" y="36405"/>
                    <a:pt x="10122" y="36444"/>
                    <a:pt x="10122" y="36444"/>
                  </a:cubicBezTo>
                  <a:cubicBezTo>
                    <a:pt x="9818" y="36748"/>
                    <a:pt x="9666" y="36931"/>
                    <a:pt x="9392" y="37235"/>
                  </a:cubicBezTo>
                  <a:cubicBezTo>
                    <a:pt x="9369" y="37258"/>
                    <a:pt x="9291" y="37355"/>
                    <a:pt x="9271" y="37355"/>
                  </a:cubicBezTo>
                  <a:cubicBezTo>
                    <a:pt x="9265" y="37355"/>
                    <a:pt x="9264" y="37346"/>
                    <a:pt x="9271" y="37326"/>
                  </a:cubicBezTo>
                  <a:lnTo>
                    <a:pt x="9271" y="37326"/>
                  </a:lnTo>
                  <a:cubicBezTo>
                    <a:pt x="9253" y="37360"/>
                    <a:pt x="9226" y="37405"/>
                    <a:pt x="9201" y="37447"/>
                  </a:cubicBezTo>
                  <a:lnTo>
                    <a:pt x="9201" y="37447"/>
                  </a:lnTo>
                  <a:cubicBezTo>
                    <a:pt x="9215" y="37427"/>
                    <a:pt x="9228" y="37407"/>
                    <a:pt x="9240" y="37387"/>
                  </a:cubicBezTo>
                  <a:lnTo>
                    <a:pt x="9240" y="37387"/>
                  </a:lnTo>
                  <a:cubicBezTo>
                    <a:pt x="9299" y="37416"/>
                    <a:pt x="9134" y="37668"/>
                    <a:pt x="8906" y="37983"/>
                  </a:cubicBezTo>
                  <a:lnTo>
                    <a:pt x="8906" y="37983"/>
                  </a:lnTo>
                  <a:lnTo>
                    <a:pt x="8906" y="37964"/>
                  </a:lnTo>
                  <a:lnTo>
                    <a:pt x="9058" y="37751"/>
                  </a:lnTo>
                  <a:lnTo>
                    <a:pt x="9058" y="37751"/>
                  </a:lnTo>
                  <a:cubicBezTo>
                    <a:pt x="9058" y="37751"/>
                    <a:pt x="8997" y="37782"/>
                    <a:pt x="8967" y="37843"/>
                  </a:cubicBezTo>
                  <a:cubicBezTo>
                    <a:pt x="8912" y="37925"/>
                    <a:pt x="8882" y="37983"/>
                    <a:pt x="8899" y="37993"/>
                  </a:cubicBezTo>
                  <a:lnTo>
                    <a:pt x="8899" y="37993"/>
                  </a:lnTo>
                  <a:cubicBezTo>
                    <a:pt x="8901" y="37990"/>
                    <a:pt x="8904" y="37986"/>
                    <a:pt x="8906" y="37983"/>
                  </a:cubicBezTo>
                  <a:lnTo>
                    <a:pt x="8906" y="37983"/>
                  </a:lnTo>
                  <a:lnTo>
                    <a:pt x="8906" y="37995"/>
                  </a:lnTo>
                  <a:cubicBezTo>
                    <a:pt x="8903" y="37995"/>
                    <a:pt x="8901" y="37994"/>
                    <a:pt x="8899" y="37993"/>
                  </a:cubicBezTo>
                  <a:lnTo>
                    <a:pt x="8899" y="37993"/>
                  </a:lnTo>
                  <a:cubicBezTo>
                    <a:pt x="8891" y="38003"/>
                    <a:pt x="8883" y="38014"/>
                    <a:pt x="8876" y="38025"/>
                  </a:cubicBezTo>
                  <a:cubicBezTo>
                    <a:pt x="8776" y="38139"/>
                    <a:pt x="8743" y="38166"/>
                    <a:pt x="8733" y="38166"/>
                  </a:cubicBezTo>
                  <a:cubicBezTo>
                    <a:pt x="8724" y="38166"/>
                    <a:pt x="8734" y="38142"/>
                    <a:pt x="8729" y="38142"/>
                  </a:cubicBezTo>
                  <a:lnTo>
                    <a:pt x="8729" y="38142"/>
                  </a:lnTo>
                  <a:cubicBezTo>
                    <a:pt x="8728" y="38142"/>
                    <a:pt x="8727" y="38144"/>
                    <a:pt x="8724" y="38147"/>
                  </a:cubicBezTo>
                  <a:cubicBezTo>
                    <a:pt x="8298" y="38633"/>
                    <a:pt x="8450" y="38633"/>
                    <a:pt x="8055" y="38998"/>
                  </a:cubicBezTo>
                  <a:cubicBezTo>
                    <a:pt x="8009" y="39043"/>
                    <a:pt x="7988" y="39059"/>
                    <a:pt x="7980" y="39059"/>
                  </a:cubicBezTo>
                  <a:cubicBezTo>
                    <a:pt x="7962" y="39059"/>
                    <a:pt x="7996" y="38994"/>
                    <a:pt x="7975" y="38994"/>
                  </a:cubicBezTo>
                  <a:cubicBezTo>
                    <a:pt x="7972" y="38994"/>
                    <a:pt x="7969" y="38995"/>
                    <a:pt x="7964" y="38998"/>
                  </a:cubicBezTo>
                  <a:cubicBezTo>
                    <a:pt x="8146" y="38785"/>
                    <a:pt x="8268" y="38694"/>
                    <a:pt x="8389" y="38542"/>
                  </a:cubicBezTo>
                  <a:lnTo>
                    <a:pt x="8389" y="38542"/>
                  </a:lnTo>
                  <a:lnTo>
                    <a:pt x="8207" y="38724"/>
                  </a:lnTo>
                  <a:cubicBezTo>
                    <a:pt x="8277" y="38631"/>
                    <a:pt x="8329" y="38555"/>
                    <a:pt x="8390" y="38484"/>
                  </a:cubicBezTo>
                  <a:lnTo>
                    <a:pt x="8390" y="38484"/>
                  </a:lnTo>
                  <a:cubicBezTo>
                    <a:pt x="8198" y="38699"/>
                    <a:pt x="7712" y="39283"/>
                    <a:pt x="7417" y="39606"/>
                  </a:cubicBezTo>
                  <a:cubicBezTo>
                    <a:pt x="7362" y="39660"/>
                    <a:pt x="7284" y="39762"/>
                    <a:pt x="7311" y="39762"/>
                  </a:cubicBezTo>
                  <a:cubicBezTo>
                    <a:pt x="7314" y="39762"/>
                    <a:pt x="7319" y="39761"/>
                    <a:pt x="7325" y="39757"/>
                  </a:cubicBezTo>
                  <a:lnTo>
                    <a:pt x="7417" y="39636"/>
                  </a:lnTo>
                  <a:cubicBezTo>
                    <a:pt x="7432" y="39625"/>
                    <a:pt x="7441" y="39620"/>
                    <a:pt x="7445" y="39620"/>
                  </a:cubicBezTo>
                  <a:cubicBezTo>
                    <a:pt x="7467" y="39620"/>
                    <a:pt x="7376" y="39739"/>
                    <a:pt x="7357" y="39763"/>
                  </a:cubicBezTo>
                  <a:lnTo>
                    <a:pt x="7357" y="39763"/>
                  </a:lnTo>
                  <a:cubicBezTo>
                    <a:pt x="7362" y="39758"/>
                    <a:pt x="7371" y="39746"/>
                    <a:pt x="7386" y="39727"/>
                  </a:cubicBezTo>
                  <a:lnTo>
                    <a:pt x="7386" y="39727"/>
                  </a:lnTo>
                  <a:cubicBezTo>
                    <a:pt x="7265" y="39940"/>
                    <a:pt x="7113" y="40122"/>
                    <a:pt x="6930" y="40305"/>
                  </a:cubicBezTo>
                  <a:lnTo>
                    <a:pt x="6888" y="40305"/>
                  </a:lnTo>
                  <a:cubicBezTo>
                    <a:pt x="6803" y="40393"/>
                    <a:pt x="6719" y="40483"/>
                    <a:pt x="6687" y="40548"/>
                  </a:cubicBezTo>
                  <a:lnTo>
                    <a:pt x="6839" y="40396"/>
                  </a:lnTo>
                  <a:lnTo>
                    <a:pt x="6839" y="40396"/>
                  </a:lnTo>
                  <a:cubicBezTo>
                    <a:pt x="6786" y="40470"/>
                    <a:pt x="6737" y="40540"/>
                    <a:pt x="6687" y="40609"/>
                  </a:cubicBezTo>
                  <a:lnTo>
                    <a:pt x="6717" y="40609"/>
                  </a:lnTo>
                  <a:cubicBezTo>
                    <a:pt x="6637" y="40715"/>
                    <a:pt x="6558" y="40822"/>
                    <a:pt x="6519" y="40826"/>
                  </a:cubicBezTo>
                  <a:lnTo>
                    <a:pt x="6519" y="40826"/>
                  </a:lnTo>
                  <a:cubicBezTo>
                    <a:pt x="6578" y="40755"/>
                    <a:pt x="6633" y="40683"/>
                    <a:pt x="6687" y="40609"/>
                  </a:cubicBezTo>
                  <a:lnTo>
                    <a:pt x="6687" y="40609"/>
                  </a:lnTo>
                  <a:cubicBezTo>
                    <a:pt x="6657" y="40609"/>
                    <a:pt x="6596" y="40730"/>
                    <a:pt x="6505" y="40821"/>
                  </a:cubicBezTo>
                  <a:cubicBezTo>
                    <a:pt x="6508" y="40825"/>
                    <a:pt x="6512" y="40826"/>
                    <a:pt x="6516" y="40826"/>
                  </a:cubicBezTo>
                  <a:cubicBezTo>
                    <a:pt x="6517" y="40826"/>
                    <a:pt x="6518" y="40826"/>
                    <a:pt x="6519" y="40826"/>
                  </a:cubicBezTo>
                  <a:lnTo>
                    <a:pt x="6519" y="40826"/>
                  </a:lnTo>
                  <a:cubicBezTo>
                    <a:pt x="6511" y="40835"/>
                    <a:pt x="6504" y="40843"/>
                    <a:pt x="6496" y="40852"/>
                  </a:cubicBezTo>
                  <a:lnTo>
                    <a:pt x="6505" y="40852"/>
                  </a:lnTo>
                  <a:cubicBezTo>
                    <a:pt x="6455" y="40901"/>
                    <a:pt x="6426" y="40951"/>
                    <a:pt x="6417" y="40951"/>
                  </a:cubicBezTo>
                  <a:cubicBezTo>
                    <a:pt x="6415" y="40951"/>
                    <a:pt x="6414" y="40948"/>
                    <a:pt x="6414" y="40943"/>
                  </a:cubicBezTo>
                  <a:lnTo>
                    <a:pt x="6415" y="40941"/>
                  </a:lnTo>
                  <a:lnTo>
                    <a:pt x="6415" y="40941"/>
                  </a:lnTo>
                  <a:cubicBezTo>
                    <a:pt x="6404" y="40952"/>
                    <a:pt x="6394" y="40963"/>
                    <a:pt x="6383" y="40973"/>
                  </a:cubicBezTo>
                  <a:cubicBezTo>
                    <a:pt x="6505" y="40913"/>
                    <a:pt x="6444" y="40943"/>
                    <a:pt x="6596" y="40821"/>
                  </a:cubicBezTo>
                  <a:lnTo>
                    <a:pt x="6596" y="40821"/>
                  </a:lnTo>
                  <a:cubicBezTo>
                    <a:pt x="6585" y="40828"/>
                    <a:pt x="6578" y="40831"/>
                    <a:pt x="6574" y="40831"/>
                  </a:cubicBezTo>
                  <a:cubicBezTo>
                    <a:pt x="6529" y="40831"/>
                    <a:pt x="6880" y="40453"/>
                    <a:pt x="6855" y="40453"/>
                  </a:cubicBezTo>
                  <a:lnTo>
                    <a:pt x="6855" y="40453"/>
                  </a:lnTo>
                  <a:cubicBezTo>
                    <a:pt x="6853" y="40453"/>
                    <a:pt x="6847" y="40456"/>
                    <a:pt x="6838" y="40463"/>
                  </a:cubicBezTo>
                  <a:lnTo>
                    <a:pt x="6838" y="40463"/>
                  </a:lnTo>
                  <a:cubicBezTo>
                    <a:pt x="6973" y="40349"/>
                    <a:pt x="7064" y="40234"/>
                    <a:pt x="7234" y="40092"/>
                  </a:cubicBezTo>
                  <a:cubicBezTo>
                    <a:pt x="7226" y="40092"/>
                    <a:pt x="7214" y="40094"/>
                    <a:pt x="7206" y="40094"/>
                  </a:cubicBezTo>
                  <a:cubicBezTo>
                    <a:pt x="7186" y="40094"/>
                    <a:pt x="7186" y="40079"/>
                    <a:pt x="7295" y="39970"/>
                  </a:cubicBezTo>
                  <a:cubicBezTo>
                    <a:pt x="7295" y="39970"/>
                    <a:pt x="7324" y="39941"/>
                    <a:pt x="7325" y="39940"/>
                  </a:cubicBezTo>
                  <a:lnTo>
                    <a:pt x="7325" y="39940"/>
                  </a:lnTo>
                  <a:cubicBezTo>
                    <a:pt x="7295" y="39970"/>
                    <a:pt x="7265" y="39970"/>
                    <a:pt x="7234" y="40001"/>
                  </a:cubicBezTo>
                  <a:cubicBezTo>
                    <a:pt x="7295" y="39909"/>
                    <a:pt x="7508" y="39636"/>
                    <a:pt x="7569" y="39545"/>
                  </a:cubicBezTo>
                  <a:cubicBezTo>
                    <a:pt x="7594" y="39519"/>
                    <a:pt x="7606" y="39510"/>
                    <a:pt x="7609" y="39510"/>
                  </a:cubicBezTo>
                  <a:lnTo>
                    <a:pt x="7609" y="39510"/>
                  </a:lnTo>
                  <a:cubicBezTo>
                    <a:pt x="7616" y="39510"/>
                    <a:pt x="7589" y="39550"/>
                    <a:pt x="7593" y="39550"/>
                  </a:cubicBezTo>
                  <a:cubicBezTo>
                    <a:pt x="7594" y="39550"/>
                    <a:pt x="7595" y="39548"/>
                    <a:pt x="7599" y="39545"/>
                  </a:cubicBezTo>
                  <a:lnTo>
                    <a:pt x="7721" y="39393"/>
                  </a:lnTo>
                  <a:cubicBezTo>
                    <a:pt x="7741" y="39393"/>
                    <a:pt x="7842" y="39285"/>
                    <a:pt x="7853" y="39285"/>
                  </a:cubicBezTo>
                  <a:lnTo>
                    <a:pt x="7853" y="39285"/>
                  </a:lnTo>
                  <a:cubicBezTo>
                    <a:pt x="7859" y="39285"/>
                    <a:pt x="7842" y="39312"/>
                    <a:pt x="7781" y="39393"/>
                  </a:cubicBezTo>
                  <a:lnTo>
                    <a:pt x="7964" y="39180"/>
                  </a:lnTo>
                  <a:cubicBezTo>
                    <a:pt x="8085" y="39058"/>
                    <a:pt x="8176" y="38937"/>
                    <a:pt x="8298" y="38815"/>
                  </a:cubicBezTo>
                  <a:cubicBezTo>
                    <a:pt x="8369" y="38745"/>
                    <a:pt x="8439" y="38620"/>
                    <a:pt x="8439" y="38609"/>
                  </a:cubicBezTo>
                  <a:lnTo>
                    <a:pt x="8439" y="38609"/>
                  </a:lnTo>
                  <a:lnTo>
                    <a:pt x="8693" y="38299"/>
                  </a:lnTo>
                  <a:cubicBezTo>
                    <a:pt x="8967" y="37964"/>
                    <a:pt x="9240" y="37599"/>
                    <a:pt x="9575" y="37265"/>
                  </a:cubicBezTo>
                  <a:cubicBezTo>
                    <a:pt x="9666" y="37143"/>
                    <a:pt x="9757" y="37022"/>
                    <a:pt x="9909" y="36840"/>
                  </a:cubicBezTo>
                  <a:lnTo>
                    <a:pt x="9970" y="36840"/>
                  </a:lnTo>
                  <a:cubicBezTo>
                    <a:pt x="10091" y="36688"/>
                    <a:pt x="10335" y="36414"/>
                    <a:pt x="10365" y="36353"/>
                  </a:cubicBezTo>
                  <a:cubicBezTo>
                    <a:pt x="10669" y="36080"/>
                    <a:pt x="10912" y="35745"/>
                    <a:pt x="11186" y="35441"/>
                  </a:cubicBezTo>
                  <a:lnTo>
                    <a:pt x="11186" y="35411"/>
                  </a:lnTo>
                  <a:cubicBezTo>
                    <a:pt x="11307" y="35229"/>
                    <a:pt x="11459" y="35077"/>
                    <a:pt x="11611" y="34864"/>
                  </a:cubicBezTo>
                  <a:lnTo>
                    <a:pt x="11581" y="34864"/>
                  </a:lnTo>
                  <a:cubicBezTo>
                    <a:pt x="11733" y="34651"/>
                    <a:pt x="12006" y="34377"/>
                    <a:pt x="12249" y="34104"/>
                  </a:cubicBezTo>
                  <a:lnTo>
                    <a:pt x="12249" y="34104"/>
                  </a:lnTo>
                  <a:cubicBezTo>
                    <a:pt x="12219" y="34165"/>
                    <a:pt x="12158" y="34195"/>
                    <a:pt x="12128" y="34256"/>
                  </a:cubicBezTo>
                  <a:cubicBezTo>
                    <a:pt x="12462" y="33922"/>
                    <a:pt x="12705" y="33496"/>
                    <a:pt x="13009" y="33222"/>
                  </a:cubicBezTo>
                  <a:cubicBezTo>
                    <a:pt x="13040" y="33131"/>
                    <a:pt x="13101" y="33070"/>
                    <a:pt x="13161" y="33010"/>
                  </a:cubicBezTo>
                  <a:lnTo>
                    <a:pt x="13192" y="32979"/>
                  </a:lnTo>
                  <a:cubicBezTo>
                    <a:pt x="13229" y="32942"/>
                    <a:pt x="13279" y="32892"/>
                    <a:pt x="13325" y="32838"/>
                  </a:cubicBezTo>
                  <a:lnTo>
                    <a:pt x="13325" y="32838"/>
                  </a:lnTo>
                  <a:lnTo>
                    <a:pt x="13161" y="33101"/>
                  </a:lnTo>
                  <a:cubicBezTo>
                    <a:pt x="13192" y="33101"/>
                    <a:pt x="12949" y="33466"/>
                    <a:pt x="13009" y="33466"/>
                  </a:cubicBezTo>
                  <a:lnTo>
                    <a:pt x="13283" y="32949"/>
                  </a:lnTo>
                  <a:lnTo>
                    <a:pt x="13283" y="32949"/>
                  </a:lnTo>
                  <a:cubicBezTo>
                    <a:pt x="13222" y="33192"/>
                    <a:pt x="13131" y="33435"/>
                    <a:pt x="12979" y="33618"/>
                  </a:cubicBezTo>
                  <a:cubicBezTo>
                    <a:pt x="12967" y="33636"/>
                    <a:pt x="12958" y="33643"/>
                    <a:pt x="12952" y="33643"/>
                  </a:cubicBezTo>
                  <a:cubicBezTo>
                    <a:pt x="12929" y="33643"/>
                    <a:pt x="12949" y="33527"/>
                    <a:pt x="12949" y="33526"/>
                  </a:cubicBezTo>
                  <a:lnTo>
                    <a:pt x="12949" y="33526"/>
                  </a:lnTo>
                  <a:cubicBezTo>
                    <a:pt x="12888" y="33648"/>
                    <a:pt x="12827" y="33770"/>
                    <a:pt x="12736" y="33891"/>
                  </a:cubicBezTo>
                  <a:lnTo>
                    <a:pt x="12827" y="33739"/>
                  </a:lnTo>
                  <a:lnTo>
                    <a:pt x="12827" y="33739"/>
                  </a:lnTo>
                  <a:cubicBezTo>
                    <a:pt x="12705" y="33922"/>
                    <a:pt x="12614" y="34104"/>
                    <a:pt x="12493" y="34286"/>
                  </a:cubicBezTo>
                  <a:cubicBezTo>
                    <a:pt x="12462" y="34347"/>
                    <a:pt x="12341" y="34469"/>
                    <a:pt x="12341" y="34499"/>
                  </a:cubicBezTo>
                  <a:cubicBezTo>
                    <a:pt x="12379" y="34461"/>
                    <a:pt x="12422" y="34444"/>
                    <a:pt x="12458" y="34444"/>
                  </a:cubicBezTo>
                  <a:cubicBezTo>
                    <a:pt x="12507" y="34444"/>
                    <a:pt x="12541" y="34476"/>
                    <a:pt x="12523" y="34529"/>
                  </a:cubicBezTo>
                  <a:cubicBezTo>
                    <a:pt x="12523" y="34560"/>
                    <a:pt x="12280" y="34894"/>
                    <a:pt x="12189" y="35016"/>
                  </a:cubicBezTo>
                  <a:cubicBezTo>
                    <a:pt x="12174" y="35027"/>
                    <a:pt x="12164" y="35032"/>
                    <a:pt x="12157" y="35032"/>
                  </a:cubicBezTo>
                  <a:cubicBezTo>
                    <a:pt x="12114" y="35032"/>
                    <a:pt x="12205" y="34848"/>
                    <a:pt x="12181" y="34848"/>
                  </a:cubicBezTo>
                  <a:cubicBezTo>
                    <a:pt x="12176" y="34848"/>
                    <a:pt x="12169" y="34853"/>
                    <a:pt x="12158" y="34864"/>
                  </a:cubicBezTo>
                  <a:cubicBezTo>
                    <a:pt x="12128" y="34925"/>
                    <a:pt x="12128" y="34955"/>
                    <a:pt x="12098" y="34985"/>
                  </a:cubicBezTo>
                  <a:cubicBezTo>
                    <a:pt x="12075" y="35020"/>
                    <a:pt x="12069" y="35024"/>
                    <a:pt x="12066" y="35024"/>
                  </a:cubicBezTo>
                  <a:cubicBezTo>
                    <a:pt x="12065" y="35024"/>
                    <a:pt x="12064" y="35023"/>
                    <a:pt x="12063" y="35023"/>
                  </a:cubicBezTo>
                  <a:cubicBezTo>
                    <a:pt x="12060" y="35023"/>
                    <a:pt x="12052" y="35031"/>
                    <a:pt x="12006" y="35107"/>
                  </a:cubicBezTo>
                  <a:cubicBezTo>
                    <a:pt x="12006" y="35151"/>
                    <a:pt x="11880" y="35321"/>
                    <a:pt x="11889" y="35321"/>
                  </a:cubicBezTo>
                  <a:cubicBezTo>
                    <a:pt x="11893" y="35321"/>
                    <a:pt x="11917" y="35296"/>
                    <a:pt x="11976" y="35229"/>
                  </a:cubicBezTo>
                  <a:lnTo>
                    <a:pt x="11976" y="35229"/>
                  </a:lnTo>
                  <a:cubicBezTo>
                    <a:pt x="11854" y="35381"/>
                    <a:pt x="11854" y="35381"/>
                    <a:pt x="11733" y="35593"/>
                  </a:cubicBezTo>
                  <a:cubicBezTo>
                    <a:pt x="11738" y="35588"/>
                    <a:pt x="11742" y="35585"/>
                    <a:pt x="11745" y="35585"/>
                  </a:cubicBezTo>
                  <a:lnTo>
                    <a:pt x="11745" y="35585"/>
                  </a:lnTo>
                  <a:cubicBezTo>
                    <a:pt x="11772" y="35585"/>
                    <a:pt x="11664" y="35850"/>
                    <a:pt x="11581" y="35988"/>
                  </a:cubicBezTo>
                  <a:cubicBezTo>
                    <a:pt x="11581" y="35988"/>
                    <a:pt x="11520" y="36049"/>
                    <a:pt x="11520" y="36049"/>
                  </a:cubicBezTo>
                  <a:cubicBezTo>
                    <a:pt x="11307" y="36384"/>
                    <a:pt x="11186" y="36566"/>
                    <a:pt x="10973" y="36900"/>
                  </a:cubicBezTo>
                  <a:cubicBezTo>
                    <a:pt x="10949" y="36924"/>
                    <a:pt x="10889" y="37020"/>
                    <a:pt x="10878" y="37020"/>
                  </a:cubicBezTo>
                  <a:cubicBezTo>
                    <a:pt x="10874" y="37020"/>
                    <a:pt x="10875" y="37012"/>
                    <a:pt x="10882" y="36992"/>
                  </a:cubicBezTo>
                  <a:lnTo>
                    <a:pt x="10882" y="36992"/>
                  </a:lnTo>
                  <a:cubicBezTo>
                    <a:pt x="10874" y="37015"/>
                    <a:pt x="10864" y="37036"/>
                    <a:pt x="10854" y="37056"/>
                  </a:cubicBezTo>
                  <a:lnTo>
                    <a:pt x="10854" y="37056"/>
                  </a:lnTo>
                  <a:cubicBezTo>
                    <a:pt x="10853" y="37054"/>
                    <a:pt x="10852" y="37053"/>
                    <a:pt x="10851" y="37052"/>
                  </a:cubicBezTo>
                  <a:lnTo>
                    <a:pt x="10851" y="37052"/>
                  </a:lnTo>
                  <a:cubicBezTo>
                    <a:pt x="10843" y="37068"/>
                    <a:pt x="10835" y="37084"/>
                    <a:pt x="10827" y="37100"/>
                  </a:cubicBezTo>
                  <a:lnTo>
                    <a:pt x="10827" y="37100"/>
                  </a:lnTo>
                  <a:cubicBezTo>
                    <a:pt x="10836" y="37086"/>
                    <a:pt x="10845" y="37071"/>
                    <a:pt x="10854" y="37056"/>
                  </a:cubicBezTo>
                  <a:lnTo>
                    <a:pt x="10854" y="37056"/>
                  </a:lnTo>
                  <a:cubicBezTo>
                    <a:pt x="10874" y="37099"/>
                    <a:pt x="10755" y="37367"/>
                    <a:pt x="10578" y="37721"/>
                  </a:cubicBezTo>
                  <a:cubicBezTo>
                    <a:pt x="10501" y="37837"/>
                    <a:pt x="10467" y="37871"/>
                    <a:pt x="10454" y="37876"/>
                  </a:cubicBezTo>
                  <a:lnTo>
                    <a:pt x="10454" y="37876"/>
                  </a:lnTo>
                  <a:cubicBezTo>
                    <a:pt x="10122" y="38359"/>
                    <a:pt x="10243" y="38330"/>
                    <a:pt x="9939" y="38754"/>
                  </a:cubicBezTo>
                  <a:cubicBezTo>
                    <a:pt x="9903" y="38800"/>
                    <a:pt x="9885" y="38816"/>
                    <a:pt x="9877" y="38816"/>
                  </a:cubicBezTo>
                  <a:cubicBezTo>
                    <a:pt x="9861" y="38816"/>
                    <a:pt x="9884" y="38751"/>
                    <a:pt x="9860" y="38751"/>
                  </a:cubicBezTo>
                  <a:cubicBezTo>
                    <a:pt x="9857" y="38751"/>
                    <a:pt x="9853" y="38752"/>
                    <a:pt x="9848" y="38754"/>
                  </a:cubicBezTo>
                  <a:cubicBezTo>
                    <a:pt x="9936" y="38614"/>
                    <a:pt x="10004" y="38524"/>
                    <a:pt x="10063" y="38444"/>
                  </a:cubicBezTo>
                  <a:lnTo>
                    <a:pt x="10063" y="38444"/>
                  </a:lnTo>
                  <a:cubicBezTo>
                    <a:pt x="10062" y="38446"/>
                    <a:pt x="10062" y="38448"/>
                    <a:pt x="10061" y="38450"/>
                  </a:cubicBezTo>
                  <a:lnTo>
                    <a:pt x="10094" y="38401"/>
                  </a:lnTo>
                  <a:lnTo>
                    <a:pt x="10094" y="38401"/>
                  </a:lnTo>
                  <a:cubicBezTo>
                    <a:pt x="10084" y="38415"/>
                    <a:pt x="10073" y="38429"/>
                    <a:pt x="10063" y="38444"/>
                  </a:cubicBezTo>
                  <a:lnTo>
                    <a:pt x="10063" y="38444"/>
                  </a:lnTo>
                  <a:cubicBezTo>
                    <a:pt x="10071" y="38412"/>
                    <a:pt x="10082" y="38382"/>
                    <a:pt x="10094" y="38354"/>
                  </a:cubicBezTo>
                  <a:lnTo>
                    <a:pt x="10094" y="38354"/>
                  </a:lnTo>
                  <a:cubicBezTo>
                    <a:pt x="9910" y="38638"/>
                    <a:pt x="9625" y="39123"/>
                    <a:pt x="9423" y="39393"/>
                  </a:cubicBezTo>
                  <a:cubicBezTo>
                    <a:pt x="9398" y="39467"/>
                    <a:pt x="9353" y="39561"/>
                    <a:pt x="9354" y="39561"/>
                  </a:cubicBezTo>
                  <a:cubicBezTo>
                    <a:pt x="9354" y="39561"/>
                    <a:pt x="9356" y="39556"/>
                    <a:pt x="9362" y="39545"/>
                  </a:cubicBezTo>
                  <a:lnTo>
                    <a:pt x="9453" y="39423"/>
                  </a:lnTo>
                  <a:cubicBezTo>
                    <a:pt x="9467" y="39405"/>
                    <a:pt x="9473" y="39398"/>
                    <a:pt x="9476" y="39398"/>
                  </a:cubicBezTo>
                  <a:lnTo>
                    <a:pt x="9476" y="39398"/>
                  </a:lnTo>
                  <a:cubicBezTo>
                    <a:pt x="9486" y="39398"/>
                    <a:pt x="9401" y="39552"/>
                    <a:pt x="9416" y="39552"/>
                  </a:cubicBezTo>
                  <a:cubicBezTo>
                    <a:pt x="9420" y="39552"/>
                    <a:pt x="9431" y="39541"/>
                    <a:pt x="9453" y="39514"/>
                  </a:cubicBezTo>
                  <a:lnTo>
                    <a:pt x="9453" y="39514"/>
                  </a:lnTo>
                  <a:cubicBezTo>
                    <a:pt x="9332" y="39727"/>
                    <a:pt x="9240" y="39940"/>
                    <a:pt x="9088" y="40122"/>
                  </a:cubicBezTo>
                  <a:lnTo>
                    <a:pt x="9058" y="40153"/>
                  </a:lnTo>
                  <a:cubicBezTo>
                    <a:pt x="9088" y="40092"/>
                    <a:pt x="9149" y="40031"/>
                    <a:pt x="9180" y="39940"/>
                  </a:cubicBezTo>
                  <a:lnTo>
                    <a:pt x="9180" y="39940"/>
                  </a:lnTo>
                  <a:cubicBezTo>
                    <a:pt x="9088" y="40092"/>
                    <a:pt x="8967" y="40244"/>
                    <a:pt x="8906" y="40426"/>
                  </a:cubicBezTo>
                  <a:lnTo>
                    <a:pt x="8950" y="40360"/>
                  </a:lnTo>
                  <a:lnTo>
                    <a:pt x="8950" y="40360"/>
                  </a:lnTo>
                  <a:cubicBezTo>
                    <a:pt x="8950" y="40365"/>
                    <a:pt x="8947" y="40375"/>
                    <a:pt x="8936" y="40396"/>
                  </a:cubicBezTo>
                  <a:lnTo>
                    <a:pt x="8945" y="40396"/>
                  </a:lnTo>
                  <a:cubicBezTo>
                    <a:pt x="8955" y="40377"/>
                    <a:pt x="8965" y="40358"/>
                    <a:pt x="8975" y="40340"/>
                  </a:cubicBezTo>
                  <a:lnTo>
                    <a:pt x="8975" y="40340"/>
                  </a:lnTo>
                  <a:cubicBezTo>
                    <a:pt x="8968" y="40346"/>
                    <a:pt x="8961" y="40351"/>
                    <a:pt x="8953" y="40356"/>
                  </a:cubicBezTo>
                  <a:lnTo>
                    <a:pt x="8953" y="40356"/>
                  </a:lnTo>
                  <a:lnTo>
                    <a:pt x="9028" y="40244"/>
                  </a:lnTo>
                  <a:lnTo>
                    <a:pt x="9028" y="40244"/>
                  </a:lnTo>
                  <a:cubicBezTo>
                    <a:pt x="9009" y="40276"/>
                    <a:pt x="8992" y="40308"/>
                    <a:pt x="8975" y="40340"/>
                  </a:cubicBezTo>
                  <a:lnTo>
                    <a:pt x="8975" y="40340"/>
                  </a:lnTo>
                  <a:cubicBezTo>
                    <a:pt x="9011" y="40308"/>
                    <a:pt x="9035" y="40267"/>
                    <a:pt x="9058" y="40244"/>
                  </a:cubicBezTo>
                  <a:lnTo>
                    <a:pt x="9058" y="40244"/>
                  </a:lnTo>
                  <a:lnTo>
                    <a:pt x="9012" y="40321"/>
                  </a:lnTo>
                  <a:lnTo>
                    <a:pt x="9012" y="40321"/>
                  </a:lnTo>
                  <a:cubicBezTo>
                    <a:pt x="9007" y="40325"/>
                    <a:pt x="9003" y="40330"/>
                    <a:pt x="8997" y="40335"/>
                  </a:cubicBezTo>
                  <a:cubicBezTo>
                    <a:pt x="9001" y="40332"/>
                    <a:pt x="9005" y="40329"/>
                    <a:pt x="9009" y="40325"/>
                  </a:cubicBezTo>
                  <a:lnTo>
                    <a:pt x="9009" y="40325"/>
                  </a:lnTo>
                  <a:lnTo>
                    <a:pt x="8967" y="40396"/>
                  </a:lnTo>
                  <a:lnTo>
                    <a:pt x="8945" y="40396"/>
                  </a:lnTo>
                  <a:cubicBezTo>
                    <a:pt x="8861" y="40558"/>
                    <a:pt x="8786" y="40720"/>
                    <a:pt x="8693" y="40882"/>
                  </a:cubicBezTo>
                  <a:cubicBezTo>
                    <a:pt x="8784" y="40791"/>
                    <a:pt x="8724" y="40821"/>
                    <a:pt x="8845" y="40700"/>
                  </a:cubicBezTo>
                  <a:lnTo>
                    <a:pt x="8845" y="40700"/>
                  </a:lnTo>
                  <a:cubicBezTo>
                    <a:pt x="8837" y="40706"/>
                    <a:pt x="8831" y="40709"/>
                    <a:pt x="8828" y="40709"/>
                  </a:cubicBezTo>
                  <a:cubicBezTo>
                    <a:pt x="8788" y="40709"/>
                    <a:pt x="9071" y="40302"/>
                    <a:pt x="9038" y="40302"/>
                  </a:cubicBezTo>
                  <a:lnTo>
                    <a:pt x="9038" y="40302"/>
                  </a:lnTo>
                  <a:cubicBezTo>
                    <a:pt x="9037" y="40302"/>
                    <a:pt x="9036" y="40302"/>
                    <a:pt x="9034" y="40303"/>
                  </a:cubicBezTo>
                  <a:lnTo>
                    <a:pt x="9034" y="40303"/>
                  </a:lnTo>
                  <a:cubicBezTo>
                    <a:pt x="9155" y="40192"/>
                    <a:pt x="9193" y="40076"/>
                    <a:pt x="9332" y="39909"/>
                  </a:cubicBezTo>
                  <a:lnTo>
                    <a:pt x="9332" y="39909"/>
                  </a:lnTo>
                  <a:cubicBezTo>
                    <a:pt x="9331" y="39910"/>
                    <a:pt x="9322" y="39919"/>
                    <a:pt x="9318" y="39919"/>
                  </a:cubicBezTo>
                  <a:cubicBezTo>
                    <a:pt x="9312" y="39919"/>
                    <a:pt x="9319" y="39897"/>
                    <a:pt x="9392" y="39788"/>
                  </a:cubicBezTo>
                  <a:lnTo>
                    <a:pt x="9392" y="39727"/>
                  </a:lnTo>
                  <a:lnTo>
                    <a:pt x="9332" y="39818"/>
                  </a:lnTo>
                  <a:cubicBezTo>
                    <a:pt x="9359" y="39736"/>
                    <a:pt x="9487" y="39478"/>
                    <a:pt x="9556" y="39362"/>
                  </a:cubicBezTo>
                  <a:lnTo>
                    <a:pt x="9544" y="39362"/>
                  </a:lnTo>
                  <a:cubicBezTo>
                    <a:pt x="9595" y="39277"/>
                    <a:pt x="9616" y="39247"/>
                    <a:pt x="9619" y="39247"/>
                  </a:cubicBezTo>
                  <a:lnTo>
                    <a:pt x="9619" y="39247"/>
                  </a:lnTo>
                  <a:cubicBezTo>
                    <a:pt x="9621" y="39247"/>
                    <a:pt x="9610" y="39272"/>
                    <a:pt x="9595" y="39303"/>
                  </a:cubicBezTo>
                  <a:lnTo>
                    <a:pt x="9595" y="39303"/>
                  </a:lnTo>
                  <a:cubicBezTo>
                    <a:pt x="9596" y="39302"/>
                    <a:pt x="9596" y="39302"/>
                    <a:pt x="9596" y="39302"/>
                  </a:cubicBezTo>
                  <a:lnTo>
                    <a:pt x="9596" y="39302"/>
                  </a:lnTo>
                  <a:cubicBezTo>
                    <a:pt x="9599" y="39302"/>
                    <a:pt x="9576" y="39347"/>
                    <a:pt x="9585" y="39347"/>
                  </a:cubicBezTo>
                  <a:cubicBezTo>
                    <a:pt x="9588" y="39347"/>
                    <a:pt x="9594" y="39343"/>
                    <a:pt x="9605" y="39332"/>
                  </a:cubicBezTo>
                  <a:lnTo>
                    <a:pt x="9666" y="39180"/>
                  </a:lnTo>
                  <a:cubicBezTo>
                    <a:pt x="9686" y="39180"/>
                    <a:pt x="9774" y="39072"/>
                    <a:pt x="9785" y="39072"/>
                  </a:cubicBezTo>
                  <a:lnTo>
                    <a:pt x="9785" y="39072"/>
                  </a:lnTo>
                  <a:cubicBezTo>
                    <a:pt x="9791" y="39072"/>
                    <a:pt x="9777" y="39099"/>
                    <a:pt x="9727" y="39180"/>
                  </a:cubicBezTo>
                  <a:lnTo>
                    <a:pt x="9879" y="38967"/>
                  </a:lnTo>
                  <a:cubicBezTo>
                    <a:pt x="9970" y="38815"/>
                    <a:pt x="10061" y="38694"/>
                    <a:pt x="10152" y="38542"/>
                  </a:cubicBezTo>
                  <a:cubicBezTo>
                    <a:pt x="10201" y="38468"/>
                    <a:pt x="10251" y="38334"/>
                    <a:pt x="10251" y="38334"/>
                  </a:cubicBezTo>
                  <a:lnTo>
                    <a:pt x="10251" y="38334"/>
                  </a:lnTo>
                  <a:cubicBezTo>
                    <a:pt x="10252" y="38334"/>
                    <a:pt x="10249" y="38342"/>
                    <a:pt x="10243" y="38359"/>
                  </a:cubicBezTo>
                  <a:lnTo>
                    <a:pt x="10456" y="37995"/>
                  </a:lnTo>
                  <a:cubicBezTo>
                    <a:pt x="10669" y="37660"/>
                    <a:pt x="10851" y="37295"/>
                    <a:pt x="11125" y="36900"/>
                  </a:cubicBezTo>
                  <a:cubicBezTo>
                    <a:pt x="11216" y="36748"/>
                    <a:pt x="11277" y="36596"/>
                    <a:pt x="11398" y="36475"/>
                  </a:cubicBezTo>
                  <a:lnTo>
                    <a:pt x="11429" y="36444"/>
                  </a:lnTo>
                  <a:cubicBezTo>
                    <a:pt x="11520" y="36323"/>
                    <a:pt x="11733" y="36019"/>
                    <a:pt x="11733" y="35928"/>
                  </a:cubicBezTo>
                  <a:cubicBezTo>
                    <a:pt x="11976" y="35624"/>
                    <a:pt x="12189" y="35289"/>
                    <a:pt x="12371" y="34955"/>
                  </a:cubicBezTo>
                  <a:lnTo>
                    <a:pt x="12371" y="34925"/>
                  </a:lnTo>
                  <a:cubicBezTo>
                    <a:pt x="12493" y="34773"/>
                    <a:pt x="12584" y="34590"/>
                    <a:pt x="12705" y="34347"/>
                  </a:cubicBezTo>
                  <a:lnTo>
                    <a:pt x="12675" y="34347"/>
                  </a:lnTo>
                  <a:cubicBezTo>
                    <a:pt x="12758" y="34182"/>
                    <a:pt x="12966" y="33916"/>
                    <a:pt x="13140" y="33641"/>
                  </a:cubicBezTo>
                  <a:lnTo>
                    <a:pt x="13140" y="33641"/>
                  </a:lnTo>
                  <a:cubicBezTo>
                    <a:pt x="13135" y="33654"/>
                    <a:pt x="13130" y="33666"/>
                    <a:pt x="13125" y="33678"/>
                  </a:cubicBezTo>
                  <a:lnTo>
                    <a:pt x="13125" y="33678"/>
                  </a:lnTo>
                  <a:cubicBezTo>
                    <a:pt x="13125" y="33678"/>
                    <a:pt x="13126" y="33677"/>
                    <a:pt x="13126" y="33677"/>
                  </a:cubicBezTo>
                  <a:lnTo>
                    <a:pt x="13126" y="33677"/>
                  </a:lnTo>
                  <a:cubicBezTo>
                    <a:pt x="13126" y="33677"/>
                    <a:pt x="13125" y="33678"/>
                    <a:pt x="13125" y="33678"/>
                  </a:cubicBezTo>
                  <a:lnTo>
                    <a:pt x="13125" y="33678"/>
                  </a:lnTo>
                  <a:cubicBezTo>
                    <a:pt x="13125" y="33678"/>
                    <a:pt x="13125" y="33678"/>
                    <a:pt x="13125" y="33678"/>
                  </a:cubicBezTo>
                  <a:lnTo>
                    <a:pt x="13125" y="33678"/>
                  </a:lnTo>
                  <a:cubicBezTo>
                    <a:pt x="13117" y="33688"/>
                    <a:pt x="13109" y="33699"/>
                    <a:pt x="13101" y="33709"/>
                  </a:cubicBezTo>
                  <a:cubicBezTo>
                    <a:pt x="13109" y="33701"/>
                    <a:pt x="13117" y="33690"/>
                    <a:pt x="13125" y="33678"/>
                  </a:cubicBezTo>
                  <a:lnTo>
                    <a:pt x="13125" y="33678"/>
                  </a:lnTo>
                  <a:cubicBezTo>
                    <a:pt x="13091" y="33767"/>
                    <a:pt x="13070" y="33840"/>
                    <a:pt x="13070" y="33891"/>
                  </a:cubicBezTo>
                  <a:lnTo>
                    <a:pt x="12949" y="34195"/>
                  </a:lnTo>
                  <a:cubicBezTo>
                    <a:pt x="13007" y="34069"/>
                    <a:pt x="13028" y="34029"/>
                    <a:pt x="13033" y="34029"/>
                  </a:cubicBezTo>
                  <a:lnTo>
                    <a:pt x="13033" y="34029"/>
                  </a:lnTo>
                  <a:cubicBezTo>
                    <a:pt x="13040" y="34029"/>
                    <a:pt x="13003" y="34136"/>
                    <a:pt x="13015" y="34136"/>
                  </a:cubicBezTo>
                  <a:cubicBezTo>
                    <a:pt x="13018" y="34136"/>
                    <a:pt x="13026" y="34127"/>
                    <a:pt x="13040" y="34104"/>
                  </a:cubicBezTo>
                  <a:lnTo>
                    <a:pt x="13040" y="34104"/>
                  </a:lnTo>
                  <a:cubicBezTo>
                    <a:pt x="12994" y="34217"/>
                    <a:pt x="12898" y="34382"/>
                    <a:pt x="12890" y="34382"/>
                  </a:cubicBezTo>
                  <a:cubicBezTo>
                    <a:pt x="12888" y="34382"/>
                    <a:pt x="12895" y="34363"/>
                    <a:pt x="12918" y="34317"/>
                  </a:cubicBezTo>
                  <a:lnTo>
                    <a:pt x="12918" y="34286"/>
                  </a:lnTo>
                  <a:cubicBezTo>
                    <a:pt x="12918" y="34280"/>
                    <a:pt x="12917" y="34277"/>
                    <a:pt x="12914" y="34277"/>
                  </a:cubicBezTo>
                  <a:cubicBezTo>
                    <a:pt x="12885" y="34277"/>
                    <a:pt x="12684" y="34743"/>
                    <a:pt x="12647" y="34743"/>
                  </a:cubicBezTo>
                  <a:cubicBezTo>
                    <a:pt x="12646" y="34743"/>
                    <a:pt x="12645" y="34743"/>
                    <a:pt x="12645" y="34742"/>
                  </a:cubicBezTo>
                  <a:cubicBezTo>
                    <a:pt x="12310" y="35533"/>
                    <a:pt x="11946" y="36292"/>
                    <a:pt x="11611" y="37022"/>
                  </a:cubicBezTo>
                  <a:lnTo>
                    <a:pt x="11702" y="36961"/>
                  </a:lnTo>
                  <a:lnTo>
                    <a:pt x="11702" y="36961"/>
                  </a:lnTo>
                  <a:lnTo>
                    <a:pt x="11581" y="37204"/>
                  </a:lnTo>
                  <a:cubicBezTo>
                    <a:pt x="11554" y="37231"/>
                    <a:pt x="11534" y="37251"/>
                    <a:pt x="11526" y="37251"/>
                  </a:cubicBezTo>
                  <a:cubicBezTo>
                    <a:pt x="11517" y="37251"/>
                    <a:pt x="11529" y="37216"/>
                    <a:pt x="11581" y="37113"/>
                  </a:cubicBezTo>
                  <a:lnTo>
                    <a:pt x="11581" y="37113"/>
                  </a:lnTo>
                  <a:cubicBezTo>
                    <a:pt x="11520" y="37204"/>
                    <a:pt x="11490" y="37326"/>
                    <a:pt x="11459" y="37417"/>
                  </a:cubicBezTo>
                  <a:cubicBezTo>
                    <a:pt x="11418" y="37515"/>
                    <a:pt x="11402" y="37550"/>
                    <a:pt x="11398" y="37550"/>
                  </a:cubicBezTo>
                  <a:cubicBezTo>
                    <a:pt x="11389" y="37550"/>
                    <a:pt x="11450" y="37368"/>
                    <a:pt x="11441" y="37368"/>
                  </a:cubicBezTo>
                  <a:lnTo>
                    <a:pt x="11441" y="37368"/>
                  </a:lnTo>
                  <a:cubicBezTo>
                    <a:pt x="11439" y="37368"/>
                    <a:pt x="11435" y="37373"/>
                    <a:pt x="11429" y="37387"/>
                  </a:cubicBezTo>
                  <a:lnTo>
                    <a:pt x="11368" y="37539"/>
                  </a:lnTo>
                  <a:lnTo>
                    <a:pt x="11368" y="37508"/>
                  </a:lnTo>
                  <a:cubicBezTo>
                    <a:pt x="11338" y="37630"/>
                    <a:pt x="11307" y="37751"/>
                    <a:pt x="11246" y="37873"/>
                  </a:cubicBezTo>
                  <a:cubicBezTo>
                    <a:pt x="11155" y="37995"/>
                    <a:pt x="11186" y="37934"/>
                    <a:pt x="11155" y="37995"/>
                  </a:cubicBezTo>
                  <a:cubicBezTo>
                    <a:pt x="11155" y="37995"/>
                    <a:pt x="11155" y="37995"/>
                    <a:pt x="11125" y="38086"/>
                  </a:cubicBezTo>
                  <a:lnTo>
                    <a:pt x="10973" y="38390"/>
                  </a:lnTo>
                  <a:lnTo>
                    <a:pt x="11064" y="38268"/>
                  </a:lnTo>
                  <a:lnTo>
                    <a:pt x="11064" y="38268"/>
                  </a:lnTo>
                  <a:cubicBezTo>
                    <a:pt x="11041" y="38381"/>
                    <a:pt x="10985" y="38495"/>
                    <a:pt x="10995" y="38495"/>
                  </a:cubicBezTo>
                  <a:cubicBezTo>
                    <a:pt x="10998" y="38495"/>
                    <a:pt x="11005" y="38487"/>
                    <a:pt x="11018" y="38471"/>
                  </a:cubicBezTo>
                  <a:lnTo>
                    <a:pt x="11018" y="38471"/>
                  </a:lnTo>
                  <a:cubicBezTo>
                    <a:pt x="10856" y="38698"/>
                    <a:pt x="10484" y="39640"/>
                    <a:pt x="10395" y="39757"/>
                  </a:cubicBezTo>
                  <a:cubicBezTo>
                    <a:pt x="10335" y="39970"/>
                    <a:pt x="10243" y="40213"/>
                    <a:pt x="10152" y="40426"/>
                  </a:cubicBezTo>
                  <a:cubicBezTo>
                    <a:pt x="10165" y="40401"/>
                    <a:pt x="10182" y="40381"/>
                    <a:pt x="10192" y="40381"/>
                  </a:cubicBezTo>
                  <a:cubicBezTo>
                    <a:pt x="10207" y="40381"/>
                    <a:pt x="10206" y="40422"/>
                    <a:pt x="10152" y="40548"/>
                  </a:cubicBezTo>
                  <a:cubicBezTo>
                    <a:pt x="10149" y="40534"/>
                    <a:pt x="10144" y="40528"/>
                    <a:pt x="10137" y="40528"/>
                  </a:cubicBezTo>
                  <a:cubicBezTo>
                    <a:pt x="10085" y="40528"/>
                    <a:pt x="9940" y="40894"/>
                    <a:pt x="9833" y="41045"/>
                  </a:cubicBezTo>
                  <a:lnTo>
                    <a:pt x="9833" y="41045"/>
                  </a:lnTo>
                  <a:cubicBezTo>
                    <a:pt x="9833" y="41044"/>
                    <a:pt x="9832" y="41044"/>
                    <a:pt x="9832" y="41044"/>
                  </a:cubicBezTo>
                  <a:lnTo>
                    <a:pt x="9832" y="41044"/>
                  </a:lnTo>
                  <a:cubicBezTo>
                    <a:pt x="9831" y="41044"/>
                    <a:pt x="9826" y="41050"/>
                    <a:pt x="9818" y="41065"/>
                  </a:cubicBezTo>
                  <a:cubicBezTo>
                    <a:pt x="9823" y="41058"/>
                    <a:pt x="9828" y="41052"/>
                    <a:pt x="9833" y="41045"/>
                  </a:cubicBezTo>
                  <a:lnTo>
                    <a:pt x="9833" y="41045"/>
                  </a:lnTo>
                  <a:cubicBezTo>
                    <a:pt x="9835" y="41062"/>
                    <a:pt x="9640" y="41478"/>
                    <a:pt x="9660" y="41478"/>
                  </a:cubicBezTo>
                  <a:cubicBezTo>
                    <a:pt x="9664" y="41478"/>
                    <a:pt x="9675" y="41463"/>
                    <a:pt x="9696" y="41429"/>
                  </a:cubicBezTo>
                  <a:lnTo>
                    <a:pt x="9696" y="41429"/>
                  </a:lnTo>
                  <a:cubicBezTo>
                    <a:pt x="9658" y="41505"/>
                    <a:pt x="9647" y="41518"/>
                    <a:pt x="9642" y="41518"/>
                  </a:cubicBezTo>
                  <a:cubicBezTo>
                    <a:pt x="9639" y="41518"/>
                    <a:pt x="9638" y="41514"/>
                    <a:pt x="9637" y="41514"/>
                  </a:cubicBezTo>
                  <a:cubicBezTo>
                    <a:pt x="9633" y="41514"/>
                    <a:pt x="9628" y="41525"/>
                    <a:pt x="9605" y="41581"/>
                  </a:cubicBezTo>
                  <a:cubicBezTo>
                    <a:pt x="9453" y="42007"/>
                    <a:pt x="9180" y="42493"/>
                    <a:pt x="8967" y="43010"/>
                  </a:cubicBezTo>
                  <a:cubicBezTo>
                    <a:pt x="8967" y="43010"/>
                    <a:pt x="8977" y="42990"/>
                    <a:pt x="8980" y="42990"/>
                  </a:cubicBezTo>
                  <a:lnTo>
                    <a:pt x="8980" y="42990"/>
                  </a:lnTo>
                  <a:cubicBezTo>
                    <a:pt x="8982" y="42990"/>
                    <a:pt x="8980" y="43001"/>
                    <a:pt x="8967" y="43040"/>
                  </a:cubicBezTo>
                  <a:lnTo>
                    <a:pt x="8784" y="43314"/>
                  </a:lnTo>
                  <a:cubicBezTo>
                    <a:pt x="8754" y="43405"/>
                    <a:pt x="8815" y="43435"/>
                    <a:pt x="8693" y="43587"/>
                  </a:cubicBezTo>
                  <a:cubicBezTo>
                    <a:pt x="8711" y="43570"/>
                    <a:pt x="8718" y="43552"/>
                    <a:pt x="8721" y="43552"/>
                  </a:cubicBezTo>
                  <a:cubicBezTo>
                    <a:pt x="8724" y="43552"/>
                    <a:pt x="8724" y="43562"/>
                    <a:pt x="8724" y="43587"/>
                  </a:cubicBezTo>
                  <a:cubicBezTo>
                    <a:pt x="8207" y="44590"/>
                    <a:pt x="7812" y="45685"/>
                    <a:pt x="7295" y="46657"/>
                  </a:cubicBezTo>
                  <a:cubicBezTo>
                    <a:pt x="7325" y="46617"/>
                    <a:pt x="7339" y="46600"/>
                    <a:pt x="7342" y="46600"/>
                  </a:cubicBezTo>
                  <a:lnTo>
                    <a:pt x="7342" y="46600"/>
                  </a:lnTo>
                  <a:cubicBezTo>
                    <a:pt x="7349" y="46600"/>
                    <a:pt x="7315" y="46667"/>
                    <a:pt x="7295" y="46748"/>
                  </a:cubicBezTo>
                  <a:cubicBezTo>
                    <a:pt x="7305" y="46718"/>
                    <a:pt x="7312" y="46708"/>
                    <a:pt x="7316" y="46708"/>
                  </a:cubicBezTo>
                  <a:cubicBezTo>
                    <a:pt x="7325" y="46708"/>
                    <a:pt x="7325" y="46748"/>
                    <a:pt x="7325" y="46748"/>
                  </a:cubicBezTo>
                  <a:cubicBezTo>
                    <a:pt x="7295" y="46840"/>
                    <a:pt x="7265" y="46900"/>
                    <a:pt x="7265" y="46992"/>
                  </a:cubicBezTo>
                  <a:cubicBezTo>
                    <a:pt x="7234" y="47113"/>
                    <a:pt x="7265" y="47235"/>
                    <a:pt x="7356" y="47296"/>
                  </a:cubicBezTo>
                  <a:lnTo>
                    <a:pt x="7417" y="47326"/>
                  </a:lnTo>
                  <a:cubicBezTo>
                    <a:pt x="7447" y="47341"/>
                    <a:pt x="7477" y="47349"/>
                    <a:pt x="7504" y="47349"/>
                  </a:cubicBezTo>
                  <a:cubicBezTo>
                    <a:pt x="7531" y="47349"/>
                    <a:pt x="7553" y="47341"/>
                    <a:pt x="7569" y="47326"/>
                  </a:cubicBezTo>
                  <a:cubicBezTo>
                    <a:pt x="7629" y="47296"/>
                    <a:pt x="7690" y="47235"/>
                    <a:pt x="7751" y="47204"/>
                  </a:cubicBezTo>
                  <a:cubicBezTo>
                    <a:pt x="7774" y="47181"/>
                    <a:pt x="7793" y="47154"/>
                    <a:pt x="7809" y="47125"/>
                  </a:cubicBezTo>
                  <a:lnTo>
                    <a:pt x="7809" y="47125"/>
                  </a:lnTo>
                  <a:cubicBezTo>
                    <a:pt x="7782" y="47158"/>
                    <a:pt x="7756" y="47187"/>
                    <a:pt x="7721" y="47204"/>
                  </a:cubicBezTo>
                  <a:cubicBezTo>
                    <a:pt x="7751" y="47174"/>
                    <a:pt x="7751" y="47174"/>
                    <a:pt x="7781" y="47144"/>
                  </a:cubicBezTo>
                  <a:lnTo>
                    <a:pt x="7819" y="47106"/>
                  </a:lnTo>
                  <a:lnTo>
                    <a:pt x="7819" y="47106"/>
                  </a:lnTo>
                  <a:cubicBezTo>
                    <a:pt x="7816" y="47112"/>
                    <a:pt x="7812" y="47119"/>
                    <a:pt x="7809" y="47125"/>
                  </a:cubicBezTo>
                  <a:lnTo>
                    <a:pt x="7809" y="47125"/>
                  </a:lnTo>
                  <a:cubicBezTo>
                    <a:pt x="7828" y="47102"/>
                    <a:pt x="7847" y="47077"/>
                    <a:pt x="7872" y="47053"/>
                  </a:cubicBezTo>
                  <a:lnTo>
                    <a:pt x="7872" y="47053"/>
                  </a:lnTo>
                  <a:lnTo>
                    <a:pt x="7819" y="47106"/>
                  </a:lnTo>
                  <a:lnTo>
                    <a:pt x="7819" y="47106"/>
                  </a:lnTo>
                  <a:cubicBezTo>
                    <a:pt x="7840" y="47065"/>
                    <a:pt x="7856" y="47024"/>
                    <a:pt x="7873" y="46992"/>
                  </a:cubicBezTo>
                  <a:lnTo>
                    <a:pt x="7873" y="46992"/>
                  </a:lnTo>
                  <a:cubicBezTo>
                    <a:pt x="7842" y="47022"/>
                    <a:pt x="7812" y="47083"/>
                    <a:pt x="7781" y="47113"/>
                  </a:cubicBezTo>
                  <a:cubicBezTo>
                    <a:pt x="7809" y="47072"/>
                    <a:pt x="7811" y="47056"/>
                    <a:pt x="7798" y="47056"/>
                  </a:cubicBezTo>
                  <a:cubicBezTo>
                    <a:pt x="7781" y="47056"/>
                    <a:pt x="7740" y="47080"/>
                    <a:pt x="7690" y="47113"/>
                  </a:cubicBezTo>
                  <a:cubicBezTo>
                    <a:pt x="7653" y="47151"/>
                    <a:pt x="7603" y="47177"/>
                    <a:pt x="7571" y="47177"/>
                  </a:cubicBezTo>
                  <a:cubicBezTo>
                    <a:pt x="7551" y="47177"/>
                    <a:pt x="7538" y="47167"/>
                    <a:pt x="7538" y="47144"/>
                  </a:cubicBezTo>
                  <a:cubicBezTo>
                    <a:pt x="7523" y="47159"/>
                    <a:pt x="7515" y="47166"/>
                    <a:pt x="7508" y="47166"/>
                  </a:cubicBezTo>
                  <a:cubicBezTo>
                    <a:pt x="7500" y="47166"/>
                    <a:pt x="7493" y="47159"/>
                    <a:pt x="7477" y="47144"/>
                  </a:cubicBezTo>
                  <a:cubicBezTo>
                    <a:pt x="7302" y="47056"/>
                    <a:pt x="7492" y="46800"/>
                    <a:pt x="7561" y="46510"/>
                  </a:cubicBezTo>
                  <a:lnTo>
                    <a:pt x="7561" y="46510"/>
                  </a:lnTo>
                  <a:cubicBezTo>
                    <a:pt x="7561" y="46510"/>
                    <a:pt x="7561" y="46510"/>
                    <a:pt x="7561" y="46510"/>
                  </a:cubicBezTo>
                  <a:cubicBezTo>
                    <a:pt x="7563" y="46510"/>
                    <a:pt x="7565" y="46509"/>
                    <a:pt x="7569" y="46505"/>
                  </a:cubicBezTo>
                  <a:cubicBezTo>
                    <a:pt x="7599" y="46384"/>
                    <a:pt x="7660" y="46262"/>
                    <a:pt x="7721" y="46141"/>
                  </a:cubicBezTo>
                  <a:cubicBezTo>
                    <a:pt x="7964" y="45624"/>
                    <a:pt x="8085" y="45411"/>
                    <a:pt x="8359" y="44803"/>
                  </a:cubicBezTo>
                  <a:lnTo>
                    <a:pt x="8359" y="44803"/>
                  </a:lnTo>
                  <a:lnTo>
                    <a:pt x="8328" y="44834"/>
                  </a:lnTo>
                  <a:cubicBezTo>
                    <a:pt x="8389" y="44712"/>
                    <a:pt x="8389" y="44682"/>
                    <a:pt x="8420" y="44651"/>
                  </a:cubicBezTo>
                  <a:cubicBezTo>
                    <a:pt x="8422" y="44637"/>
                    <a:pt x="8423" y="44627"/>
                    <a:pt x="8424" y="44620"/>
                  </a:cubicBezTo>
                  <a:lnTo>
                    <a:pt x="8424" y="44620"/>
                  </a:lnTo>
                  <a:cubicBezTo>
                    <a:pt x="8554" y="44350"/>
                    <a:pt x="8718" y="43927"/>
                    <a:pt x="8784" y="43861"/>
                  </a:cubicBezTo>
                  <a:cubicBezTo>
                    <a:pt x="8817" y="43785"/>
                    <a:pt x="8822" y="43767"/>
                    <a:pt x="8820" y="43767"/>
                  </a:cubicBezTo>
                  <a:lnTo>
                    <a:pt x="8820" y="43767"/>
                  </a:lnTo>
                  <a:cubicBezTo>
                    <a:pt x="8818" y="43767"/>
                    <a:pt x="8810" y="43782"/>
                    <a:pt x="8809" y="43782"/>
                  </a:cubicBezTo>
                  <a:cubicBezTo>
                    <a:pt x="8809" y="43782"/>
                    <a:pt x="8816" y="43767"/>
                    <a:pt x="8845" y="43709"/>
                  </a:cubicBezTo>
                  <a:lnTo>
                    <a:pt x="8876" y="43648"/>
                  </a:lnTo>
                  <a:lnTo>
                    <a:pt x="8876" y="43587"/>
                  </a:lnTo>
                  <a:cubicBezTo>
                    <a:pt x="8936" y="43466"/>
                    <a:pt x="8997" y="43405"/>
                    <a:pt x="8997" y="43405"/>
                  </a:cubicBezTo>
                  <a:lnTo>
                    <a:pt x="8997" y="43405"/>
                  </a:lnTo>
                  <a:cubicBezTo>
                    <a:pt x="8986" y="43427"/>
                    <a:pt x="8979" y="43445"/>
                    <a:pt x="8973" y="43460"/>
                  </a:cubicBezTo>
                  <a:lnTo>
                    <a:pt x="8973" y="43460"/>
                  </a:lnTo>
                  <a:cubicBezTo>
                    <a:pt x="9058" y="43300"/>
                    <a:pt x="9153" y="43063"/>
                    <a:pt x="9179" y="43010"/>
                  </a:cubicBezTo>
                  <a:lnTo>
                    <a:pt x="9179" y="43010"/>
                  </a:lnTo>
                  <a:lnTo>
                    <a:pt x="9088" y="43192"/>
                  </a:lnTo>
                  <a:lnTo>
                    <a:pt x="9088" y="43192"/>
                  </a:lnTo>
                  <a:cubicBezTo>
                    <a:pt x="9332" y="42645"/>
                    <a:pt x="9635" y="42007"/>
                    <a:pt x="9848" y="41460"/>
                  </a:cubicBezTo>
                  <a:lnTo>
                    <a:pt x="9848" y="41460"/>
                  </a:lnTo>
                  <a:lnTo>
                    <a:pt x="9818" y="41520"/>
                  </a:lnTo>
                  <a:cubicBezTo>
                    <a:pt x="9970" y="41095"/>
                    <a:pt x="9970" y="41186"/>
                    <a:pt x="10152" y="40761"/>
                  </a:cubicBezTo>
                  <a:cubicBezTo>
                    <a:pt x="10183" y="40639"/>
                    <a:pt x="10213" y="40517"/>
                    <a:pt x="10274" y="40426"/>
                  </a:cubicBezTo>
                  <a:lnTo>
                    <a:pt x="10274" y="40426"/>
                  </a:lnTo>
                  <a:cubicBezTo>
                    <a:pt x="10269" y="40446"/>
                    <a:pt x="10269" y="40453"/>
                    <a:pt x="10272" y="40453"/>
                  </a:cubicBezTo>
                  <a:cubicBezTo>
                    <a:pt x="10283" y="40453"/>
                    <a:pt x="10345" y="40325"/>
                    <a:pt x="10349" y="40325"/>
                  </a:cubicBezTo>
                  <a:lnTo>
                    <a:pt x="10349" y="40325"/>
                  </a:lnTo>
                  <a:cubicBezTo>
                    <a:pt x="10350" y="40325"/>
                    <a:pt x="10346" y="40336"/>
                    <a:pt x="10335" y="40365"/>
                  </a:cubicBezTo>
                  <a:cubicBezTo>
                    <a:pt x="10426" y="40213"/>
                    <a:pt x="10487" y="40031"/>
                    <a:pt x="10517" y="39849"/>
                  </a:cubicBezTo>
                  <a:lnTo>
                    <a:pt x="10547" y="39788"/>
                  </a:lnTo>
                  <a:cubicBezTo>
                    <a:pt x="10573" y="39687"/>
                    <a:pt x="10598" y="39607"/>
                    <a:pt x="10640" y="39513"/>
                  </a:cubicBezTo>
                  <a:lnTo>
                    <a:pt x="10640" y="39513"/>
                  </a:lnTo>
                  <a:cubicBezTo>
                    <a:pt x="10647" y="39504"/>
                    <a:pt x="10670" y="39465"/>
                    <a:pt x="10680" y="39465"/>
                  </a:cubicBezTo>
                  <a:lnTo>
                    <a:pt x="10680" y="39465"/>
                  </a:lnTo>
                  <a:cubicBezTo>
                    <a:pt x="10686" y="39465"/>
                    <a:pt x="10686" y="39484"/>
                    <a:pt x="10669" y="39545"/>
                  </a:cubicBezTo>
                  <a:cubicBezTo>
                    <a:pt x="10912" y="39089"/>
                    <a:pt x="10942" y="38846"/>
                    <a:pt x="11094" y="38663"/>
                  </a:cubicBezTo>
                  <a:cubicBezTo>
                    <a:pt x="11099" y="38624"/>
                    <a:pt x="11097" y="38607"/>
                    <a:pt x="11090" y="38607"/>
                  </a:cubicBezTo>
                  <a:cubicBezTo>
                    <a:pt x="11057" y="38607"/>
                    <a:pt x="10920" y="38952"/>
                    <a:pt x="10910" y="38952"/>
                  </a:cubicBezTo>
                  <a:cubicBezTo>
                    <a:pt x="10909" y="38952"/>
                    <a:pt x="10909" y="38948"/>
                    <a:pt x="10912" y="38937"/>
                  </a:cubicBezTo>
                  <a:lnTo>
                    <a:pt x="10912" y="38937"/>
                  </a:lnTo>
                  <a:cubicBezTo>
                    <a:pt x="10904" y="38948"/>
                    <a:pt x="10900" y="38954"/>
                    <a:pt x="10897" y="38954"/>
                  </a:cubicBezTo>
                  <a:cubicBezTo>
                    <a:pt x="10881" y="38954"/>
                    <a:pt x="10981" y="38709"/>
                    <a:pt x="11034" y="38602"/>
                  </a:cubicBezTo>
                  <a:cubicBezTo>
                    <a:pt x="11155" y="38390"/>
                    <a:pt x="11277" y="38207"/>
                    <a:pt x="11368" y="37995"/>
                  </a:cubicBezTo>
                  <a:lnTo>
                    <a:pt x="11368" y="37995"/>
                  </a:lnTo>
                  <a:lnTo>
                    <a:pt x="11338" y="38086"/>
                  </a:lnTo>
                  <a:cubicBezTo>
                    <a:pt x="11398" y="37964"/>
                    <a:pt x="11429" y="37812"/>
                    <a:pt x="11550" y="37660"/>
                  </a:cubicBezTo>
                  <a:cubicBezTo>
                    <a:pt x="11550" y="37539"/>
                    <a:pt x="11642" y="37417"/>
                    <a:pt x="11611" y="37387"/>
                  </a:cubicBezTo>
                  <a:lnTo>
                    <a:pt x="11611" y="37387"/>
                  </a:lnTo>
                  <a:lnTo>
                    <a:pt x="11459" y="37721"/>
                  </a:lnTo>
                  <a:cubicBezTo>
                    <a:pt x="11550" y="37478"/>
                    <a:pt x="11642" y="37235"/>
                    <a:pt x="11733" y="37022"/>
                  </a:cubicBezTo>
                  <a:lnTo>
                    <a:pt x="11733" y="37022"/>
                  </a:lnTo>
                  <a:cubicBezTo>
                    <a:pt x="11733" y="37083"/>
                    <a:pt x="11702" y="37143"/>
                    <a:pt x="11672" y="37204"/>
                  </a:cubicBezTo>
                  <a:cubicBezTo>
                    <a:pt x="11733" y="37143"/>
                    <a:pt x="11763" y="37052"/>
                    <a:pt x="11794" y="36961"/>
                  </a:cubicBezTo>
                  <a:lnTo>
                    <a:pt x="11794" y="36961"/>
                  </a:lnTo>
                  <a:cubicBezTo>
                    <a:pt x="11763" y="37068"/>
                    <a:pt x="11732" y="37168"/>
                    <a:pt x="11698" y="37267"/>
                  </a:cubicBezTo>
                  <a:lnTo>
                    <a:pt x="11698" y="37267"/>
                  </a:lnTo>
                  <a:cubicBezTo>
                    <a:pt x="11701" y="37267"/>
                    <a:pt x="11702" y="37276"/>
                    <a:pt x="11702" y="37295"/>
                  </a:cubicBezTo>
                  <a:cubicBezTo>
                    <a:pt x="11733" y="37143"/>
                    <a:pt x="11885" y="36931"/>
                    <a:pt x="11946" y="36688"/>
                  </a:cubicBezTo>
                  <a:lnTo>
                    <a:pt x="11976" y="36718"/>
                  </a:lnTo>
                  <a:cubicBezTo>
                    <a:pt x="11976" y="36627"/>
                    <a:pt x="12006" y="36566"/>
                    <a:pt x="12037" y="36505"/>
                  </a:cubicBezTo>
                  <a:lnTo>
                    <a:pt x="12037" y="36505"/>
                  </a:lnTo>
                  <a:lnTo>
                    <a:pt x="12006" y="36657"/>
                  </a:lnTo>
                  <a:cubicBezTo>
                    <a:pt x="12045" y="36523"/>
                    <a:pt x="12107" y="36401"/>
                    <a:pt x="12171" y="36283"/>
                  </a:cubicBezTo>
                  <a:lnTo>
                    <a:pt x="12171" y="36283"/>
                  </a:lnTo>
                  <a:cubicBezTo>
                    <a:pt x="12171" y="36284"/>
                    <a:pt x="12172" y="36284"/>
                    <a:pt x="12172" y="36284"/>
                  </a:cubicBezTo>
                  <a:cubicBezTo>
                    <a:pt x="12180" y="36284"/>
                    <a:pt x="12202" y="36248"/>
                    <a:pt x="12280" y="36080"/>
                  </a:cubicBezTo>
                  <a:lnTo>
                    <a:pt x="12280" y="36080"/>
                  </a:lnTo>
                  <a:cubicBezTo>
                    <a:pt x="12246" y="36147"/>
                    <a:pt x="12208" y="36214"/>
                    <a:pt x="12171" y="36283"/>
                  </a:cubicBezTo>
                  <a:lnTo>
                    <a:pt x="12171" y="36283"/>
                  </a:lnTo>
                  <a:cubicBezTo>
                    <a:pt x="12167" y="36280"/>
                    <a:pt x="12169" y="36263"/>
                    <a:pt x="12165" y="36263"/>
                  </a:cubicBezTo>
                  <a:cubicBezTo>
                    <a:pt x="12161" y="36263"/>
                    <a:pt x="12151" y="36276"/>
                    <a:pt x="12128" y="36323"/>
                  </a:cubicBezTo>
                  <a:cubicBezTo>
                    <a:pt x="12310" y="35806"/>
                    <a:pt x="12310" y="36049"/>
                    <a:pt x="12553" y="35502"/>
                  </a:cubicBezTo>
                  <a:lnTo>
                    <a:pt x="12553" y="35502"/>
                  </a:lnTo>
                  <a:cubicBezTo>
                    <a:pt x="12529" y="35551"/>
                    <a:pt x="12445" y="35679"/>
                    <a:pt x="12430" y="35679"/>
                  </a:cubicBezTo>
                  <a:cubicBezTo>
                    <a:pt x="12426" y="35679"/>
                    <a:pt x="12426" y="35672"/>
                    <a:pt x="12432" y="35654"/>
                  </a:cubicBezTo>
                  <a:cubicBezTo>
                    <a:pt x="12493" y="35533"/>
                    <a:pt x="12553" y="35411"/>
                    <a:pt x="12614" y="35350"/>
                  </a:cubicBezTo>
                  <a:cubicBezTo>
                    <a:pt x="12668" y="35221"/>
                    <a:pt x="12672" y="35183"/>
                    <a:pt x="12659" y="35183"/>
                  </a:cubicBezTo>
                  <a:cubicBezTo>
                    <a:pt x="12651" y="35183"/>
                    <a:pt x="12634" y="35200"/>
                    <a:pt x="12620" y="35218"/>
                  </a:cubicBezTo>
                  <a:lnTo>
                    <a:pt x="12620" y="35218"/>
                  </a:lnTo>
                  <a:cubicBezTo>
                    <a:pt x="12675" y="35103"/>
                    <a:pt x="12677" y="35041"/>
                    <a:pt x="12736" y="34864"/>
                  </a:cubicBezTo>
                  <a:lnTo>
                    <a:pt x="12766" y="34864"/>
                  </a:lnTo>
                  <a:cubicBezTo>
                    <a:pt x="12949" y="34469"/>
                    <a:pt x="12766" y="34742"/>
                    <a:pt x="12949" y="34377"/>
                  </a:cubicBezTo>
                  <a:lnTo>
                    <a:pt x="12949" y="34377"/>
                  </a:lnTo>
                  <a:lnTo>
                    <a:pt x="12918" y="34560"/>
                  </a:lnTo>
                  <a:lnTo>
                    <a:pt x="12979" y="34347"/>
                  </a:lnTo>
                  <a:lnTo>
                    <a:pt x="12979" y="34408"/>
                  </a:lnTo>
                  <a:cubicBezTo>
                    <a:pt x="13040" y="34226"/>
                    <a:pt x="13101" y="34074"/>
                    <a:pt x="13192" y="33891"/>
                  </a:cubicBezTo>
                  <a:lnTo>
                    <a:pt x="13192" y="33891"/>
                  </a:lnTo>
                  <a:cubicBezTo>
                    <a:pt x="13185" y="33904"/>
                    <a:pt x="13180" y="33910"/>
                    <a:pt x="13177" y="33910"/>
                  </a:cubicBezTo>
                  <a:cubicBezTo>
                    <a:pt x="13165" y="33910"/>
                    <a:pt x="13180" y="33823"/>
                    <a:pt x="13253" y="33678"/>
                  </a:cubicBezTo>
                  <a:cubicBezTo>
                    <a:pt x="13273" y="33638"/>
                    <a:pt x="13280" y="33631"/>
                    <a:pt x="13284" y="33631"/>
                  </a:cubicBezTo>
                  <a:cubicBezTo>
                    <a:pt x="13286" y="33631"/>
                    <a:pt x="13288" y="33633"/>
                    <a:pt x="13291" y="33633"/>
                  </a:cubicBezTo>
                  <a:cubicBezTo>
                    <a:pt x="13298" y="33633"/>
                    <a:pt x="13313" y="33618"/>
                    <a:pt x="13374" y="33496"/>
                  </a:cubicBezTo>
                  <a:lnTo>
                    <a:pt x="13374" y="33496"/>
                  </a:lnTo>
                  <a:cubicBezTo>
                    <a:pt x="13344" y="33587"/>
                    <a:pt x="13313" y="33648"/>
                    <a:pt x="13253" y="33739"/>
                  </a:cubicBezTo>
                  <a:lnTo>
                    <a:pt x="13253" y="33800"/>
                  </a:lnTo>
                  <a:cubicBezTo>
                    <a:pt x="13334" y="33692"/>
                    <a:pt x="13391" y="33511"/>
                    <a:pt x="13445" y="33408"/>
                  </a:cubicBezTo>
                  <a:lnTo>
                    <a:pt x="13445" y="33408"/>
                  </a:lnTo>
                  <a:cubicBezTo>
                    <a:pt x="13453" y="33452"/>
                    <a:pt x="13472" y="33489"/>
                    <a:pt x="13435" y="33526"/>
                  </a:cubicBezTo>
                  <a:cubicBezTo>
                    <a:pt x="13435" y="33526"/>
                    <a:pt x="13435" y="33496"/>
                    <a:pt x="13435" y="33496"/>
                  </a:cubicBezTo>
                  <a:cubicBezTo>
                    <a:pt x="13435" y="33548"/>
                    <a:pt x="13390" y="33624"/>
                    <a:pt x="13377" y="33624"/>
                  </a:cubicBezTo>
                  <a:cubicBezTo>
                    <a:pt x="13375" y="33624"/>
                    <a:pt x="13374" y="33622"/>
                    <a:pt x="13374" y="33618"/>
                  </a:cubicBezTo>
                  <a:cubicBezTo>
                    <a:pt x="13344" y="33739"/>
                    <a:pt x="13283" y="34013"/>
                    <a:pt x="13313" y="34043"/>
                  </a:cubicBezTo>
                  <a:cubicBezTo>
                    <a:pt x="13313" y="34043"/>
                    <a:pt x="13283" y="34013"/>
                    <a:pt x="13253" y="34013"/>
                  </a:cubicBezTo>
                  <a:lnTo>
                    <a:pt x="13344" y="34286"/>
                  </a:lnTo>
                  <a:cubicBezTo>
                    <a:pt x="13313" y="34256"/>
                    <a:pt x="13222" y="34317"/>
                    <a:pt x="13222" y="34195"/>
                  </a:cubicBezTo>
                  <a:cubicBezTo>
                    <a:pt x="13192" y="34225"/>
                    <a:pt x="13192" y="34286"/>
                    <a:pt x="13192" y="34317"/>
                  </a:cubicBezTo>
                  <a:cubicBezTo>
                    <a:pt x="13192" y="34317"/>
                    <a:pt x="13219" y="34303"/>
                    <a:pt x="13237" y="34303"/>
                  </a:cubicBezTo>
                  <a:cubicBezTo>
                    <a:pt x="13246" y="34303"/>
                    <a:pt x="13253" y="34307"/>
                    <a:pt x="13253" y="34317"/>
                  </a:cubicBezTo>
                  <a:cubicBezTo>
                    <a:pt x="13224" y="34375"/>
                    <a:pt x="13195" y="34405"/>
                    <a:pt x="13165" y="34461"/>
                  </a:cubicBezTo>
                  <a:lnTo>
                    <a:pt x="13165" y="34461"/>
                  </a:lnTo>
                  <a:cubicBezTo>
                    <a:pt x="13166" y="34460"/>
                    <a:pt x="13167" y="34460"/>
                    <a:pt x="13167" y="34460"/>
                  </a:cubicBezTo>
                  <a:cubicBezTo>
                    <a:pt x="13182" y="34460"/>
                    <a:pt x="13222" y="34505"/>
                    <a:pt x="13222" y="34529"/>
                  </a:cubicBezTo>
                  <a:cubicBezTo>
                    <a:pt x="13192" y="34529"/>
                    <a:pt x="13161" y="34529"/>
                    <a:pt x="13161" y="34499"/>
                  </a:cubicBezTo>
                  <a:lnTo>
                    <a:pt x="13161" y="34651"/>
                  </a:lnTo>
                  <a:cubicBezTo>
                    <a:pt x="13161" y="34641"/>
                    <a:pt x="13155" y="34638"/>
                    <a:pt x="13146" y="34638"/>
                  </a:cubicBezTo>
                  <a:cubicBezTo>
                    <a:pt x="13128" y="34638"/>
                    <a:pt x="13101" y="34651"/>
                    <a:pt x="13101" y="34651"/>
                  </a:cubicBezTo>
                  <a:cubicBezTo>
                    <a:pt x="13131" y="34651"/>
                    <a:pt x="13070" y="34742"/>
                    <a:pt x="13070" y="34803"/>
                  </a:cubicBezTo>
                  <a:lnTo>
                    <a:pt x="13101" y="34742"/>
                  </a:lnTo>
                  <a:lnTo>
                    <a:pt x="13101" y="34742"/>
                  </a:lnTo>
                  <a:cubicBezTo>
                    <a:pt x="13040" y="34864"/>
                    <a:pt x="13131" y="34894"/>
                    <a:pt x="13101" y="35046"/>
                  </a:cubicBezTo>
                  <a:cubicBezTo>
                    <a:pt x="13101" y="35028"/>
                    <a:pt x="13078" y="34998"/>
                    <a:pt x="13054" y="34998"/>
                  </a:cubicBezTo>
                  <a:cubicBezTo>
                    <a:pt x="13038" y="34998"/>
                    <a:pt x="13021" y="35010"/>
                    <a:pt x="13009" y="35046"/>
                  </a:cubicBezTo>
                  <a:cubicBezTo>
                    <a:pt x="13070" y="35137"/>
                    <a:pt x="13131" y="35229"/>
                    <a:pt x="13131" y="35350"/>
                  </a:cubicBezTo>
                  <a:lnTo>
                    <a:pt x="13101" y="35350"/>
                  </a:lnTo>
                  <a:lnTo>
                    <a:pt x="13101" y="35472"/>
                  </a:lnTo>
                  <a:cubicBezTo>
                    <a:pt x="13070" y="35350"/>
                    <a:pt x="13009" y="35229"/>
                    <a:pt x="12979" y="35107"/>
                  </a:cubicBezTo>
                  <a:cubicBezTo>
                    <a:pt x="12949" y="35168"/>
                    <a:pt x="12949" y="35168"/>
                    <a:pt x="12949" y="35198"/>
                  </a:cubicBezTo>
                  <a:lnTo>
                    <a:pt x="12949" y="35137"/>
                  </a:lnTo>
                  <a:lnTo>
                    <a:pt x="12918" y="35320"/>
                  </a:lnTo>
                  <a:cubicBezTo>
                    <a:pt x="12949" y="35320"/>
                    <a:pt x="12918" y="35472"/>
                    <a:pt x="12949" y="35472"/>
                  </a:cubicBezTo>
                  <a:lnTo>
                    <a:pt x="12949" y="35259"/>
                  </a:lnTo>
                  <a:cubicBezTo>
                    <a:pt x="12979" y="35259"/>
                    <a:pt x="13009" y="35381"/>
                    <a:pt x="12979" y="35502"/>
                  </a:cubicBezTo>
                  <a:cubicBezTo>
                    <a:pt x="12979" y="35508"/>
                    <a:pt x="12977" y="35511"/>
                    <a:pt x="12973" y="35511"/>
                  </a:cubicBezTo>
                  <a:cubicBezTo>
                    <a:pt x="12957" y="35511"/>
                    <a:pt x="12918" y="35472"/>
                    <a:pt x="12918" y="35472"/>
                  </a:cubicBezTo>
                  <a:cubicBezTo>
                    <a:pt x="12918" y="35509"/>
                    <a:pt x="12918" y="35535"/>
                    <a:pt x="12918" y="35563"/>
                  </a:cubicBezTo>
                  <a:cubicBezTo>
                    <a:pt x="12888" y="35624"/>
                    <a:pt x="12918" y="35745"/>
                    <a:pt x="12888" y="35776"/>
                  </a:cubicBezTo>
                  <a:cubicBezTo>
                    <a:pt x="12888" y="35802"/>
                    <a:pt x="12820" y="35873"/>
                    <a:pt x="12840" y="35873"/>
                  </a:cubicBezTo>
                  <a:cubicBezTo>
                    <a:pt x="12843" y="35873"/>
                    <a:pt x="12849" y="35871"/>
                    <a:pt x="12857" y="35867"/>
                  </a:cubicBezTo>
                  <a:cubicBezTo>
                    <a:pt x="12883" y="35841"/>
                    <a:pt x="12920" y="35832"/>
                    <a:pt x="12953" y="35832"/>
                  </a:cubicBezTo>
                  <a:cubicBezTo>
                    <a:pt x="12999" y="35832"/>
                    <a:pt x="13040" y="35849"/>
                    <a:pt x="13040" y="35867"/>
                  </a:cubicBezTo>
                  <a:cubicBezTo>
                    <a:pt x="13040" y="35928"/>
                    <a:pt x="13009" y="35988"/>
                    <a:pt x="12979" y="36049"/>
                  </a:cubicBezTo>
                  <a:cubicBezTo>
                    <a:pt x="12964" y="36064"/>
                    <a:pt x="12949" y="36070"/>
                    <a:pt x="12934" y="36070"/>
                  </a:cubicBezTo>
                  <a:cubicBezTo>
                    <a:pt x="12905" y="36070"/>
                    <a:pt x="12879" y="36045"/>
                    <a:pt x="12866" y="36030"/>
                  </a:cubicBezTo>
                  <a:lnTo>
                    <a:pt x="12866" y="36030"/>
                  </a:lnTo>
                  <a:cubicBezTo>
                    <a:pt x="12864" y="36035"/>
                    <a:pt x="12861" y="36042"/>
                    <a:pt x="12857" y="36049"/>
                  </a:cubicBezTo>
                  <a:cubicBezTo>
                    <a:pt x="12857" y="36110"/>
                    <a:pt x="12797" y="36080"/>
                    <a:pt x="12827" y="36110"/>
                  </a:cubicBezTo>
                  <a:cubicBezTo>
                    <a:pt x="12849" y="36110"/>
                    <a:pt x="12823" y="36174"/>
                    <a:pt x="12830" y="36174"/>
                  </a:cubicBezTo>
                  <a:cubicBezTo>
                    <a:pt x="12833" y="36174"/>
                    <a:pt x="12841" y="36165"/>
                    <a:pt x="12857" y="36140"/>
                  </a:cubicBezTo>
                  <a:lnTo>
                    <a:pt x="12857" y="36140"/>
                  </a:lnTo>
                  <a:cubicBezTo>
                    <a:pt x="12857" y="36201"/>
                    <a:pt x="12857" y="36232"/>
                    <a:pt x="12827" y="36292"/>
                  </a:cubicBezTo>
                  <a:cubicBezTo>
                    <a:pt x="12830" y="36289"/>
                    <a:pt x="12834" y="36288"/>
                    <a:pt x="12837" y="36288"/>
                  </a:cubicBezTo>
                  <a:cubicBezTo>
                    <a:pt x="12864" y="36288"/>
                    <a:pt x="12888" y="36390"/>
                    <a:pt x="12888" y="36444"/>
                  </a:cubicBezTo>
                  <a:cubicBezTo>
                    <a:pt x="12888" y="36434"/>
                    <a:pt x="12884" y="36431"/>
                    <a:pt x="12880" y="36431"/>
                  </a:cubicBezTo>
                  <a:cubicBezTo>
                    <a:pt x="12871" y="36431"/>
                    <a:pt x="12857" y="36444"/>
                    <a:pt x="12857" y="36444"/>
                  </a:cubicBezTo>
                  <a:cubicBezTo>
                    <a:pt x="12857" y="36596"/>
                    <a:pt x="12797" y="36657"/>
                    <a:pt x="12797" y="36779"/>
                  </a:cubicBezTo>
                  <a:cubicBezTo>
                    <a:pt x="12797" y="36801"/>
                    <a:pt x="12781" y="36838"/>
                    <a:pt x="12772" y="36846"/>
                  </a:cubicBezTo>
                  <a:lnTo>
                    <a:pt x="12772" y="36846"/>
                  </a:lnTo>
                  <a:cubicBezTo>
                    <a:pt x="12770" y="36844"/>
                    <a:pt x="12768" y="36841"/>
                    <a:pt x="12766" y="36840"/>
                  </a:cubicBezTo>
                  <a:lnTo>
                    <a:pt x="12766" y="36840"/>
                  </a:lnTo>
                  <a:cubicBezTo>
                    <a:pt x="12766" y="36845"/>
                    <a:pt x="12767" y="36848"/>
                    <a:pt x="12769" y="36848"/>
                  </a:cubicBezTo>
                  <a:cubicBezTo>
                    <a:pt x="12770" y="36848"/>
                    <a:pt x="12771" y="36847"/>
                    <a:pt x="12772" y="36846"/>
                  </a:cubicBezTo>
                  <a:lnTo>
                    <a:pt x="12772" y="36846"/>
                  </a:lnTo>
                  <a:cubicBezTo>
                    <a:pt x="12800" y="36885"/>
                    <a:pt x="12827" y="36999"/>
                    <a:pt x="12827" y="37113"/>
                  </a:cubicBezTo>
                  <a:cubicBezTo>
                    <a:pt x="12827" y="37159"/>
                    <a:pt x="12819" y="37166"/>
                    <a:pt x="12812" y="37166"/>
                  </a:cubicBezTo>
                  <a:cubicBezTo>
                    <a:pt x="12808" y="37166"/>
                    <a:pt x="12804" y="37164"/>
                    <a:pt x="12801" y="37164"/>
                  </a:cubicBezTo>
                  <a:cubicBezTo>
                    <a:pt x="12799" y="37164"/>
                    <a:pt x="12797" y="37166"/>
                    <a:pt x="12797" y="37174"/>
                  </a:cubicBezTo>
                  <a:cubicBezTo>
                    <a:pt x="12766" y="37356"/>
                    <a:pt x="12857" y="37356"/>
                    <a:pt x="12797" y="37508"/>
                  </a:cubicBezTo>
                  <a:cubicBezTo>
                    <a:pt x="12786" y="37528"/>
                    <a:pt x="12780" y="37535"/>
                    <a:pt x="12774" y="37535"/>
                  </a:cubicBezTo>
                  <a:cubicBezTo>
                    <a:pt x="12763" y="37535"/>
                    <a:pt x="12756" y="37508"/>
                    <a:pt x="12736" y="37508"/>
                  </a:cubicBezTo>
                  <a:cubicBezTo>
                    <a:pt x="12736" y="37447"/>
                    <a:pt x="12766" y="37387"/>
                    <a:pt x="12766" y="37326"/>
                  </a:cubicBezTo>
                  <a:lnTo>
                    <a:pt x="12766" y="37326"/>
                  </a:lnTo>
                  <a:lnTo>
                    <a:pt x="12736" y="37387"/>
                  </a:lnTo>
                  <a:cubicBezTo>
                    <a:pt x="12736" y="37356"/>
                    <a:pt x="12736" y="37295"/>
                    <a:pt x="12736" y="37265"/>
                  </a:cubicBezTo>
                  <a:cubicBezTo>
                    <a:pt x="12705" y="37326"/>
                    <a:pt x="12705" y="37630"/>
                    <a:pt x="12675" y="37782"/>
                  </a:cubicBezTo>
                  <a:cubicBezTo>
                    <a:pt x="12675" y="37812"/>
                    <a:pt x="12705" y="37843"/>
                    <a:pt x="12705" y="37843"/>
                  </a:cubicBezTo>
                  <a:lnTo>
                    <a:pt x="12705" y="37782"/>
                  </a:lnTo>
                  <a:cubicBezTo>
                    <a:pt x="12711" y="37771"/>
                    <a:pt x="12715" y="37767"/>
                    <a:pt x="12719" y="37767"/>
                  </a:cubicBezTo>
                  <a:cubicBezTo>
                    <a:pt x="12732" y="37767"/>
                    <a:pt x="12735" y="37827"/>
                    <a:pt x="12736" y="37827"/>
                  </a:cubicBezTo>
                  <a:cubicBezTo>
                    <a:pt x="12736" y="37827"/>
                    <a:pt x="12736" y="37823"/>
                    <a:pt x="12736" y="37812"/>
                  </a:cubicBezTo>
                  <a:cubicBezTo>
                    <a:pt x="12766" y="37903"/>
                    <a:pt x="12766" y="37964"/>
                    <a:pt x="12736" y="38055"/>
                  </a:cubicBezTo>
                  <a:lnTo>
                    <a:pt x="12705" y="38055"/>
                  </a:lnTo>
                  <a:cubicBezTo>
                    <a:pt x="12698" y="38093"/>
                    <a:pt x="12690" y="38131"/>
                    <a:pt x="12705" y="38147"/>
                  </a:cubicBezTo>
                  <a:lnTo>
                    <a:pt x="12736" y="38086"/>
                  </a:lnTo>
                  <a:cubicBezTo>
                    <a:pt x="12766" y="38177"/>
                    <a:pt x="12766" y="38238"/>
                    <a:pt x="12766" y="38329"/>
                  </a:cubicBezTo>
                  <a:cubicBezTo>
                    <a:pt x="12797" y="38299"/>
                    <a:pt x="12766" y="38299"/>
                    <a:pt x="12797" y="38238"/>
                  </a:cubicBezTo>
                  <a:lnTo>
                    <a:pt x="12797" y="38238"/>
                  </a:lnTo>
                  <a:cubicBezTo>
                    <a:pt x="12794" y="38244"/>
                    <a:pt x="12791" y="38247"/>
                    <a:pt x="12789" y="38247"/>
                  </a:cubicBezTo>
                  <a:cubicBezTo>
                    <a:pt x="12775" y="38247"/>
                    <a:pt x="12788" y="38097"/>
                    <a:pt x="12776" y="38097"/>
                  </a:cubicBezTo>
                  <a:lnTo>
                    <a:pt x="12776" y="38097"/>
                  </a:lnTo>
                  <a:cubicBezTo>
                    <a:pt x="12776" y="38097"/>
                    <a:pt x="12775" y="38097"/>
                    <a:pt x="12775" y="38098"/>
                  </a:cubicBezTo>
                  <a:lnTo>
                    <a:pt x="12775" y="38098"/>
                  </a:lnTo>
                  <a:cubicBezTo>
                    <a:pt x="12797" y="38048"/>
                    <a:pt x="12800" y="38015"/>
                    <a:pt x="12827" y="37934"/>
                  </a:cubicBezTo>
                  <a:lnTo>
                    <a:pt x="12827" y="37903"/>
                  </a:lnTo>
                  <a:lnTo>
                    <a:pt x="12813" y="37903"/>
                  </a:lnTo>
                  <a:cubicBezTo>
                    <a:pt x="12800" y="37872"/>
                    <a:pt x="12789" y="37836"/>
                    <a:pt x="12785" y="37802"/>
                  </a:cubicBezTo>
                  <a:lnTo>
                    <a:pt x="12785" y="37802"/>
                  </a:lnTo>
                  <a:cubicBezTo>
                    <a:pt x="12788" y="37808"/>
                    <a:pt x="12792" y="37812"/>
                    <a:pt x="12797" y="37812"/>
                  </a:cubicBezTo>
                  <a:cubicBezTo>
                    <a:pt x="12797" y="37782"/>
                    <a:pt x="12797" y="37782"/>
                    <a:pt x="12797" y="37782"/>
                  </a:cubicBezTo>
                  <a:lnTo>
                    <a:pt x="12797" y="37751"/>
                  </a:lnTo>
                  <a:cubicBezTo>
                    <a:pt x="12795" y="37744"/>
                    <a:pt x="12793" y="37738"/>
                    <a:pt x="12792" y="37733"/>
                  </a:cubicBezTo>
                  <a:lnTo>
                    <a:pt x="12792" y="37733"/>
                  </a:lnTo>
                  <a:cubicBezTo>
                    <a:pt x="12793" y="37729"/>
                    <a:pt x="12795" y="37725"/>
                    <a:pt x="12797" y="37721"/>
                  </a:cubicBezTo>
                  <a:cubicBezTo>
                    <a:pt x="12803" y="37715"/>
                    <a:pt x="12808" y="37712"/>
                    <a:pt x="12812" y="37712"/>
                  </a:cubicBezTo>
                  <a:cubicBezTo>
                    <a:pt x="12823" y="37712"/>
                    <a:pt x="12826" y="37730"/>
                    <a:pt x="12827" y="37730"/>
                  </a:cubicBezTo>
                  <a:cubicBezTo>
                    <a:pt x="12827" y="37730"/>
                    <a:pt x="12827" y="37727"/>
                    <a:pt x="12827" y="37721"/>
                  </a:cubicBezTo>
                  <a:lnTo>
                    <a:pt x="12827" y="37691"/>
                  </a:lnTo>
                  <a:cubicBezTo>
                    <a:pt x="12847" y="37691"/>
                    <a:pt x="12868" y="37637"/>
                    <a:pt x="12879" y="37637"/>
                  </a:cubicBezTo>
                  <a:cubicBezTo>
                    <a:pt x="12884" y="37637"/>
                    <a:pt x="12888" y="37650"/>
                    <a:pt x="12888" y="37691"/>
                  </a:cubicBezTo>
                  <a:lnTo>
                    <a:pt x="12888" y="37599"/>
                  </a:lnTo>
                  <a:cubicBezTo>
                    <a:pt x="12918" y="37539"/>
                    <a:pt x="12918" y="37478"/>
                    <a:pt x="12918" y="37417"/>
                  </a:cubicBezTo>
                  <a:lnTo>
                    <a:pt x="12918" y="37356"/>
                  </a:lnTo>
                  <a:lnTo>
                    <a:pt x="12918" y="37204"/>
                  </a:lnTo>
                  <a:cubicBezTo>
                    <a:pt x="12918" y="37100"/>
                    <a:pt x="12918" y="36973"/>
                    <a:pt x="12937" y="36843"/>
                  </a:cubicBezTo>
                  <a:lnTo>
                    <a:pt x="12937" y="36843"/>
                  </a:lnTo>
                  <a:cubicBezTo>
                    <a:pt x="12944" y="36859"/>
                    <a:pt x="12949" y="36878"/>
                    <a:pt x="12949" y="36900"/>
                  </a:cubicBezTo>
                  <a:cubicBezTo>
                    <a:pt x="12949" y="36870"/>
                    <a:pt x="12949" y="36840"/>
                    <a:pt x="12949" y="36809"/>
                  </a:cubicBezTo>
                  <a:lnTo>
                    <a:pt x="12949" y="36779"/>
                  </a:lnTo>
                  <a:cubicBezTo>
                    <a:pt x="12949" y="36718"/>
                    <a:pt x="12949" y="36657"/>
                    <a:pt x="12949" y="36596"/>
                  </a:cubicBezTo>
                  <a:lnTo>
                    <a:pt x="12979" y="36596"/>
                  </a:lnTo>
                  <a:cubicBezTo>
                    <a:pt x="12979" y="36536"/>
                    <a:pt x="13009" y="36444"/>
                    <a:pt x="13009" y="36414"/>
                  </a:cubicBezTo>
                  <a:cubicBezTo>
                    <a:pt x="13101" y="36353"/>
                    <a:pt x="13070" y="36140"/>
                    <a:pt x="13101" y="36019"/>
                  </a:cubicBezTo>
                  <a:lnTo>
                    <a:pt x="13070" y="36019"/>
                  </a:lnTo>
                  <a:cubicBezTo>
                    <a:pt x="13070" y="35958"/>
                    <a:pt x="13070" y="35867"/>
                    <a:pt x="13070" y="35806"/>
                  </a:cubicBezTo>
                  <a:cubicBezTo>
                    <a:pt x="13070" y="35684"/>
                    <a:pt x="13101" y="35593"/>
                    <a:pt x="13131" y="35502"/>
                  </a:cubicBezTo>
                  <a:lnTo>
                    <a:pt x="13131" y="35563"/>
                  </a:lnTo>
                  <a:cubicBezTo>
                    <a:pt x="13222" y="35411"/>
                    <a:pt x="13161" y="35229"/>
                    <a:pt x="13222" y="35107"/>
                  </a:cubicBezTo>
                  <a:cubicBezTo>
                    <a:pt x="13192" y="35107"/>
                    <a:pt x="13192" y="35077"/>
                    <a:pt x="13222" y="35046"/>
                  </a:cubicBezTo>
                  <a:cubicBezTo>
                    <a:pt x="13222" y="35022"/>
                    <a:pt x="13222" y="35002"/>
                    <a:pt x="13222" y="34985"/>
                  </a:cubicBezTo>
                  <a:lnTo>
                    <a:pt x="13192" y="34985"/>
                  </a:lnTo>
                  <a:cubicBezTo>
                    <a:pt x="13207" y="34970"/>
                    <a:pt x="13215" y="34963"/>
                    <a:pt x="13222" y="34955"/>
                  </a:cubicBezTo>
                  <a:lnTo>
                    <a:pt x="13222" y="34955"/>
                  </a:lnTo>
                  <a:cubicBezTo>
                    <a:pt x="13222" y="34964"/>
                    <a:pt x="13222" y="34974"/>
                    <a:pt x="13222" y="34985"/>
                  </a:cubicBezTo>
                  <a:cubicBezTo>
                    <a:pt x="13253" y="34955"/>
                    <a:pt x="13283" y="34925"/>
                    <a:pt x="13283" y="34925"/>
                  </a:cubicBezTo>
                  <a:lnTo>
                    <a:pt x="13253" y="34925"/>
                  </a:lnTo>
                  <a:cubicBezTo>
                    <a:pt x="13237" y="34940"/>
                    <a:pt x="13230" y="34947"/>
                    <a:pt x="13222" y="34955"/>
                  </a:cubicBezTo>
                  <a:lnTo>
                    <a:pt x="13222" y="34955"/>
                  </a:lnTo>
                  <a:cubicBezTo>
                    <a:pt x="13222" y="34944"/>
                    <a:pt x="13222" y="34934"/>
                    <a:pt x="13222" y="34925"/>
                  </a:cubicBezTo>
                  <a:cubicBezTo>
                    <a:pt x="13222" y="34925"/>
                    <a:pt x="13222" y="34894"/>
                    <a:pt x="13222" y="34894"/>
                  </a:cubicBezTo>
                  <a:cubicBezTo>
                    <a:pt x="13283" y="34864"/>
                    <a:pt x="13222" y="34773"/>
                    <a:pt x="13283" y="34742"/>
                  </a:cubicBezTo>
                  <a:lnTo>
                    <a:pt x="13283" y="34529"/>
                  </a:lnTo>
                  <a:cubicBezTo>
                    <a:pt x="13283" y="34499"/>
                    <a:pt x="13283" y="34438"/>
                    <a:pt x="13283" y="34408"/>
                  </a:cubicBezTo>
                  <a:lnTo>
                    <a:pt x="13344" y="34408"/>
                  </a:lnTo>
                  <a:lnTo>
                    <a:pt x="13313" y="34317"/>
                  </a:lnTo>
                  <a:cubicBezTo>
                    <a:pt x="13331" y="34299"/>
                    <a:pt x="13348" y="34282"/>
                    <a:pt x="13360" y="34282"/>
                  </a:cubicBezTo>
                  <a:cubicBezTo>
                    <a:pt x="13369" y="34282"/>
                    <a:pt x="13374" y="34291"/>
                    <a:pt x="13374" y="34317"/>
                  </a:cubicBezTo>
                  <a:lnTo>
                    <a:pt x="13374" y="34104"/>
                  </a:lnTo>
                  <a:cubicBezTo>
                    <a:pt x="13405" y="34043"/>
                    <a:pt x="13374" y="33952"/>
                    <a:pt x="13405" y="33952"/>
                  </a:cubicBezTo>
                  <a:cubicBezTo>
                    <a:pt x="13435" y="33891"/>
                    <a:pt x="13526" y="33526"/>
                    <a:pt x="13617" y="33314"/>
                  </a:cubicBezTo>
                  <a:lnTo>
                    <a:pt x="13617" y="33314"/>
                  </a:lnTo>
                  <a:cubicBezTo>
                    <a:pt x="13607" y="33317"/>
                    <a:pt x="13600" y="33318"/>
                    <a:pt x="13595" y="33318"/>
                  </a:cubicBezTo>
                  <a:cubicBezTo>
                    <a:pt x="13551" y="33318"/>
                    <a:pt x="13644" y="33219"/>
                    <a:pt x="13617" y="33192"/>
                  </a:cubicBezTo>
                  <a:cubicBezTo>
                    <a:pt x="13638" y="33192"/>
                    <a:pt x="13644" y="33179"/>
                    <a:pt x="13647" y="33179"/>
                  </a:cubicBezTo>
                  <a:cubicBezTo>
                    <a:pt x="13648" y="33179"/>
                    <a:pt x="13648" y="33182"/>
                    <a:pt x="13648" y="33192"/>
                  </a:cubicBezTo>
                  <a:cubicBezTo>
                    <a:pt x="13678" y="33070"/>
                    <a:pt x="13708" y="33040"/>
                    <a:pt x="13708" y="32949"/>
                  </a:cubicBezTo>
                  <a:cubicBezTo>
                    <a:pt x="13739" y="32949"/>
                    <a:pt x="13739" y="32979"/>
                    <a:pt x="13739" y="32979"/>
                  </a:cubicBezTo>
                  <a:cubicBezTo>
                    <a:pt x="13739" y="32964"/>
                    <a:pt x="13739" y="32956"/>
                    <a:pt x="13739" y="32949"/>
                  </a:cubicBezTo>
                  <a:cubicBezTo>
                    <a:pt x="13769" y="32858"/>
                    <a:pt x="13739" y="32827"/>
                    <a:pt x="13708" y="32797"/>
                  </a:cubicBezTo>
                  <a:lnTo>
                    <a:pt x="13708" y="32797"/>
                  </a:lnTo>
                  <a:lnTo>
                    <a:pt x="13708" y="32797"/>
                  </a:lnTo>
                  <a:cubicBezTo>
                    <a:pt x="13721" y="32784"/>
                    <a:pt x="13728" y="32767"/>
                    <a:pt x="13733" y="32749"/>
                  </a:cubicBezTo>
                  <a:lnTo>
                    <a:pt x="13733" y="32749"/>
                  </a:lnTo>
                  <a:cubicBezTo>
                    <a:pt x="13732" y="32749"/>
                    <a:pt x="13731" y="32749"/>
                    <a:pt x="13730" y="32749"/>
                  </a:cubicBezTo>
                  <a:cubicBezTo>
                    <a:pt x="13728" y="32749"/>
                    <a:pt x="13726" y="32749"/>
                    <a:pt x="13725" y="32748"/>
                  </a:cubicBezTo>
                  <a:lnTo>
                    <a:pt x="13725" y="32748"/>
                  </a:lnTo>
                  <a:lnTo>
                    <a:pt x="13738" y="32708"/>
                  </a:lnTo>
                  <a:lnTo>
                    <a:pt x="13738" y="32708"/>
                  </a:lnTo>
                  <a:cubicBezTo>
                    <a:pt x="13737" y="32721"/>
                    <a:pt x="13736" y="32735"/>
                    <a:pt x="13733" y="32749"/>
                  </a:cubicBezTo>
                  <a:lnTo>
                    <a:pt x="13733" y="32749"/>
                  </a:lnTo>
                  <a:cubicBezTo>
                    <a:pt x="13741" y="32748"/>
                    <a:pt x="13753" y="32744"/>
                    <a:pt x="13769" y="32736"/>
                  </a:cubicBezTo>
                  <a:lnTo>
                    <a:pt x="13800" y="32615"/>
                  </a:lnTo>
                  <a:lnTo>
                    <a:pt x="13800" y="32615"/>
                  </a:lnTo>
                  <a:cubicBezTo>
                    <a:pt x="13800" y="32615"/>
                    <a:pt x="13793" y="32621"/>
                    <a:pt x="13787" y="32628"/>
                  </a:cubicBezTo>
                  <a:lnTo>
                    <a:pt x="13787" y="32628"/>
                  </a:lnTo>
                  <a:cubicBezTo>
                    <a:pt x="13803" y="32597"/>
                    <a:pt x="13818" y="32570"/>
                    <a:pt x="13826" y="32570"/>
                  </a:cubicBezTo>
                  <a:cubicBezTo>
                    <a:pt x="13828" y="32570"/>
                    <a:pt x="13830" y="32574"/>
                    <a:pt x="13830" y="32584"/>
                  </a:cubicBezTo>
                  <a:cubicBezTo>
                    <a:pt x="13860" y="32493"/>
                    <a:pt x="13891" y="32432"/>
                    <a:pt x="13921" y="32371"/>
                  </a:cubicBezTo>
                  <a:lnTo>
                    <a:pt x="13929" y="32351"/>
                  </a:lnTo>
                  <a:lnTo>
                    <a:pt x="13956" y="32315"/>
                  </a:lnTo>
                  <a:lnTo>
                    <a:pt x="13956" y="32315"/>
                  </a:lnTo>
                  <a:cubicBezTo>
                    <a:pt x="14007" y="32364"/>
                    <a:pt x="14074" y="32436"/>
                    <a:pt x="14164" y="32554"/>
                  </a:cubicBezTo>
                  <a:lnTo>
                    <a:pt x="14012" y="32402"/>
                  </a:lnTo>
                  <a:lnTo>
                    <a:pt x="14012" y="32402"/>
                  </a:lnTo>
                  <a:cubicBezTo>
                    <a:pt x="14090" y="32499"/>
                    <a:pt x="14168" y="32596"/>
                    <a:pt x="14245" y="32685"/>
                  </a:cubicBezTo>
                  <a:lnTo>
                    <a:pt x="14245" y="32685"/>
                  </a:lnTo>
                  <a:lnTo>
                    <a:pt x="14286" y="32767"/>
                  </a:lnTo>
                  <a:lnTo>
                    <a:pt x="14316" y="32767"/>
                  </a:lnTo>
                  <a:cubicBezTo>
                    <a:pt x="14316" y="32765"/>
                    <a:pt x="14315" y="32763"/>
                    <a:pt x="14314" y="32761"/>
                  </a:cubicBezTo>
                  <a:lnTo>
                    <a:pt x="14314" y="32761"/>
                  </a:lnTo>
                  <a:cubicBezTo>
                    <a:pt x="14314" y="32761"/>
                    <a:pt x="14314" y="32761"/>
                    <a:pt x="14314" y="32761"/>
                  </a:cubicBezTo>
                  <a:lnTo>
                    <a:pt x="14314" y="32761"/>
                  </a:lnTo>
                  <a:cubicBezTo>
                    <a:pt x="14307" y="32747"/>
                    <a:pt x="14304" y="32738"/>
                    <a:pt x="14303" y="32733"/>
                  </a:cubicBezTo>
                  <a:lnTo>
                    <a:pt x="14303" y="32733"/>
                  </a:lnTo>
                  <a:cubicBezTo>
                    <a:pt x="14308" y="32739"/>
                    <a:pt x="14312" y="32745"/>
                    <a:pt x="14316" y="32751"/>
                  </a:cubicBezTo>
                  <a:lnTo>
                    <a:pt x="14316" y="32751"/>
                  </a:lnTo>
                  <a:cubicBezTo>
                    <a:pt x="14316" y="32736"/>
                    <a:pt x="14316" y="32736"/>
                    <a:pt x="14316" y="32736"/>
                  </a:cubicBezTo>
                  <a:cubicBezTo>
                    <a:pt x="14316" y="32736"/>
                    <a:pt x="14309" y="32729"/>
                    <a:pt x="14305" y="32729"/>
                  </a:cubicBezTo>
                  <a:lnTo>
                    <a:pt x="14305" y="32729"/>
                  </a:lnTo>
                  <a:cubicBezTo>
                    <a:pt x="14303" y="32729"/>
                    <a:pt x="14303" y="32730"/>
                    <a:pt x="14303" y="32733"/>
                  </a:cubicBezTo>
                  <a:lnTo>
                    <a:pt x="14303" y="32733"/>
                  </a:lnTo>
                  <a:cubicBezTo>
                    <a:pt x="14246" y="32657"/>
                    <a:pt x="14181" y="32564"/>
                    <a:pt x="14195" y="32564"/>
                  </a:cubicBezTo>
                  <a:lnTo>
                    <a:pt x="14195" y="32564"/>
                  </a:lnTo>
                  <a:cubicBezTo>
                    <a:pt x="14201" y="32564"/>
                    <a:pt x="14219" y="32578"/>
                    <a:pt x="14256" y="32615"/>
                  </a:cubicBezTo>
                  <a:cubicBezTo>
                    <a:pt x="14325" y="32661"/>
                    <a:pt x="14377" y="32707"/>
                    <a:pt x="14438" y="32767"/>
                  </a:cubicBezTo>
                  <a:lnTo>
                    <a:pt x="14438" y="32767"/>
                  </a:lnTo>
                  <a:lnTo>
                    <a:pt x="14438" y="32767"/>
                  </a:lnTo>
                  <a:lnTo>
                    <a:pt x="14439" y="32768"/>
                  </a:lnTo>
                  <a:lnTo>
                    <a:pt x="14439" y="32768"/>
                  </a:lnTo>
                  <a:cubicBezTo>
                    <a:pt x="14439" y="32767"/>
                    <a:pt x="14438" y="32767"/>
                    <a:pt x="14438" y="32767"/>
                  </a:cubicBezTo>
                  <a:lnTo>
                    <a:pt x="14438" y="32767"/>
                  </a:lnTo>
                  <a:lnTo>
                    <a:pt x="14438" y="32797"/>
                  </a:lnTo>
                  <a:lnTo>
                    <a:pt x="14468" y="32827"/>
                  </a:lnTo>
                  <a:lnTo>
                    <a:pt x="14479" y="32827"/>
                  </a:lnTo>
                  <a:lnTo>
                    <a:pt x="14439" y="32768"/>
                  </a:lnTo>
                  <a:lnTo>
                    <a:pt x="14439" y="32768"/>
                  </a:lnTo>
                  <a:cubicBezTo>
                    <a:pt x="14458" y="32786"/>
                    <a:pt x="14477" y="32806"/>
                    <a:pt x="14499" y="32827"/>
                  </a:cubicBezTo>
                  <a:lnTo>
                    <a:pt x="14479" y="32827"/>
                  </a:lnTo>
                  <a:lnTo>
                    <a:pt x="14499" y="32858"/>
                  </a:lnTo>
                  <a:cubicBezTo>
                    <a:pt x="14508" y="32867"/>
                    <a:pt x="14519" y="32878"/>
                    <a:pt x="14529" y="32888"/>
                  </a:cubicBezTo>
                  <a:lnTo>
                    <a:pt x="14529" y="32908"/>
                  </a:lnTo>
                  <a:lnTo>
                    <a:pt x="14514" y="32888"/>
                  </a:lnTo>
                  <a:lnTo>
                    <a:pt x="14514" y="32888"/>
                  </a:lnTo>
                  <a:cubicBezTo>
                    <a:pt x="14519" y="32896"/>
                    <a:pt x="14524" y="32903"/>
                    <a:pt x="14529" y="32911"/>
                  </a:cubicBezTo>
                  <a:lnTo>
                    <a:pt x="14529" y="32911"/>
                  </a:lnTo>
                  <a:lnTo>
                    <a:pt x="14529" y="32979"/>
                  </a:lnTo>
                  <a:lnTo>
                    <a:pt x="14560" y="32979"/>
                  </a:lnTo>
                  <a:lnTo>
                    <a:pt x="14560" y="32979"/>
                  </a:lnTo>
                  <a:lnTo>
                    <a:pt x="14560" y="32979"/>
                  </a:lnTo>
                  <a:cubicBezTo>
                    <a:pt x="14560" y="33040"/>
                    <a:pt x="14620" y="33070"/>
                    <a:pt x="14651" y="33131"/>
                  </a:cubicBezTo>
                  <a:cubicBezTo>
                    <a:pt x="14620" y="33070"/>
                    <a:pt x="14590" y="33040"/>
                    <a:pt x="14560" y="32979"/>
                  </a:cubicBezTo>
                  <a:lnTo>
                    <a:pt x="14560" y="32979"/>
                  </a:lnTo>
                  <a:lnTo>
                    <a:pt x="14772" y="33314"/>
                  </a:lnTo>
                  <a:cubicBezTo>
                    <a:pt x="15016" y="33526"/>
                    <a:pt x="15259" y="33770"/>
                    <a:pt x="15471" y="34013"/>
                  </a:cubicBezTo>
                  <a:cubicBezTo>
                    <a:pt x="15456" y="33998"/>
                    <a:pt x="15447" y="33992"/>
                    <a:pt x="15441" y="33992"/>
                  </a:cubicBezTo>
                  <a:cubicBezTo>
                    <a:pt x="15422" y="33992"/>
                    <a:pt x="15433" y="34043"/>
                    <a:pt x="15411" y="34043"/>
                  </a:cubicBezTo>
                  <a:cubicBezTo>
                    <a:pt x="15289" y="33891"/>
                    <a:pt x="15168" y="33739"/>
                    <a:pt x="15016" y="33587"/>
                  </a:cubicBezTo>
                  <a:lnTo>
                    <a:pt x="15016" y="33587"/>
                  </a:lnTo>
                  <a:cubicBezTo>
                    <a:pt x="15073" y="33645"/>
                    <a:pt x="15082" y="33666"/>
                    <a:pt x="15073" y="33666"/>
                  </a:cubicBezTo>
                  <a:cubicBezTo>
                    <a:pt x="15068" y="33666"/>
                    <a:pt x="15057" y="33659"/>
                    <a:pt x="15046" y="33648"/>
                  </a:cubicBezTo>
                  <a:lnTo>
                    <a:pt x="15046" y="33648"/>
                  </a:lnTo>
                  <a:lnTo>
                    <a:pt x="15319" y="33952"/>
                  </a:lnTo>
                  <a:cubicBezTo>
                    <a:pt x="15289" y="33982"/>
                    <a:pt x="15350" y="34043"/>
                    <a:pt x="15411" y="34134"/>
                  </a:cubicBezTo>
                  <a:cubicBezTo>
                    <a:pt x="15411" y="34124"/>
                    <a:pt x="15414" y="34119"/>
                    <a:pt x="15420" y="34119"/>
                  </a:cubicBezTo>
                  <a:cubicBezTo>
                    <a:pt x="15466" y="34119"/>
                    <a:pt x="15668" y="34392"/>
                    <a:pt x="15775" y="34499"/>
                  </a:cubicBezTo>
                  <a:cubicBezTo>
                    <a:pt x="15773" y="34499"/>
                    <a:pt x="15770" y="34499"/>
                    <a:pt x="15767" y="34499"/>
                  </a:cubicBezTo>
                  <a:lnTo>
                    <a:pt x="15767" y="34499"/>
                  </a:lnTo>
                  <a:cubicBezTo>
                    <a:pt x="15807" y="34534"/>
                    <a:pt x="15846" y="34570"/>
                    <a:pt x="15881" y="34624"/>
                  </a:cubicBezTo>
                  <a:lnTo>
                    <a:pt x="15881" y="34624"/>
                  </a:lnTo>
                  <a:cubicBezTo>
                    <a:pt x="15877" y="34622"/>
                    <a:pt x="15872" y="34621"/>
                    <a:pt x="15867" y="34621"/>
                  </a:cubicBezTo>
                  <a:cubicBezTo>
                    <a:pt x="15878" y="34632"/>
                    <a:pt x="15890" y="34646"/>
                    <a:pt x="15903" y="34661"/>
                  </a:cubicBezTo>
                  <a:lnTo>
                    <a:pt x="15903" y="34661"/>
                  </a:lnTo>
                  <a:cubicBezTo>
                    <a:pt x="15906" y="34667"/>
                    <a:pt x="15909" y="34673"/>
                    <a:pt x="15913" y="34680"/>
                  </a:cubicBezTo>
                  <a:lnTo>
                    <a:pt x="15913" y="34680"/>
                  </a:lnTo>
                  <a:cubicBezTo>
                    <a:pt x="15910" y="34674"/>
                    <a:pt x="15908" y="34670"/>
                    <a:pt x="15906" y="34665"/>
                  </a:cubicBezTo>
                  <a:lnTo>
                    <a:pt x="15906" y="34665"/>
                  </a:lnTo>
                  <a:cubicBezTo>
                    <a:pt x="15964" y="34735"/>
                    <a:pt x="16031" y="34832"/>
                    <a:pt x="16063" y="34878"/>
                  </a:cubicBezTo>
                  <a:lnTo>
                    <a:pt x="16063" y="34878"/>
                  </a:lnTo>
                  <a:lnTo>
                    <a:pt x="16049" y="34864"/>
                  </a:lnTo>
                  <a:lnTo>
                    <a:pt x="16049" y="34864"/>
                  </a:lnTo>
                  <a:cubicBezTo>
                    <a:pt x="16231" y="35168"/>
                    <a:pt x="16475" y="35441"/>
                    <a:pt x="16748" y="35684"/>
                  </a:cubicBezTo>
                  <a:lnTo>
                    <a:pt x="16657" y="35684"/>
                  </a:lnTo>
                  <a:lnTo>
                    <a:pt x="17143" y="36080"/>
                  </a:lnTo>
                  <a:cubicBezTo>
                    <a:pt x="17103" y="36080"/>
                    <a:pt x="17116" y="36161"/>
                    <a:pt x="17067" y="36161"/>
                  </a:cubicBezTo>
                  <a:cubicBezTo>
                    <a:pt x="17042" y="36161"/>
                    <a:pt x="17001" y="36140"/>
                    <a:pt x="16930" y="36080"/>
                  </a:cubicBezTo>
                  <a:lnTo>
                    <a:pt x="16930" y="36080"/>
                  </a:lnTo>
                  <a:cubicBezTo>
                    <a:pt x="17022" y="36171"/>
                    <a:pt x="17082" y="36262"/>
                    <a:pt x="17174" y="36353"/>
                  </a:cubicBezTo>
                  <a:cubicBezTo>
                    <a:pt x="17127" y="36307"/>
                    <a:pt x="17116" y="36242"/>
                    <a:pt x="17141" y="36242"/>
                  </a:cubicBezTo>
                  <a:cubicBezTo>
                    <a:pt x="17149" y="36242"/>
                    <a:pt x="17159" y="36248"/>
                    <a:pt x="17174" y="36262"/>
                  </a:cubicBezTo>
                  <a:cubicBezTo>
                    <a:pt x="17234" y="36384"/>
                    <a:pt x="17295" y="36505"/>
                    <a:pt x="17356" y="36596"/>
                  </a:cubicBezTo>
                  <a:cubicBezTo>
                    <a:pt x="17346" y="36576"/>
                    <a:pt x="17349" y="36566"/>
                    <a:pt x="17362" y="36566"/>
                  </a:cubicBezTo>
                  <a:cubicBezTo>
                    <a:pt x="17386" y="36566"/>
                    <a:pt x="17447" y="36606"/>
                    <a:pt x="17508" y="36688"/>
                  </a:cubicBezTo>
                  <a:cubicBezTo>
                    <a:pt x="17502" y="36681"/>
                    <a:pt x="17496" y="36679"/>
                    <a:pt x="17492" y="36679"/>
                  </a:cubicBezTo>
                  <a:cubicBezTo>
                    <a:pt x="17479" y="36679"/>
                    <a:pt x="17471" y="36696"/>
                    <a:pt x="17448" y="36696"/>
                  </a:cubicBezTo>
                  <a:cubicBezTo>
                    <a:pt x="17440" y="36696"/>
                    <a:pt x="17430" y="36694"/>
                    <a:pt x="17417" y="36688"/>
                  </a:cubicBezTo>
                  <a:lnTo>
                    <a:pt x="17417" y="36688"/>
                  </a:lnTo>
                  <a:lnTo>
                    <a:pt x="17659" y="36876"/>
                  </a:lnTo>
                  <a:lnTo>
                    <a:pt x="17659" y="36876"/>
                  </a:lnTo>
                  <a:cubicBezTo>
                    <a:pt x="17659" y="36876"/>
                    <a:pt x="17659" y="36876"/>
                    <a:pt x="17659" y="36876"/>
                  </a:cubicBezTo>
                  <a:lnTo>
                    <a:pt x="17659" y="36876"/>
                  </a:lnTo>
                  <a:cubicBezTo>
                    <a:pt x="17647" y="36876"/>
                    <a:pt x="17667" y="36921"/>
                    <a:pt x="17687" y="36983"/>
                  </a:cubicBezTo>
                  <a:lnTo>
                    <a:pt x="17687" y="36983"/>
                  </a:lnTo>
                  <a:cubicBezTo>
                    <a:pt x="17687" y="36983"/>
                    <a:pt x="17687" y="36983"/>
                    <a:pt x="17687" y="36983"/>
                  </a:cubicBezTo>
                  <a:lnTo>
                    <a:pt x="17687" y="36983"/>
                  </a:lnTo>
                  <a:cubicBezTo>
                    <a:pt x="17686" y="36983"/>
                    <a:pt x="17687" y="36985"/>
                    <a:pt x="17690" y="36991"/>
                  </a:cubicBezTo>
                  <a:cubicBezTo>
                    <a:pt x="17689" y="36989"/>
                    <a:pt x="17688" y="36986"/>
                    <a:pt x="17687" y="36983"/>
                  </a:cubicBezTo>
                  <a:lnTo>
                    <a:pt x="17687" y="36983"/>
                  </a:lnTo>
                  <a:cubicBezTo>
                    <a:pt x="17697" y="36986"/>
                    <a:pt x="17849" y="37211"/>
                    <a:pt x="17903" y="37265"/>
                  </a:cubicBezTo>
                  <a:lnTo>
                    <a:pt x="17842" y="37143"/>
                  </a:lnTo>
                  <a:lnTo>
                    <a:pt x="17842" y="37143"/>
                  </a:lnTo>
                  <a:cubicBezTo>
                    <a:pt x="18051" y="37442"/>
                    <a:pt x="18114" y="37389"/>
                    <a:pt x="18347" y="37646"/>
                  </a:cubicBezTo>
                  <a:lnTo>
                    <a:pt x="18347" y="37646"/>
                  </a:lnTo>
                  <a:cubicBezTo>
                    <a:pt x="18343" y="37645"/>
                    <a:pt x="18339" y="37644"/>
                    <a:pt x="18335" y="37644"/>
                  </a:cubicBezTo>
                  <a:cubicBezTo>
                    <a:pt x="18307" y="37644"/>
                    <a:pt x="18275" y="37677"/>
                    <a:pt x="18359" y="37782"/>
                  </a:cubicBezTo>
                  <a:cubicBezTo>
                    <a:pt x="18572" y="37903"/>
                    <a:pt x="18754" y="38025"/>
                    <a:pt x="18937" y="38207"/>
                  </a:cubicBezTo>
                  <a:lnTo>
                    <a:pt x="18937" y="38268"/>
                  </a:lnTo>
                  <a:lnTo>
                    <a:pt x="19119" y="38450"/>
                  </a:lnTo>
                  <a:cubicBezTo>
                    <a:pt x="18906" y="38268"/>
                    <a:pt x="18663" y="38116"/>
                    <a:pt x="18450" y="37934"/>
                  </a:cubicBezTo>
                  <a:lnTo>
                    <a:pt x="18450" y="37934"/>
                  </a:lnTo>
                  <a:cubicBezTo>
                    <a:pt x="18511" y="37995"/>
                    <a:pt x="18541" y="38055"/>
                    <a:pt x="18602" y="38116"/>
                  </a:cubicBezTo>
                  <a:cubicBezTo>
                    <a:pt x="18608" y="38128"/>
                    <a:pt x="18608" y="38133"/>
                    <a:pt x="18605" y="38133"/>
                  </a:cubicBezTo>
                  <a:cubicBezTo>
                    <a:pt x="18595" y="38133"/>
                    <a:pt x="18555" y="38094"/>
                    <a:pt x="18522" y="38054"/>
                  </a:cubicBezTo>
                  <a:lnTo>
                    <a:pt x="18522" y="38054"/>
                  </a:lnTo>
                  <a:lnTo>
                    <a:pt x="18754" y="38390"/>
                  </a:lnTo>
                  <a:cubicBezTo>
                    <a:pt x="18756" y="38388"/>
                    <a:pt x="18758" y="38387"/>
                    <a:pt x="18761" y="38387"/>
                  </a:cubicBezTo>
                  <a:cubicBezTo>
                    <a:pt x="18807" y="38387"/>
                    <a:pt x="19004" y="38605"/>
                    <a:pt x="19026" y="38605"/>
                  </a:cubicBezTo>
                  <a:cubicBezTo>
                    <a:pt x="19027" y="38605"/>
                    <a:pt x="19028" y="38604"/>
                    <a:pt x="19028" y="38602"/>
                  </a:cubicBezTo>
                  <a:lnTo>
                    <a:pt x="18693" y="38238"/>
                  </a:lnTo>
                  <a:cubicBezTo>
                    <a:pt x="18693" y="38235"/>
                    <a:pt x="18695" y="38234"/>
                    <a:pt x="18697" y="38234"/>
                  </a:cubicBezTo>
                  <a:cubicBezTo>
                    <a:pt x="18729" y="38234"/>
                    <a:pt x="18952" y="38410"/>
                    <a:pt x="19149" y="38663"/>
                  </a:cubicBezTo>
                  <a:cubicBezTo>
                    <a:pt x="19170" y="38694"/>
                    <a:pt x="19166" y="38704"/>
                    <a:pt x="19153" y="38704"/>
                  </a:cubicBezTo>
                  <a:cubicBezTo>
                    <a:pt x="19126" y="38704"/>
                    <a:pt x="19058" y="38663"/>
                    <a:pt x="19058" y="38663"/>
                  </a:cubicBezTo>
                  <a:lnTo>
                    <a:pt x="19058" y="38663"/>
                  </a:lnTo>
                  <a:cubicBezTo>
                    <a:pt x="19149" y="38754"/>
                    <a:pt x="19241" y="38846"/>
                    <a:pt x="19301" y="38937"/>
                  </a:cubicBezTo>
                  <a:lnTo>
                    <a:pt x="19180" y="38846"/>
                  </a:lnTo>
                  <a:lnTo>
                    <a:pt x="19180" y="38846"/>
                  </a:lnTo>
                  <a:cubicBezTo>
                    <a:pt x="19301" y="38998"/>
                    <a:pt x="19423" y="39028"/>
                    <a:pt x="19544" y="39241"/>
                  </a:cubicBezTo>
                  <a:cubicBezTo>
                    <a:pt x="19605" y="39302"/>
                    <a:pt x="19666" y="39454"/>
                    <a:pt x="19696" y="39454"/>
                  </a:cubicBezTo>
                  <a:cubicBezTo>
                    <a:pt x="19647" y="39354"/>
                    <a:pt x="19698" y="39255"/>
                    <a:pt x="19752" y="39255"/>
                  </a:cubicBezTo>
                  <a:cubicBezTo>
                    <a:pt x="19764" y="39255"/>
                    <a:pt x="19776" y="39260"/>
                    <a:pt x="19788" y="39271"/>
                  </a:cubicBezTo>
                  <a:cubicBezTo>
                    <a:pt x="19818" y="39302"/>
                    <a:pt x="20000" y="39575"/>
                    <a:pt x="20061" y="39697"/>
                  </a:cubicBezTo>
                  <a:cubicBezTo>
                    <a:pt x="20074" y="39722"/>
                    <a:pt x="20073" y="39732"/>
                    <a:pt x="20065" y="39732"/>
                  </a:cubicBezTo>
                  <a:cubicBezTo>
                    <a:pt x="20041" y="39732"/>
                    <a:pt x="19959" y="39662"/>
                    <a:pt x="19936" y="39662"/>
                  </a:cubicBezTo>
                  <a:cubicBezTo>
                    <a:pt x="19927" y="39662"/>
                    <a:pt x="19927" y="39671"/>
                    <a:pt x="19940" y="39697"/>
                  </a:cubicBezTo>
                  <a:cubicBezTo>
                    <a:pt x="19970" y="39697"/>
                    <a:pt x="20000" y="39727"/>
                    <a:pt x="20031" y="39757"/>
                  </a:cubicBezTo>
                  <a:cubicBezTo>
                    <a:pt x="20061" y="39818"/>
                    <a:pt x="19970" y="39757"/>
                    <a:pt x="20092" y="39879"/>
                  </a:cubicBezTo>
                  <a:cubicBezTo>
                    <a:pt x="20128" y="39879"/>
                    <a:pt x="20209" y="39979"/>
                    <a:pt x="20234" y="40011"/>
                  </a:cubicBezTo>
                  <a:lnTo>
                    <a:pt x="20234" y="40011"/>
                  </a:lnTo>
                  <a:cubicBezTo>
                    <a:pt x="20226" y="39999"/>
                    <a:pt x="20209" y="39977"/>
                    <a:pt x="20183" y="39940"/>
                  </a:cubicBezTo>
                  <a:lnTo>
                    <a:pt x="20183" y="39940"/>
                  </a:lnTo>
                  <a:cubicBezTo>
                    <a:pt x="20304" y="40061"/>
                    <a:pt x="20274" y="40061"/>
                    <a:pt x="20426" y="40244"/>
                  </a:cubicBezTo>
                  <a:cubicBezTo>
                    <a:pt x="20420" y="40227"/>
                    <a:pt x="20423" y="40219"/>
                    <a:pt x="20432" y="40219"/>
                  </a:cubicBezTo>
                  <a:cubicBezTo>
                    <a:pt x="20472" y="40219"/>
                    <a:pt x="20631" y="40358"/>
                    <a:pt x="20730" y="40457"/>
                  </a:cubicBezTo>
                  <a:cubicBezTo>
                    <a:pt x="20700" y="40457"/>
                    <a:pt x="20730" y="40487"/>
                    <a:pt x="20730" y="40487"/>
                  </a:cubicBezTo>
                  <a:cubicBezTo>
                    <a:pt x="20943" y="40791"/>
                    <a:pt x="21064" y="40943"/>
                    <a:pt x="21277" y="41186"/>
                  </a:cubicBezTo>
                  <a:cubicBezTo>
                    <a:pt x="21277" y="41213"/>
                    <a:pt x="21373" y="41313"/>
                    <a:pt x="21352" y="41313"/>
                  </a:cubicBezTo>
                  <a:cubicBezTo>
                    <a:pt x="21349" y="41313"/>
                    <a:pt x="21344" y="41311"/>
                    <a:pt x="21338" y="41308"/>
                  </a:cubicBezTo>
                  <a:lnTo>
                    <a:pt x="21338" y="41308"/>
                  </a:lnTo>
                  <a:cubicBezTo>
                    <a:pt x="21346" y="41316"/>
                    <a:pt x="21357" y="41326"/>
                    <a:pt x="21368" y="41338"/>
                  </a:cubicBezTo>
                  <a:lnTo>
                    <a:pt x="21368" y="41338"/>
                  </a:lnTo>
                  <a:cubicBezTo>
                    <a:pt x="21370" y="41336"/>
                    <a:pt x="21373" y="41335"/>
                    <a:pt x="21377" y="41335"/>
                  </a:cubicBezTo>
                  <a:cubicBezTo>
                    <a:pt x="21430" y="41335"/>
                    <a:pt x="21656" y="41532"/>
                    <a:pt x="21855" y="41703"/>
                  </a:cubicBezTo>
                  <a:cubicBezTo>
                    <a:pt x="21966" y="41833"/>
                    <a:pt x="21964" y="41849"/>
                    <a:pt x="21952" y="41849"/>
                  </a:cubicBezTo>
                  <a:cubicBezTo>
                    <a:pt x="21948" y="41849"/>
                    <a:pt x="21944" y="41848"/>
                    <a:pt x="21942" y="41848"/>
                  </a:cubicBezTo>
                  <a:lnTo>
                    <a:pt x="21942" y="41848"/>
                  </a:lnTo>
                  <a:cubicBezTo>
                    <a:pt x="21940" y="41848"/>
                    <a:pt x="21940" y="41849"/>
                    <a:pt x="21946" y="41855"/>
                  </a:cubicBezTo>
                  <a:cubicBezTo>
                    <a:pt x="22280" y="42250"/>
                    <a:pt x="22280" y="42128"/>
                    <a:pt x="22554" y="42463"/>
                  </a:cubicBezTo>
                  <a:cubicBezTo>
                    <a:pt x="22599" y="42539"/>
                    <a:pt x="22592" y="42554"/>
                    <a:pt x="22573" y="42554"/>
                  </a:cubicBezTo>
                  <a:cubicBezTo>
                    <a:pt x="22560" y="42554"/>
                    <a:pt x="22542" y="42547"/>
                    <a:pt x="22532" y="42547"/>
                  </a:cubicBezTo>
                  <a:cubicBezTo>
                    <a:pt x="22527" y="42547"/>
                    <a:pt x="22523" y="42549"/>
                    <a:pt x="22523" y="42554"/>
                  </a:cubicBezTo>
                  <a:cubicBezTo>
                    <a:pt x="22371" y="42402"/>
                    <a:pt x="22310" y="42280"/>
                    <a:pt x="22219" y="42189"/>
                  </a:cubicBezTo>
                  <a:lnTo>
                    <a:pt x="22219" y="42189"/>
                  </a:lnTo>
                  <a:lnTo>
                    <a:pt x="22293" y="42313"/>
                  </a:lnTo>
                  <a:lnTo>
                    <a:pt x="22293" y="42313"/>
                  </a:lnTo>
                  <a:cubicBezTo>
                    <a:pt x="22287" y="42305"/>
                    <a:pt x="22281" y="42298"/>
                    <a:pt x="22275" y="42291"/>
                  </a:cubicBezTo>
                  <a:lnTo>
                    <a:pt x="22275" y="42291"/>
                  </a:lnTo>
                  <a:cubicBezTo>
                    <a:pt x="22287" y="42307"/>
                    <a:pt x="22299" y="42324"/>
                    <a:pt x="22310" y="42341"/>
                  </a:cubicBezTo>
                  <a:lnTo>
                    <a:pt x="22293" y="42313"/>
                  </a:lnTo>
                  <a:lnTo>
                    <a:pt x="22293" y="42313"/>
                  </a:lnTo>
                  <a:cubicBezTo>
                    <a:pt x="22482" y="42534"/>
                    <a:pt x="22781" y="42861"/>
                    <a:pt x="22949" y="43071"/>
                  </a:cubicBezTo>
                  <a:cubicBezTo>
                    <a:pt x="22995" y="43117"/>
                    <a:pt x="23060" y="43182"/>
                    <a:pt x="23074" y="43182"/>
                  </a:cubicBezTo>
                  <a:cubicBezTo>
                    <a:pt x="23078" y="43182"/>
                    <a:pt x="23077" y="43176"/>
                    <a:pt x="23070" y="43162"/>
                  </a:cubicBezTo>
                  <a:lnTo>
                    <a:pt x="22979" y="43071"/>
                  </a:lnTo>
                  <a:cubicBezTo>
                    <a:pt x="22969" y="43056"/>
                    <a:pt x="22967" y="43050"/>
                    <a:pt x="22971" y="43050"/>
                  </a:cubicBezTo>
                  <a:cubicBezTo>
                    <a:pt x="22985" y="43050"/>
                    <a:pt x="23077" y="43136"/>
                    <a:pt x="23090" y="43136"/>
                  </a:cubicBezTo>
                  <a:cubicBezTo>
                    <a:pt x="23094" y="43136"/>
                    <a:pt x="23089" y="43126"/>
                    <a:pt x="23070" y="43101"/>
                  </a:cubicBezTo>
                  <a:lnTo>
                    <a:pt x="23070" y="43101"/>
                  </a:lnTo>
                  <a:cubicBezTo>
                    <a:pt x="23222" y="43223"/>
                    <a:pt x="23344" y="43375"/>
                    <a:pt x="23496" y="43527"/>
                  </a:cubicBezTo>
                  <a:lnTo>
                    <a:pt x="23496" y="43582"/>
                  </a:lnTo>
                  <a:lnTo>
                    <a:pt x="23496" y="43582"/>
                  </a:lnTo>
                  <a:cubicBezTo>
                    <a:pt x="23440" y="43508"/>
                    <a:pt x="23389" y="43435"/>
                    <a:pt x="23344" y="43405"/>
                  </a:cubicBezTo>
                  <a:lnTo>
                    <a:pt x="23344" y="43405"/>
                  </a:lnTo>
                  <a:cubicBezTo>
                    <a:pt x="23405" y="43466"/>
                    <a:pt x="23435" y="43496"/>
                    <a:pt x="23496" y="43587"/>
                  </a:cubicBezTo>
                  <a:lnTo>
                    <a:pt x="23496" y="43582"/>
                  </a:lnTo>
                  <a:lnTo>
                    <a:pt x="23496" y="43582"/>
                  </a:lnTo>
                  <a:cubicBezTo>
                    <a:pt x="23554" y="43660"/>
                    <a:pt x="23616" y="43739"/>
                    <a:pt x="23678" y="43770"/>
                  </a:cubicBezTo>
                  <a:lnTo>
                    <a:pt x="23557" y="43618"/>
                  </a:lnTo>
                  <a:lnTo>
                    <a:pt x="23557" y="43618"/>
                  </a:lnTo>
                  <a:cubicBezTo>
                    <a:pt x="23709" y="43739"/>
                    <a:pt x="23861" y="43861"/>
                    <a:pt x="24013" y="44013"/>
                  </a:cubicBezTo>
                  <a:cubicBezTo>
                    <a:pt x="23952" y="43922"/>
                    <a:pt x="23982" y="43982"/>
                    <a:pt x="23891" y="43861"/>
                  </a:cubicBezTo>
                  <a:lnTo>
                    <a:pt x="23891" y="43861"/>
                  </a:lnTo>
                  <a:cubicBezTo>
                    <a:pt x="23898" y="43874"/>
                    <a:pt x="23898" y="43880"/>
                    <a:pt x="23895" y="43880"/>
                  </a:cubicBezTo>
                  <a:cubicBezTo>
                    <a:pt x="23871" y="43880"/>
                    <a:pt x="23641" y="43610"/>
                    <a:pt x="23608" y="43609"/>
                  </a:cubicBezTo>
                  <a:lnTo>
                    <a:pt x="23608" y="43609"/>
                  </a:lnTo>
                  <a:lnTo>
                    <a:pt x="23617" y="43618"/>
                  </a:lnTo>
                  <a:cubicBezTo>
                    <a:pt x="23613" y="43615"/>
                    <a:pt x="23609" y="43613"/>
                    <a:pt x="23605" y="43612"/>
                  </a:cubicBezTo>
                  <a:lnTo>
                    <a:pt x="23605" y="43612"/>
                  </a:lnTo>
                  <a:cubicBezTo>
                    <a:pt x="23604" y="43614"/>
                    <a:pt x="23605" y="43617"/>
                    <a:pt x="23606" y="43621"/>
                  </a:cubicBezTo>
                  <a:lnTo>
                    <a:pt x="23606" y="43621"/>
                  </a:lnTo>
                  <a:cubicBezTo>
                    <a:pt x="23604" y="43618"/>
                    <a:pt x="23602" y="43614"/>
                    <a:pt x="23601" y="43610"/>
                  </a:cubicBezTo>
                  <a:lnTo>
                    <a:pt x="23601" y="43610"/>
                  </a:lnTo>
                  <a:cubicBezTo>
                    <a:pt x="23602" y="43610"/>
                    <a:pt x="23603" y="43611"/>
                    <a:pt x="23605" y="43612"/>
                  </a:cubicBezTo>
                  <a:lnTo>
                    <a:pt x="23605" y="43612"/>
                  </a:lnTo>
                  <a:cubicBezTo>
                    <a:pt x="23605" y="43610"/>
                    <a:pt x="23606" y="43609"/>
                    <a:pt x="23608" y="43609"/>
                  </a:cubicBezTo>
                  <a:cubicBezTo>
                    <a:pt x="23608" y="43609"/>
                    <a:pt x="23608" y="43609"/>
                    <a:pt x="23608" y="43609"/>
                  </a:cubicBezTo>
                  <a:lnTo>
                    <a:pt x="23608" y="43609"/>
                  </a:lnTo>
                  <a:lnTo>
                    <a:pt x="23592" y="43592"/>
                  </a:lnTo>
                  <a:lnTo>
                    <a:pt x="23592" y="43592"/>
                  </a:lnTo>
                  <a:cubicBezTo>
                    <a:pt x="23595" y="43598"/>
                    <a:pt x="23598" y="43604"/>
                    <a:pt x="23601" y="43610"/>
                  </a:cubicBezTo>
                  <a:lnTo>
                    <a:pt x="23601" y="43610"/>
                  </a:lnTo>
                  <a:cubicBezTo>
                    <a:pt x="23591" y="43606"/>
                    <a:pt x="23586" y="43604"/>
                    <a:pt x="23583" y="43604"/>
                  </a:cubicBezTo>
                  <a:cubicBezTo>
                    <a:pt x="23574" y="43604"/>
                    <a:pt x="23587" y="43618"/>
                    <a:pt x="23587" y="43618"/>
                  </a:cubicBezTo>
                  <a:lnTo>
                    <a:pt x="23587" y="43618"/>
                  </a:lnTo>
                  <a:cubicBezTo>
                    <a:pt x="23557" y="43587"/>
                    <a:pt x="23526" y="43527"/>
                    <a:pt x="23496" y="43496"/>
                  </a:cubicBezTo>
                  <a:lnTo>
                    <a:pt x="23496" y="43496"/>
                  </a:lnTo>
                  <a:lnTo>
                    <a:pt x="23592" y="43592"/>
                  </a:lnTo>
                  <a:lnTo>
                    <a:pt x="23592" y="43592"/>
                  </a:lnTo>
                  <a:cubicBezTo>
                    <a:pt x="23532" y="43478"/>
                    <a:pt x="23449" y="43411"/>
                    <a:pt x="23344" y="43253"/>
                  </a:cubicBezTo>
                  <a:lnTo>
                    <a:pt x="23344" y="43253"/>
                  </a:lnTo>
                  <a:cubicBezTo>
                    <a:pt x="23344" y="43268"/>
                    <a:pt x="23352" y="43291"/>
                    <a:pt x="23348" y="43291"/>
                  </a:cubicBezTo>
                  <a:cubicBezTo>
                    <a:pt x="23344" y="43291"/>
                    <a:pt x="23329" y="43268"/>
                    <a:pt x="23283" y="43192"/>
                  </a:cubicBezTo>
                  <a:lnTo>
                    <a:pt x="23222" y="43162"/>
                  </a:lnTo>
                  <a:lnTo>
                    <a:pt x="23222" y="43162"/>
                  </a:lnTo>
                  <a:cubicBezTo>
                    <a:pt x="23253" y="43192"/>
                    <a:pt x="23283" y="43223"/>
                    <a:pt x="23283" y="43253"/>
                  </a:cubicBezTo>
                  <a:cubicBezTo>
                    <a:pt x="23245" y="43224"/>
                    <a:pt x="23206" y="43192"/>
                    <a:pt x="23169" y="43159"/>
                  </a:cubicBezTo>
                  <a:lnTo>
                    <a:pt x="23169" y="43159"/>
                  </a:lnTo>
                  <a:cubicBezTo>
                    <a:pt x="23168" y="43162"/>
                    <a:pt x="23162" y="43162"/>
                    <a:pt x="23162" y="43162"/>
                  </a:cubicBezTo>
                  <a:lnTo>
                    <a:pt x="23131" y="43131"/>
                  </a:lnTo>
                  <a:lnTo>
                    <a:pt x="23131" y="43131"/>
                  </a:lnTo>
                  <a:cubicBezTo>
                    <a:pt x="23139" y="43136"/>
                    <a:pt x="23146" y="43139"/>
                    <a:pt x="23151" y="43142"/>
                  </a:cubicBezTo>
                  <a:lnTo>
                    <a:pt x="23151" y="43142"/>
                  </a:lnTo>
                  <a:cubicBezTo>
                    <a:pt x="23077" y="43073"/>
                    <a:pt x="23007" y="42996"/>
                    <a:pt x="22949" y="42919"/>
                  </a:cubicBezTo>
                  <a:cubicBezTo>
                    <a:pt x="22937" y="42911"/>
                    <a:pt x="22929" y="42906"/>
                    <a:pt x="22924" y="42902"/>
                  </a:cubicBezTo>
                  <a:lnTo>
                    <a:pt x="22924" y="42902"/>
                  </a:lnTo>
                  <a:cubicBezTo>
                    <a:pt x="22931" y="42906"/>
                    <a:pt x="22940" y="42910"/>
                    <a:pt x="22947" y="42910"/>
                  </a:cubicBezTo>
                  <a:cubicBezTo>
                    <a:pt x="22954" y="42910"/>
                    <a:pt x="22957" y="42905"/>
                    <a:pt x="22949" y="42888"/>
                  </a:cubicBezTo>
                  <a:cubicBezTo>
                    <a:pt x="22945" y="42884"/>
                    <a:pt x="22942" y="42882"/>
                    <a:pt x="22939" y="42881"/>
                  </a:cubicBezTo>
                  <a:lnTo>
                    <a:pt x="22939" y="42881"/>
                  </a:lnTo>
                  <a:lnTo>
                    <a:pt x="22827" y="42797"/>
                  </a:lnTo>
                  <a:cubicBezTo>
                    <a:pt x="22827" y="42775"/>
                    <a:pt x="22735" y="42677"/>
                    <a:pt x="22747" y="42677"/>
                  </a:cubicBezTo>
                  <a:lnTo>
                    <a:pt x="22747" y="42677"/>
                  </a:lnTo>
                  <a:cubicBezTo>
                    <a:pt x="22753" y="42677"/>
                    <a:pt x="22775" y="42693"/>
                    <a:pt x="22827" y="42736"/>
                  </a:cubicBezTo>
                  <a:lnTo>
                    <a:pt x="22675" y="42584"/>
                  </a:lnTo>
                  <a:cubicBezTo>
                    <a:pt x="22584" y="42463"/>
                    <a:pt x="22493" y="42372"/>
                    <a:pt x="22402" y="42250"/>
                  </a:cubicBezTo>
                  <a:cubicBezTo>
                    <a:pt x="22355" y="42179"/>
                    <a:pt x="22271" y="42109"/>
                    <a:pt x="22264" y="42109"/>
                  </a:cubicBezTo>
                  <a:lnTo>
                    <a:pt x="22264" y="42109"/>
                  </a:lnTo>
                  <a:cubicBezTo>
                    <a:pt x="22262" y="42109"/>
                    <a:pt x="22266" y="42115"/>
                    <a:pt x="22280" y="42128"/>
                  </a:cubicBezTo>
                  <a:lnTo>
                    <a:pt x="22037" y="41885"/>
                  </a:lnTo>
                  <a:cubicBezTo>
                    <a:pt x="21794" y="41612"/>
                    <a:pt x="21551" y="41338"/>
                    <a:pt x="21307" y="41034"/>
                  </a:cubicBezTo>
                  <a:cubicBezTo>
                    <a:pt x="21216" y="40943"/>
                    <a:pt x="21125" y="40821"/>
                    <a:pt x="21034" y="40700"/>
                  </a:cubicBezTo>
                  <a:lnTo>
                    <a:pt x="21034" y="40669"/>
                  </a:lnTo>
                  <a:cubicBezTo>
                    <a:pt x="20943" y="40578"/>
                    <a:pt x="20760" y="40335"/>
                    <a:pt x="20700" y="40274"/>
                  </a:cubicBezTo>
                  <a:cubicBezTo>
                    <a:pt x="20517" y="40031"/>
                    <a:pt x="20304" y="39757"/>
                    <a:pt x="20092" y="39514"/>
                  </a:cubicBezTo>
                  <a:lnTo>
                    <a:pt x="20061" y="39514"/>
                  </a:lnTo>
                  <a:cubicBezTo>
                    <a:pt x="19940" y="39393"/>
                    <a:pt x="19818" y="39271"/>
                    <a:pt x="19666" y="39089"/>
                  </a:cubicBezTo>
                  <a:lnTo>
                    <a:pt x="19666" y="39119"/>
                  </a:lnTo>
                  <a:cubicBezTo>
                    <a:pt x="19565" y="38993"/>
                    <a:pt x="19421" y="38803"/>
                    <a:pt x="19271" y="38602"/>
                  </a:cubicBezTo>
                  <a:lnTo>
                    <a:pt x="19271" y="38602"/>
                  </a:lnTo>
                  <a:cubicBezTo>
                    <a:pt x="19088" y="38268"/>
                    <a:pt x="18754" y="38025"/>
                    <a:pt x="18572" y="37751"/>
                  </a:cubicBezTo>
                  <a:cubicBezTo>
                    <a:pt x="18511" y="37691"/>
                    <a:pt x="18481" y="37630"/>
                    <a:pt x="18450" y="37599"/>
                  </a:cubicBezTo>
                  <a:lnTo>
                    <a:pt x="18420" y="37569"/>
                  </a:lnTo>
                  <a:lnTo>
                    <a:pt x="18398" y="37525"/>
                  </a:lnTo>
                  <a:lnTo>
                    <a:pt x="18398" y="37525"/>
                  </a:lnTo>
                  <a:cubicBezTo>
                    <a:pt x="18405" y="37530"/>
                    <a:pt x="18413" y="37535"/>
                    <a:pt x="18420" y="37539"/>
                  </a:cubicBezTo>
                  <a:cubicBezTo>
                    <a:pt x="18389" y="37508"/>
                    <a:pt x="18389" y="37478"/>
                    <a:pt x="18359" y="37447"/>
                  </a:cubicBezTo>
                  <a:lnTo>
                    <a:pt x="18359" y="37447"/>
                  </a:lnTo>
                  <a:lnTo>
                    <a:pt x="18398" y="37525"/>
                  </a:lnTo>
                  <a:lnTo>
                    <a:pt x="18398" y="37525"/>
                  </a:lnTo>
                  <a:cubicBezTo>
                    <a:pt x="18344" y="37487"/>
                    <a:pt x="18291" y="37410"/>
                    <a:pt x="18237" y="37356"/>
                  </a:cubicBezTo>
                  <a:lnTo>
                    <a:pt x="18237" y="37295"/>
                  </a:lnTo>
                  <a:cubicBezTo>
                    <a:pt x="18225" y="37270"/>
                    <a:pt x="18217" y="37260"/>
                    <a:pt x="18213" y="37260"/>
                  </a:cubicBezTo>
                  <a:cubicBezTo>
                    <a:pt x="18207" y="37260"/>
                    <a:pt x="18207" y="37278"/>
                    <a:pt x="18207" y="37295"/>
                  </a:cubicBezTo>
                  <a:cubicBezTo>
                    <a:pt x="18195" y="37283"/>
                    <a:pt x="18182" y="37270"/>
                    <a:pt x="18169" y="37258"/>
                  </a:cubicBezTo>
                  <a:lnTo>
                    <a:pt x="18169" y="37258"/>
                  </a:lnTo>
                  <a:cubicBezTo>
                    <a:pt x="18186" y="37286"/>
                    <a:pt x="18211" y="37334"/>
                    <a:pt x="18237" y="37386"/>
                  </a:cubicBezTo>
                  <a:lnTo>
                    <a:pt x="18237" y="37386"/>
                  </a:lnTo>
                  <a:cubicBezTo>
                    <a:pt x="18200" y="37349"/>
                    <a:pt x="18166" y="37315"/>
                    <a:pt x="18146" y="37295"/>
                  </a:cubicBezTo>
                  <a:lnTo>
                    <a:pt x="18146" y="37235"/>
                  </a:lnTo>
                  <a:lnTo>
                    <a:pt x="18146" y="37235"/>
                  </a:lnTo>
                  <a:cubicBezTo>
                    <a:pt x="18154" y="37242"/>
                    <a:pt x="18162" y="37250"/>
                    <a:pt x="18169" y="37258"/>
                  </a:cubicBezTo>
                  <a:lnTo>
                    <a:pt x="18169" y="37258"/>
                  </a:lnTo>
                  <a:cubicBezTo>
                    <a:pt x="18159" y="37240"/>
                    <a:pt x="18152" y="37230"/>
                    <a:pt x="18148" y="37230"/>
                  </a:cubicBezTo>
                  <a:cubicBezTo>
                    <a:pt x="18147" y="37230"/>
                    <a:pt x="18146" y="37231"/>
                    <a:pt x="18146" y="37235"/>
                  </a:cubicBezTo>
                  <a:lnTo>
                    <a:pt x="18146" y="37235"/>
                  </a:lnTo>
                  <a:cubicBezTo>
                    <a:pt x="18136" y="37225"/>
                    <a:pt x="18126" y="37214"/>
                    <a:pt x="18116" y="37204"/>
                  </a:cubicBezTo>
                  <a:cubicBezTo>
                    <a:pt x="18085" y="37143"/>
                    <a:pt x="17933" y="37022"/>
                    <a:pt x="17903" y="36931"/>
                  </a:cubicBezTo>
                  <a:cubicBezTo>
                    <a:pt x="17842" y="36870"/>
                    <a:pt x="17599" y="36536"/>
                    <a:pt x="17538" y="36536"/>
                  </a:cubicBezTo>
                  <a:cubicBezTo>
                    <a:pt x="17478" y="36444"/>
                    <a:pt x="17417" y="36384"/>
                    <a:pt x="17326" y="36292"/>
                  </a:cubicBezTo>
                  <a:lnTo>
                    <a:pt x="17326" y="36232"/>
                  </a:lnTo>
                  <a:lnTo>
                    <a:pt x="17174" y="36080"/>
                  </a:lnTo>
                  <a:cubicBezTo>
                    <a:pt x="17118" y="36006"/>
                    <a:pt x="17085" y="35966"/>
                    <a:pt x="17095" y="35966"/>
                  </a:cubicBezTo>
                  <a:lnTo>
                    <a:pt x="17095" y="35966"/>
                  </a:lnTo>
                  <a:cubicBezTo>
                    <a:pt x="17101" y="35966"/>
                    <a:pt x="17126" y="35983"/>
                    <a:pt x="17174" y="36019"/>
                  </a:cubicBezTo>
                  <a:cubicBezTo>
                    <a:pt x="16930" y="35776"/>
                    <a:pt x="16991" y="35806"/>
                    <a:pt x="16778" y="35593"/>
                  </a:cubicBezTo>
                  <a:lnTo>
                    <a:pt x="16809" y="35593"/>
                  </a:lnTo>
                  <a:cubicBezTo>
                    <a:pt x="16718" y="35533"/>
                    <a:pt x="16657" y="35441"/>
                    <a:pt x="16596" y="35350"/>
                  </a:cubicBezTo>
                  <a:cubicBezTo>
                    <a:pt x="16475" y="35137"/>
                    <a:pt x="15897" y="34438"/>
                    <a:pt x="15563" y="33952"/>
                  </a:cubicBezTo>
                  <a:lnTo>
                    <a:pt x="15563" y="33952"/>
                  </a:lnTo>
                  <a:cubicBezTo>
                    <a:pt x="15568" y="33980"/>
                    <a:pt x="15566" y="33991"/>
                    <a:pt x="15557" y="33991"/>
                  </a:cubicBezTo>
                  <a:cubicBezTo>
                    <a:pt x="15521" y="33991"/>
                    <a:pt x="15375" y="33764"/>
                    <a:pt x="15350" y="33739"/>
                  </a:cubicBezTo>
                  <a:cubicBezTo>
                    <a:pt x="15350" y="33718"/>
                    <a:pt x="15321" y="33683"/>
                    <a:pt x="15323" y="33683"/>
                  </a:cubicBezTo>
                  <a:lnTo>
                    <a:pt x="15323" y="33683"/>
                  </a:lnTo>
                  <a:cubicBezTo>
                    <a:pt x="15324" y="33683"/>
                    <a:pt x="15331" y="33690"/>
                    <a:pt x="15350" y="33709"/>
                  </a:cubicBezTo>
                  <a:cubicBezTo>
                    <a:pt x="15308" y="33646"/>
                    <a:pt x="15266" y="33583"/>
                    <a:pt x="15223" y="33522"/>
                  </a:cubicBezTo>
                  <a:lnTo>
                    <a:pt x="15223" y="33522"/>
                  </a:lnTo>
                  <a:cubicBezTo>
                    <a:pt x="15225" y="33523"/>
                    <a:pt x="15227" y="33525"/>
                    <a:pt x="15228" y="33526"/>
                  </a:cubicBezTo>
                  <a:cubicBezTo>
                    <a:pt x="15411" y="33709"/>
                    <a:pt x="15593" y="33891"/>
                    <a:pt x="15806" y="34043"/>
                  </a:cubicBezTo>
                  <a:cubicBezTo>
                    <a:pt x="15850" y="34098"/>
                    <a:pt x="15854" y="34113"/>
                    <a:pt x="15844" y="34113"/>
                  </a:cubicBezTo>
                  <a:cubicBezTo>
                    <a:pt x="15832" y="34113"/>
                    <a:pt x="15798" y="34089"/>
                    <a:pt x="15794" y="34089"/>
                  </a:cubicBezTo>
                  <a:lnTo>
                    <a:pt x="15794" y="34089"/>
                  </a:lnTo>
                  <a:cubicBezTo>
                    <a:pt x="15792" y="34089"/>
                    <a:pt x="15795" y="34093"/>
                    <a:pt x="15806" y="34104"/>
                  </a:cubicBezTo>
                  <a:lnTo>
                    <a:pt x="15927" y="34195"/>
                  </a:lnTo>
                  <a:cubicBezTo>
                    <a:pt x="15958" y="34225"/>
                    <a:pt x="15927" y="34225"/>
                    <a:pt x="15927" y="34225"/>
                  </a:cubicBezTo>
                  <a:cubicBezTo>
                    <a:pt x="16049" y="34286"/>
                    <a:pt x="15958" y="34195"/>
                    <a:pt x="16140" y="34347"/>
                  </a:cubicBezTo>
                  <a:cubicBezTo>
                    <a:pt x="16200" y="34347"/>
                    <a:pt x="16439" y="34674"/>
                    <a:pt x="16650" y="34858"/>
                  </a:cubicBezTo>
                  <a:lnTo>
                    <a:pt x="16650" y="34858"/>
                  </a:lnTo>
                  <a:cubicBezTo>
                    <a:pt x="16645" y="34856"/>
                    <a:pt x="16640" y="34855"/>
                    <a:pt x="16636" y="34855"/>
                  </a:cubicBezTo>
                  <a:cubicBezTo>
                    <a:pt x="16631" y="34855"/>
                    <a:pt x="16626" y="34857"/>
                    <a:pt x="16626" y="34864"/>
                  </a:cubicBezTo>
                  <a:cubicBezTo>
                    <a:pt x="16930" y="35077"/>
                    <a:pt x="16900" y="35046"/>
                    <a:pt x="17143" y="35229"/>
                  </a:cubicBezTo>
                  <a:lnTo>
                    <a:pt x="17326" y="35411"/>
                  </a:lnTo>
                  <a:cubicBezTo>
                    <a:pt x="17290" y="35366"/>
                    <a:pt x="17280" y="35348"/>
                    <a:pt x="17289" y="35348"/>
                  </a:cubicBezTo>
                  <a:cubicBezTo>
                    <a:pt x="17309" y="35348"/>
                    <a:pt x="17419" y="35438"/>
                    <a:pt x="17537" y="35536"/>
                  </a:cubicBezTo>
                  <a:lnTo>
                    <a:pt x="17537" y="35536"/>
                  </a:lnTo>
                  <a:cubicBezTo>
                    <a:pt x="17510" y="35527"/>
                    <a:pt x="17484" y="35520"/>
                    <a:pt x="17468" y="35520"/>
                  </a:cubicBezTo>
                  <a:cubicBezTo>
                    <a:pt x="17455" y="35520"/>
                    <a:pt x="17447" y="35524"/>
                    <a:pt x="17447" y="35533"/>
                  </a:cubicBezTo>
                  <a:lnTo>
                    <a:pt x="17538" y="35593"/>
                  </a:lnTo>
                  <a:lnTo>
                    <a:pt x="17508" y="35593"/>
                  </a:lnTo>
                  <a:lnTo>
                    <a:pt x="17599" y="35654"/>
                  </a:lnTo>
                  <a:lnTo>
                    <a:pt x="17630" y="35745"/>
                  </a:lnTo>
                  <a:lnTo>
                    <a:pt x="17660" y="35745"/>
                  </a:lnTo>
                  <a:lnTo>
                    <a:pt x="17964" y="36049"/>
                  </a:lnTo>
                  <a:cubicBezTo>
                    <a:pt x="18237" y="36262"/>
                    <a:pt x="18481" y="36384"/>
                    <a:pt x="18906" y="36718"/>
                  </a:cubicBezTo>
                  <a:cubicBezTo>
                    <a:pt x="18877" y="36703"/>
                    <a:pt x="18858" y="36697"/>
                    <a:pt x="18846" y="36697"/>
                  </a:cubicBezTo>
                  <a:cubicBezTo>
                    <a:pt x="18809" y="36697"/>
                    <a:pt x="18838" y="36756"/>
                    <a:pt x="18815" y="36779"/>
                  </a:cubicBezTo>
                  <a:cubicBezTo>
                    <a:pt x="18683" y="36621"/>
                    <a:pt x="18528" y="36508"/>
                    <a:pt x="18371" y="36382"/>
                  </a:cubicBezTo>
                  <a:lnTo>
                    <a:pt x="18371" y="36382"/>
                  </a:lnTo>
                  <a:cubicBezTo>
                    <a:pt x="18385" y="36396"/>
                    <a:pt x="18388" y="36402"/>
                    <a:pt x="18385" y="36402"/>
                  </a:cubicBezTo>
                  <a:cubicBezTo>
                    <a:pt x="18383" y="36402"/>
                    <a:pt x="18380" y="36400"/>
                    <a:pt x="18376" y="36397"/>
                  </a:cubicBezTo>
                  <a:lnTo>
                    <a:pt x="18376" y="36397"/>
                  </a:lnTo>
                  <a:lnTo>
                    <a:pt x="18724" y="36688"/>
                  </a:lnTo>
                  <a:cubicBezTo>
                    <a:pt x="18693" y="36688"/>
                    <a:pt x="18785" y="36779"/>
                    <a:pt x="18876" y="36870"/>
                  </a:cubicBezTo>
                  <a:cubicBezTo>
                    <a:pt x="18871" y="36852"/>
                    <a:pt x="18875" y="36844"/>
                    <a:pt x="18885" y="36844"/>
                  </a:cubicBezTo>
                  <a:cubicBezTo>
                    <a:pt x="18942" y="36844"/>
                    <a:pt x="19203" y="37096"/>
                    <a:pt x="19332" y="37174"/>
                  </a:cubicBezTo>
                  <a:cubicBezTo>
                    <a:pt x="19332" y="37181"/>
                    <a:pt x="19329" y="37184"/>
                    <a:pt x="19322" y="37184"/>
                  </a:cubicBezTo>
                  <a:cubicBezTo>
                    <a:pt x="19298" y="37184"/>
                    <a:pt x="19230" y="37140"/>
                    <a:pt x="19089" y="37022"/>
                  </a:cubicBezTo>
                  <a:lnTo>
                    <a:pt x="19089" y="37022"/>
                  </a:lnTo>
                  <a:cubicBezTo>
                    <a:pt x="19271" y="37235"/>
                    <a:pt x="19392" y="37204"/>
                    <a:pt x="19575" y="37417"/>
                  </a:cubicBezTo>
                  <a:cubicBezTo>
                    <a:pt x="19544" y="37387"/>
                    <a:pt x="19514" y="37356"/>
                    <a:pt x="19484" y="37356"/>
                  </a:cubicBezTo>
                  <a:cubicBezTo>
                    <a:pt x="19565" y="37410"/>
                    <a:pt x="19767" y="37609"/>
                    <a:pt x="19767" y="37609"/>
                  </a:cubicBezTo>
                  <a:cubicBezTo>
                    <a:pt x="19767" y="37609"/>
                    <a:pt x="19764" y="37606"/>
                    <a:pt x="19757" y="37599"/>
                  </a:cubicBezTo>
                  <a:lnTo>
                    <a:pt x="19727" y="37569"/>
                  </a:lnTo>
                  <a:lnTo>
                    <a:pt x="19727" y="37569"/>
                  </a:lnTo>
                  <a:cubicBezTo>
                    <a:pt x="20001" y="37843"/>
                    <a:pt x="20335" y="38116"/>
                    <a:pt x="20700" y="38329"/>
                  </a:cubicBezTo>
                  <a:lnTo>
                    <a:pt x="20578" y="38329"/>
                  </a:lnTo>
                  <a:lnTo>
                    <a:pt x="21216" y="38663"/>
                  </a:lnTo>
                  <a:cubicBezTo>
                    <a:pt x="21213" y="38661"/>
                    <a:pt x="21210" y="38661"/>
                    <a:pt x="21207" y="38661"/>
                  </a:cubicBezTo>
                  <a:cubicBezTo>
                    <a:pt x="21181" y="38661"/>
                    <a:pt x="21214" y="38751"/>
                    <a:pt x="21161" y="38751"/>
                  </a:cubicBezTo>
                  <a:cubicBezTo>
                    <a:pt x="21135" y="38751"/>
                    <a:pt x="21088" y="38729"/>
                    <a:pt x="21003" y="38663"/>
                  </a:cubicBezTo>
                  <a:lnTo>
                    <a:pt x="21003" y="38663"/>
                  </a:lnTo>
                  <a:cubicBezTo>
                    <a:pt x="21095" y="38754"/>
                    <a:pt x="21186" y="38846"/>
                    <a:pt x="21307" y="38937"/>
                  </a:cubicBezTo>
                  <a:cubicBezTo>
                    <a:pt x="21284" y="38890"/>
                    <a:pt x="21261" y="38826"/>
                    <a:pt x="21279" y="38826"/>
                  </a:cubicBezTo>
                  <a:cubicBezTo>
                    <a:pt x="21284" y="38826"/>
                    <a:pt x="21293" y="38831"/>
                    <a:pt x="21307" y="38846"/>
                  </a:cubicBezTo>
                  <a:cubicBezTo>
                    <a:pt x="21399" y="38937"/>
                    <a:pt x="21520" y="39058"/>
                    <a:pt x="21611" y="39180"/>
                  </a:cubicBezTo>
                  <a:cubicBezTo>
                    <a:pt x="21586" y="39142"/>
                    <a:pt x="21592" y="39125"/>
                    <a:pt x="21618" y="39125"/>
                  </a:cubicBezTo>
                  <a:cubicBezTo>
                    <a:pt x="21652" y="39125"/>
                    <a:pt x="21723" y="39157"/>
                    <a:pt x="21794" y="39210"/>
                  </a:cubicBezTo>
                  <a:cubicBezTo>
                    <a:pt x="21769" y="39210"/>
                    <a:pt x="21765" y="39249"/>
                    <a:pt x="21732" y="39249"/>
                  </a:cubicBezTo>
                  <a:cubicBezTo>
                    <a:pt x="21724" y="39249"/>
                    <a:pt x="21715" y="39247"/>
                    <a:pt x="21703" y="39241"/>
                  </a:cubicBezTo>
                  <a:lnTo>
                    <a:pt x="21703" y="39241"/>
                  </a:lnTo>
                  <a:lnTo>
                    <a:pt x="22006" y="39406"/>
                  </a:lnTo>
                  <a:lnTo>
                    <a:pt x="22006" y="39406"/>
                  </a:lnTo>
                  <a:cubicBezTo>
                    <a:pt x="22000" y="39404"/>
                    <a:pt x="21996" y="39403"/>
                    <a:pt x="21992" y="39403"/>
                  </a:cubicBezTo>
                  <a:cubicBezTo>
                    <a:pt x="21962" y="39403"/>
                    <a:pt x="21990" y="39468"/>
                    <a:pt x="22037" y="39514"/>
                  </a:cubicBezTo>
                  <a:lnTo>
                    <a:pt x="22037" y="39514"/>
                  </a:lnTo>
                  <a:cubicBezTo>
                    <a:pt x="22035" y="39513"/>
                    <a:pt x="22034" y="39512"/>
                    <a:pt x="22035" y="39512"/>
                  </a:cubicBezTo>
                  <a:lnTo>
                    <a:pt x="22035" y="39512"/>
                  </a:lnTo>
                  <a:cubicBezTo>
                    <a:pt x="22038" y="39512"/>
                    <a:pt x="22278" y="39722"/>
                    <a:pt x="22367" y="39756"/>
                  </a:cubicBezTo>
                  <a:lnTo>
                    <a:pt x="22367" y="39756"/>
                  </a:lnTo>
                  <a:cubicBezTo>
                    <a:pt x="22604" y="39922"/>
                    <a:pt x="22684" y="39884"/>
                    <a:pt x="22949" y="40122"/>
                  </a:cubicBezTo>
                  <a:cubicBezTo>
                    <a:pt x="22929" y="40112"/>
                    <a:pt x="22905" y="40105"/>
                    <a:pt x="22888" y="40105"/>
                  </a:cubicBezTo>
                  <a:cubicBezTo>
                    <a:pt x="22854" y="40105"/>
                    <a:pt x="22847" y="40132"/>
                    <a:pt x="22949" y="40213"/>
                  </a:cubicBezTo>
                  <a:cubicBezTo>
                    <a:pt x="23222" y="40305"/>
                    <a:pt x="23466" y="40426"/>
                    <a:pt x="23678" y="40578"/>
                  </a:cubicBezTo>
                  <a:lnTo>
                    <a:pt x="23739" y="40639"/>
                  </a:lnTo>
                  <a:lnTo>
                    <a:pt x="23982" y="40791"/>
                  </a:lnTo>
                  <a:cubicBezTo>
                    <a:pt x="23678" y="40639"/>
                    <a:pt x="23405" y="40517"/>
                    <a:pt x="23131" y="40365"/>
                  </a:cubicBezTo>
                  <a:lnTo>
                    <a:pt x="23131" y="40365"/>
                  </a:lnTo>
                  <a:cubicBezTo>
                    <a:pt x="23192" y="40426"/>
                    <a:pt x="23253" y="40487"/>
                    <a:pt x="23314" y="40548"/>
                  </a:cubicBezTo>
                  <a:cubicBezTo>
                    <a:pt x="23325" y="40560"/>
                    <a:pt x="23329" y="40565"/>
                    <a:pt x="23327" y="40565"/>
                  </a:cubicBezTo>
                  <a:cubicBezTo>
                    <a:pt x="23318" y="40565"/>
                    <a:pt x="23210" y="40481"/>
                    <a:pt x="23162" y="40457"/>
                  </a:cubicBezTo>
                  <a:lnTo>
                    <a:pt x="23162" y="40457"/>
                  </a:lnTo>
                  <a:lnTo>
                    <a:pt x="23587" y="40791"/>
                  </a:lnTo>
                  <a:cubicBezTo>
                    <a:pt x="23587" y="40785"/>
                    <a:pt x="23590" y="40782"/>
                    <a:pt x="23597" y="40782"/>
                  </a:cubicBezTo>
                  <a:cubicBezTo>
                    <a:pt x="23648" y="40782"/>
                    <a:pt x="23890" y="40976"/>
                    <a:pt x="23919" y="40976"/>
                  </a:cubicBezTo>
                  <a:cubicBezTo>
                    <a:pt x="23921" y="40976"/>
                    <a:pt x="23921" y="40975"/>
                    <a:pt x="23921" y="40973"/>
                  </a:cubicBezTo>
                  <a:lnTo>
                    <a:pt x="23435" y="40639"/>
                  </a:lnTo>
                  <a:lnTo>
                    <a:pt x="23435" y="40639"/>
                  </a:lnTo>
                  <a:cubicBezTo>
                    <a:pt x="23678" y="40700"/>
                    <a:pt x="23891" y="40821"/>
                    <a:pt x="24073" y="41004"/>
                  </a:cubicBezTo>
                  <a:cubicBezTo>
                    <a:pt x="24119" y="41034"/>
                    <a:pt x="24096" y="41042"/>
                    <a:pt x="24062" y="41042"/>
                  </a:cubicBezTo>
                  <a:cubicBezTo>
                    <a:pt x="24028" y="41042"/>
                    <a:pt x="23982" y="41034"/>
                    <a:pt x="23982" y="41034"/>
                  </a:cubicBezTo>
                  <a:lnTo>
                    <a:pt x="23982" y="41034"/>
                  </a:lnTo>
                  <a:cubicBezTo>
                    <a:pt x="24073" y="41095"/>
                    <a:pt x="24195" y="41156"/>
                    <a:pt x="24286" y="41216"/>
                  </a:cubicBezTo>
                  <a:lnTo>
                    <a:pt x="24134" y="41156"/>
                  </a:lnTo>
                  <a:lnTo>
                    <a:pt x="24134" y="41156"/>
                  </a:lnTo>
                  <a:cubicBezTo>
                    <a:pt x="24317" y="41277"/>
                    <a:pt x="24438" y="41308"/>
                    <a:pt x="24621" y="41490"/>
                  </a:cubicBezTo>
                  <a:cubicBezTo>
                    <a:pt x="24712" y="41551"/>
                    <a:pt x="24833" y="41672"/>
                    <a:pt x="24833" y="41672"/>
                  </a:cubicBezTo>
                  <a:cubicBezTo>
                    <a:pt x="24752" y="41564"/>
                    <a:pt x="24792" y="41455"/>
                    <a:pt x="24866" y="41455"/>
                  </a:cubicBezTo>
                  <a:cubicBezTo>
                    <a:pt x="24875" y="41455"/>
                    <a:pt x="24884" y="41456"/>
                    <a:pt x="24894" y="41460"/>
                  </a:cubicBezTo>
                  <a:cubicBezTo>
                    <a:pt x="24912" y="41478"/>
                    <a:pt x="25029" y="41573"/>
                    <a:pt x="25140" y="41672"/>
                  </a:cubicBezTo>
                  <a:lnTo>
                    <a:pt x="25168" y="41672"/>
                  </a:lnTo>
                  <a:lnTo>
                    <a:pt x="25154" y="41686"/>
                  </a:lnTo>
                  <a:lnTo>
                    <a:pt x="25154" y="41686"/>
                  </a:lnTo>
                  <a:cubicBezTo>
                    <a:pt x="25150" y="41681"/>
                    <a:pt x="25145" y="41677"/>
                    <a:pt x="25140" y="41672"/>
                  </a:cubicBezTo>
                  <a:lnTo>
                    <a:pt x="25107" y="41672"/>
                  </a:lnTo>
                  <a:lnTo>
                    <a:pt x="25137" y="41703"/>
                  </a:lnTo>
                  <a:lnTo>
                    <a:pt x="25154" y="41686"/>
                  </a:lnTo>
                  <a:lnTo>
                    <a:pt x="25154" y="41686"/>
                  </a:lnTo>
                  <a:cubicBezTo>
                    <a:pt x="25222" y="41747"/>
                    <a:pt x="25286" y="41810"/>
                    <a:pt x="25320" y="41855"/>
                  </a:cubicBezTo>
                  <a:cubicBezTo>
                    <a:pt x="25342" y="41878"/>
                    <a:pt x="25341" y="41885"/>
                    <a:pt x="25326" y="41885"/>
                  </a:cubicBezTo>
                  <a:cubicBezTo>
                    <a:pt x="25298" y="41885"/>
                    <a:pt x="25220" y="41855"/>
                    <a:pt x="25191" y="41855"/>
                  </a:cubicBezTo>
                  <a:cubicBezTo>
                    <a:pt x="25177" y="41855"/>
                    <a:pt x="25175" y="41862"/>
                    <a:pt x="25198" y="41885"/>
                  </a:cubicBezTo>
                  <a:cubicBezTo>
                    <a:pt x="25198" y="41885"/>
                    <a:pt x="25206" y="41878"/>
                    <a:pt x="25221" y="41878"/>
                  </a:cubicBezTo>
                  <a:cubicBezTo>
                    <a:pt x="25236" y="41878"/>
                    <a:pt x="25259" y="41885"/>
                    <a:pt x="25289" y="41916"/>
                  </a:cubicBezTo>
                  <a:cubicBezTo>
                    <a:pt x="25380" y="41976"/>
                    <a:pt x="25259" y="41916"/>
                    <a:pt x="25411" y="42037"/>
                  </a:cubicBezTo>
                  <a:cubicBezTo>
                    <a:pt x="25453" y="42037"/>
                    <a:pt x="25598" y="42155"/>
                    <a:pt x="25611" y="42155"/>
                  </a:cubicBezTo>
                  <a:cubicBezTo>
                    <a:pt x="25617" y="42155"/>
                    <a:pt x="25597" y="42132"/>
                    <a:pt x="25532" y="42068"/>
                  </a:cubicBezTo>
                  <a:lnTo>
                    <a:pt x="25532" y="42068"/>
                  </a:lnTo>
                  <a:cubicBezTo>
                    <a:pt x="25715" y="42159"/>
                    <a:pt x="25715" y="42189"/>
                    <a:pt x="25897" y="42341"/>
                  </a:cubicBezTo>
                  <a:cubicBezTo>
                    <a:pt x="25882" y="42319"/>
                    <a:pt x="25887" y="42309"/>
                    <a:pt x="25906" y="42309"/>
                  </a:cubicBezTo>
                  <a:cubicBezTo>
                    <a:pt x="25964" y="42309"/>
                    <a:pt x="26154" y="42401"/>
                    <a:pt x="26292" y="42493"/>
                  </a:cubicBezTo>
                  <a:cubicBezTo>
                    <a:pt x="26262" y="42493"/>
                    <a:pt x="26323" y="42523"/>
                    <a:pt x="26323" y="42523"/>
                  </a:cubicBezTo>
                  <a:cubicBezTo>
                    <a:pt x="26657" y="42767"/>
                    <a:pt x="26809" y="42888"/>
                    <a:pt x="27143" y="43101"/>
                  </a:cubicBezTo>
                  <a:cubicBezTo>
                    <a:pt x="27143" y="43127"/>
                    <a:pt x="27256" y="43198"/>
                    <a:pt x="27249" y="43198"/>
                  </a:cubicBezTo>
                  <a:cubicBezTo>
                    <a:pt x="27247" y="43198"/>
                    <a:pt x="27243" y="43196"/>
                    <a:pt x="27235" y="43192"/>
                  </a:cubicBezTo>
                  <a:lnTo>
                    <a:pt x="27235" y="43192"/>
                  </a:lnTo>
                  <a:cubicBezTo>
                    <a:pt x="27249" y="43199"/>
                    <a:pt x="27263" y="43208"/>
                    <a:pt x="27278" y="43218"/>
                  </a:cubicBezTo>
                  <a:lnTo>
                    <a:pt x="27278" y="43218"/>
                  </a:lnTo>
                  <a:cubicBezTo>
                    <a:pt x="27279" y="43218"/>
                    <a:pt x="27280" y="43218"/>
                    <a:pt x="27282" y="43218"/>
                  </a:cubicBezTo>
                  <a:cubicBezTo>
                    <a:pt x="27352" y="43218"/>
                    <a:pt x="27603" y="43333"/>
                    <a:pt x="27903" y="43496"/>
                  </a:cubicBezTo>
                  <a:cubicBezTo>
                    <a:pt x="28177" y="43648"/>
                    <a:pt x="28025" y="43587"/>
                    <a:pt x="28055" y="43618"/>
                  </a:cubicBezTo>
                  <a:cubicBezTo>
                    <a:pt x="28572" y="43952"/>
                    <a:pt x="28542" y="43831"/>
                    <a:pt x="28937" y="44104"/>
                  </a:cubicBezTo>
                  <a:cubicBezTo>
                    <a:pt x="29013" y="44165"/>
                    <a:pt x="29005" y="44172"/>
                    <a:pt x="28982" y="44172"/>
                  </a:cubicBezTo>
                  <a:cubicBezTo>
                    <a:pt x="28975" y="44172"/>
                    <a:pt x="28965" y="44172"/>
                    <a:pt x="28957" y="44172"/>
                  </a:cubicBezTo>
                  <a:cubicBezTo>
                    <a:pt x="28940" y="44172"/>
                    <a:pt x="28927" y="44175"/>
                    <a:pt x="28937" y="44195"/>
                  </a:cubicBezTo>
                  <a:cubicBezTo>
                    <a:pt x="28724" y="44074"/>
                    <a:pt x="28602" y="43982"/>
                    <a:pt x="28450" y="43891"/>
                  </a:cubicBezTo>
                  <a:lnTo>
                    <a:pt x="28450" y="43891"/>
                  </a:lnTo>
                  <a:lnTo>
                    <a:pt x="28633" y="44013"/>
                  </a:lnTo>
                  <a:cubicBezTo>
                    <a:pt x="28584" y="43980"/>
                    <a:pt x="28526" y="43948"/>
                    <a:pt x="28469" y="43915"/>
                  </a:cubicBezTo>
                  <a:lnTo>
                    <a:pt x="28469" y="43915"/>
                  </a:lnTo>
                  <a:cubicBezTo>
                    <a:pt x="28474" y="43924"/>
                    <a:pt x="28478" y="43932"/>
                    <a:pt x="28483" y="43941"/>
                  </a:cubicBezTo>
                  <a:lnTo>
                    <a:pt x="28483" y="43941"/>
                  </a:lnTo>
                  <a:cubicBezTo>
                    <a:pt x="28465" y="43930"/>
                    <a:pt x="28448" y="43919"/>
                    <a:pt x="28433" y="43909"/>
                  </a:cubicBezTo>
                  <a:lnTo>
                    <a:pt x="28433" y="43909"/>
                  </a:lnTo>
                  <a:lnTo>
                    <a:pt x="28420" y="43922"/>
                  </a:lnTo>
                  <a:lnTo>
                    <a:pt x="28511" y="43982"/>
                  </a:lnTo>
                  <a:cubicBezTo>
                    <a:pt x="28497" y="43969"/>
                    <a:pt x="28490" y="43955"/>
                    <a:pt x="28483" y="43941"/>
                  </a:cubicBezTo>
                  <a:lnTo>
                    <a:pt x="28483" y="43941"/>
                  </a:lnTo>
                  <a:cubicBezTo>
                    <a:pt x="28755" y="44113"/>
                    <a:pt x="29288" y="44399"/>
                    <a:pt x="29575" y="44590"/>
                  </a:cubicBezTo>
                  <a:cubicBezTo>
                    <a:pt x="29642" y="44635"/>
                    <a:pt x="29725" y="44663"/>
                    <a:pt x="29741" y="44663"/>
                  </a:cubicBezTo>
                  <a:cubicBezTo>
                    <a:pt x="29747" y="44663"/>
                    <a:pt x="29743" y="44659"/>
                    <a:pt x="29727" y="44651"/>
                  </a:cubicBezTo>
                  <a:lnTo>
                    <a:pt x="29605" y="44590"/>
                  </a:lnTo>
                  <a:cubicBezTo>
                    <a:pt x="29580" y="44571"/>
                    <a:pt x="29576" y="44564"/>
                    <a:pt x="29584" y="44564"/>
                  </a:cubicBezTo>
                  <a:cubicBezTo>
                    <a:pt x="29607" y="44564"/>
                    <a:pt x="29721" y="44617"/>
                    <a:pt x="29733" y="44617"/>
                  </a:cubicBezTo>
                  <a:cubicBezTo>
                    <a:pt x="29738" y="44617"/>
                    <a:pt x="29729" y="44610"/>
                    <a:pt x="29697" y="44590"/>
                  </a:cubicBezTo>
                  <a:lnTo>
                    <a:pt x="29697" y="44590"/>
                  </a:lnTo>
                  <a:cubicBezTo>
                    <a:pt x="29909" y="44651"/>
                    <a:pt x="30122" y="44773"/>
                    <a:pt x="30305" y="44864"/>
                  </a:cubicBezTo>
                  <a:lnTo>
                    <a:pt x="30335" y="44925"/>
                  </a:lnTo>
                  <a:cubicBezTo>
                    <a:pt x="30274" y="44894"/>
                    <a:pt x="30183" y="44834"/>
                    <a:pt x="30122" y="44803"/>
                  </a:cubicBezTo>
                  <a:lnTo>
                    <a:pt x="30122" y="44803"/>
                  </a:lnTo>
                  <a:cubicBezTo>
                    <a:pt x="30274" y="44894"/>
                    <a:pt x="30426" y="44986"/>
                    <a:pt x="30609" y="45046"/>
                  </a:cubicBezTo>
                  <a:lnTo>
                    <a:pt x="30426" y="44955"/>
                  </a:lnTo>
                  <a:lnTo>
                    <a:pt x="30426" y="44955"/>
                  </a:lnTo>
                  <a:cubicBezTo>
                    <a:pt x="30639" y="45016"/>
                    <a:pt x="30852" y="45107"/>
                    <a:pt x="31064" y="45229"/>
                  </a:cubicBezTo>
                  <a:cubicBezTo>
                    <a:pt x="30973" y="45138"/>
                    <a:pt x="31004" y="45198"/>
                    <a:pt x="30852" y="45077"/>
                  </a:cubicBezTo>
                  <a:lnTo>
                    <a:pt x="30852" y="45077"/>
                  </a:lnTo>
                  <a:cubicBezTo>
                    <a:pt x="30868" y="45093"/>
                    <a:pt x="30871" y="45100"/>
                    <a:pt x="30863" y="45100"/>
                  </a:cubicBezTo>
                  <a:cubicBezTo>
                    <a:pt x="30823" y="45100"/>
                    <a:pt x="30519" y="44920"/>
                    <a:pt x="30487" y="44920"/>
                  </a:cubicBezTo>
                  <a:cubicBezTo>
                    <a:pt x="30479" y="44920"/>
                    <a:pt x="30487" y="44930"/>
                    <a:pt x="30517" y="44955"/>
                  </a:cubicBezTo>
                  <a:cubicBezTo>
                    <a:pt x="30365" y="44834"/>
                    <a:pt x="30244" y="44803"/>
                    <a:pt x="30061" y="44651"/>
                  </a:cubicBezTo>
                  <a:lnTo>
                    <a:pt x="30061" y="44651"/>
                  </a:lnTo>
                  <a:cubicBezTo>
                    <a:pt x="30061" y="44666"/>
                    <a:pt x="30077" y="44682"/>
                    <a:pt x="30073" y="44682"/>
                  </a:cubicBezTo>
                  <a:cubicBezTo>
                    <a:pt x="30069" y="44682"/>
                    <a:pt x="30046" y="44666"/>
                    <a:pt x="29970" y="44621"/>
                  </a:cubicBezTo>
                  <a:lnTo>
                    <a:pt x="29970" y="44621"/>
                  </a:lnTo>
                  <a:lnTo>
                    <a:pt x="30031" y="44651"/>
                  </a:lnTo>
                  <a:cubicBezTo>
                    <a:pt x="30031" y="44651"/>
                    <a:pt x="30001" y="44621"/>
                    <a:pt x="29940" y="44590"/>
                  </a:cubicBezTo>
                  <a:lnTo>
                    <a:pt x="29940" y="44590"/>
                  </a:lnTo>
                  <a:lnTo>
                    <a:pt x="29970" y="44621"/>
                  </a:lnTo>
                  <a:lnTo>
                    <a:pt x="29909" y="44621"/>
                  </a:lnTo>
                  <a:cubicBezTo>
                    <a:pt x="29940" y="44621"/>
                    <a:pt x="29970" y="44651"/>
                    <a:pt x="30001" y="44682"/>
                  </a:cubicBezTo>
                  <a:cubicBezTo>
                    <a:pt x="29909" y="44651"/>
                    <a:pt x="29605" y="44530"/>
                    <a:pt x="29514" y="44438"/>
                  </a:cubicBezTo>
                  <a:cubicBezTo>
                    <a:pt x="29489" y="44422"/>
                    <a:pt x="29482" y="44416"/>
                    <a:pt x="29485" y="44416"/>
                  </a:cubicBezTo>
                  <a:lnTo>
                    <a:pt x="29485" y="44416"/>
                  </a:lnTo>
                  <a:cubicBezTo>
                    <a:pt x="29489" y="44416"/>
                    <a:pt x="29516" y="44430"/>
                    <a:pt x="29526" y="44430"/>
                  </a:cubicBezTo>
                  <a:cubicBezTo>
                    <a:pt x="29532" y="44430"/>
                    <a:pt x="29531" y="44425"/>
                    <a:pt x="29514" y="44408"/>
                  </a:cubicBezTo>
                  <a:lnTo>
                    <a:pt x="29362" y="44347"/>
                  </a:lnTo>
                  <a:cubicBezTo>
                    <a:pt x="29362" y="44325"/>
                    <a:pt x="29236" y="44240"/>
                    <a:pt x="29257" y="44240"/>
                  </a:cubicBezTo>
                  <a:cubicBezTo>
                    <a:pt x="29265" y="44240"/>
                    <a:pt x="29295" y="44253"/>
                    <a:pt x="29362" y="44286"/>
                  </a:cubicBezTo>
                  <a:lnTo>
                    <a:pt x="29180" y="44182"/>
                  </a:lnTo>
                  <a:lnTo>
                    <a:pt x="29180" y="44182"/>
                  </a:lnTo>
                  <a:cubicBezTo>
                    <a:pt x="29207" y="44194"/>
                    <a:pt x="29239" y="44210"/>
                    <a:pt x="29271" y="44226"/>
                  </a:cubicBezTo>
                  <a:cubicBezTo>
                    <a:pt x="29210" y="44195"/>
                    <a:pt x="29150" y="44165"/>
                    <a:pt x="29119" y="44134"/>
                  </a:cubicBezTo>
                  <a:lnTo>
                    <a:pt x="29119" y="44146"/>
                  </a:lnTo>
                  <a:lnTo>
                    <a:pt x="29119" y="44146"/>
                  </a:lnTo>
                  <a:cubicBezTo>
                    <a:pt x="29073" y="44118"/>
                    <a:pt x="29029" y="44090"/>
                    <a:pt x="28986" y="44063"/>
                  </a:cubicBezTo>
                  <a:lnTo>
                    <a:pt x="28986" y="44063"/>
                  </a:lnTo>
                  <a:cubicBezTo>
                    <a:pt x="28990" y="44066"/>
                    <a:pt x="28994" y="44070"/>
                    <a:pt x="28998" y="44074"/>
                  </a:cubicBezTo>
                  <a:cubicBezTo>
                    <a:pt x="28986" y="44065"/>
                    <a:pt x="28977" y="44058"/>
                    <a:pt x="28968" y="44051"/>
                  </a:cubicBezTo>
                  <a:lnTo>
                    <a:pt x="28968" y="44051"/>
                  </a:lnTo>
                  <a:cubicBezTo>
                    <a:pt x="28974" y="44055"/>
                    <a:pt x="28980" y="44059"/>
                    <a:pt x="28986" y="44063"/>
                  </a:cubicBezTo>
                  <a:lnTo>
                    <a:pt x="28986" y="44063"/>
                  </a:lnTo>
                  <a:cubicBezTo>
                    <a:pt x="28957" y="44035"/>
                    <a:pt x="28930" y="44016"/>
                    <a:pt x="28928" y="44016"/>
                  </a:cubicBezTo>
                  <a:lnTo>
                    <a:pt x="28928" y="44016"/>
                  </a:lnTo>
                  <a:cubicBezTo>
                    <a:pt x="28925" y="44016"/>
                    <a:pt x="28936" y="44026"/>
                    <a:pt x="28968" y="44051"/>
                  </a:cubicBezTo>
                  <a:lnTo>
                    <a:pt x="28968" y="44051"/>
                  </a:lnTo>
                  <a:cubicBezTo>
                    <a:pt x="28889" y="44002"/>
                    <a:pt x="28812" y="43957"/>
                    <a:pt x="28724" y="43922"/>
                  </a:cubicBezTo>
                  <a:cubicBezTo>
                    <a:pt x="28654" y="43875"/>
                    <a:pt x="28530" y="43810"/>
                    <a:pt x="28532" y="43810"/>
                  </a:cubicBezTo>
                  <a:lnTo>
                    <a:pt x="28532" y="43810"/>
                  </a:lnTo>
                  <a:cubicBezTo>
                    <a:pt x="28532" y="43810"/>
                    <a:pt x="28544" y="43816"/>
                    <a:pt x="28572" y="43831"/>
                  </a:cubicBezTo>
                  <a:lnTo>
                    <a:pt x="28207" y="43618"/>
                  </a:lnTo>
                  <a:cubicBezTo>
                    <a:pt x="27842" y="43435"/>
                    <a:pt x="27478" y="43192"/>
                    <a:pt x="27143" y="42949"/>
                  </a:cubicBezTo>
                  <a:cubicBezTo>
                    <a:pt x="27022" y="42888"/>
                    <a:pt x="26931" y="42827"/>
                    <a:pt x="26748" y="42675"/>
                  </a:cubicBezTo>
                  <a:lnTo>
                    <a:pt x="26718" y="42645"/>
                  </a:lnTo>
                  <a:cubicBezTo>
                    <a:pt x="26566" y="42554"/>
                    <a:pt x="26292" y="42341"/>
                    <a:pt x="26232" y="42341"/>
                  </a:cubicBezTo>
                  <a:cubicBezTo>
                    <a:pt x="25928" y="42098"/>
                    <a:pt x="25624" y="41885"/>
                    <a:pt x="25320" y="41672"/>
                  </a:cubicBezTo>
                  <a:lnTo>
                    <a:pt x="25289" y="41672"/>
                  </a:lnTo>
                  <a:cubicBezTo>
                    <a:pt x="25137" y="41551"/>
                    <a:pt x="24955" y="41429"/>
                    <a:pt x="24742" y="41277"/>
                  </a:cubicBezTo>
                  <a:lnTo>
                    <a:pt x="24742" y="41308"/>
                  </a:lnTo>
                  <a:cubicBezTo>
                    <a:pt x="24560" y="41216"/>
                    <a:pt x="24286" y="40973"/>
                    <a:pt x="24013" y="40761"/>
                  </a:cubicBezTo>
                  <a:lnTo>
                    <a:pt x="24013" y="40761"/>
                  </a:lnTo>
                  <a:cubicBezTo>
                    <a:pt x="24073" y="40791"/>
                    <a:pt x="24104" y="40821"/>
                    <a:pt x="24165" y="40852"/>
                  </a:cubicBezTo>
                  <a:cubicBezTo>
                    <a:pt x="23861" y="40578"/>
                    <a:pt x="23435" y="40365"/>
                    <a:pt x="23162" y="40092"/>
                  </a:cubicBezTo>
                  <a:cubicBezTo>
                    <a:pt x="23101" y="40061"/>
                    <a:pt x="23040" y="40031"/>
                    <a:pt x="22979" y="39970"/>
                  </a:cubicBezTo>
                  <a:lnTo>
                    <a:pt x="22949" y="39940"/>
                  </a:lnTo>
                  <a:lnTo>
                    <a:pt x="22706" y="39757"/>
                  </a:lnTo>
                  <a:lnTo>
                    <a:pt x="22675" y="39697"/>
                  </a:lnTo>
                  <a:cubicBezTo>
                    <a:pt x="22650" y="39671"/>
                    <a:pt x="22635" y="39662"/>
                    <a:pt x="22628" y="39662"/>
                  </a:cubicBezTo>
                  <a:cubicBezTo>
                    <a:pt x="22620" y="39662"/>
                    <a:pt x="22627" y="39679"/>
                    <a:pt x="22645" y="39697"/>
                  </a:cubicBezTo>
                  <a:lnTo>
                    <a:pt x="22523" y="39636"/>
                  </a:lnTo>
                  <a:cubicBezTo>
                    <a:pt x="22493" y="39545"/>
                    <a:pt x="22280" y="39454"/>
                    <a:pt x="22219" y="39362"/>
                  </a:cubicBezTo>
                  <a:cubicBezTo>
                    <a:pt x="22067" y="39241"/>
                    <a:pt x="21885" y="39119"/>
                    <a:pt x="21733" y="39028"/>
                  </a:cubicBezTo>
                  <a:cubicBezTo>
                    <a:pt x="21672" y="38967"/>
                    <a:pt x="21581" y="38876"/>
                    <a:pt x="21459" y="38815"/>
                  </a:cubicBezTo>
                  <a:lnTo>
                    <a:pt x="21459" y="38754"/>
                  </a:lnTo>
                  <a:lnTo>
                    <a:pt x="21247" y="38633"/>
                  </a:lnTo>
                  <a:cubicBezTo>
                    <a:pt x="21186" y="38552"/>
                    <a:pt x="21139" y="38498"/>
                    <a:pt x="21159" y="38498"/>
                  </a:cubicBezTo>
                  <a:cubicBezTo>
                    <a:pt x="21169" y="38498"/>
                    <a:pt x="21196" y="38511"/>
                    <a:pt x="21247" y="38542"/>
                  </a:cubicBezTo>
                  <a:cubicBezTo>
                    <a:pt x="20912" y="38299"/>
                    <a:pt x="21003" y="38329"/>
                    <a:pt x="20730" y="38147"/>
                  </a:cubicBezTo>
                  <a:cubicBezTo>
                    <a:pt x="20639" y="38086"/>
                    <a:pt x="20548" y="38025"/>
                    <a:pt x="20456" y="37934"/>
                  </a:cubicBezTo>
                  <a:cubicBezTo>
                    <a:pt x="20274" y="37721"/>
                    <a:pt x="19484" y="37083"/>
                    <a:pt x="18997" y="36627"/>
                  </a:cubicBezTo>
                  <a:lnTo>
                    <a:pt x="18997" y="36627"/>
                  </a:lnTo>
                  <a:cubicBezTo>
                    <a:pt x="19006" y="36644"/>
                    <a:pt x="19008" y="36652"/>
                    <a:pt x="19004" y="36652"/>
                  </a:cubicBezTo>
                  <a:cubicBezTo>
                    <a:pt x="18985" y="36652"/>
                    <a:pt x="18795" y="36412"/>
                    <a:pt x="18732" y="36412"/>
                  </a:cubicBezTo>
                  <a:cubicBezTo>
                    <a:pt x="18729" y="36412"/>
                    <a:pt x="18726" y="36413"/>
                    <a:pt x="18724" y="36414"/>
                  </a:cubicBezTo>
                  <a:cubicBezTo>
                    <a:pt x="18703" y="36393"/>
                    <a:pt x="18667" y="36358"/>
                    <a:pt x="18677" y="36358"/>
                  </a:cubicBezTo>
                  <a:lnTo>
                    <a:pt x="18677" y="36358"/>
                  </a:lnTo>
                  <a:cubicBezTo>
                    <a:pt x="18682" y="36358"/>
                    <a:pt x="18696" y="36365"/>
                    <a:pt x="18724" y="36384"/>
                  </a:cubicBezTo>
                  <a:cubicBezTo>
                    <a:pt x="18450" y="36171"/>
                    <a:pt x="18359" y="36019"/>
                    <a:pt x="18146" y="35897"/>
                  </a:cubicBezTo>
                  <a:cubicBezTo>
                    <a:pt x="18146" y="35881"/>
                    <a:pt x="18150" y="35876"/>
                    <a:pt x="18157" y="35876"/>
                  </a:cubicBezTo>
                  <a:cubicBezTo>
                    <a:pt x="18170" y="35876"/>
                    <a:pt x="18194" y="35904"/>
                    <a:pt x="18203" y="35904"/>
                  </a:cubicBezTo>
                  <a:cubicBezTo>
                    <a:pt x="18206" y="35904"/>
                    <a:pt x="18207" y="35902"/>
                    <a:pt x="18207" y="35897"/>
                  </a:cubicBezTo>
                  <a:cubicBezTo>
                    <a:pt x="18177" y="35867"/>
                    <a:pt x="18116" y="35836"/>
                    <a:pt x="18085" y="35806"/>
                  </a:cubicBezTo>
                  <a:cubicBezTo>
                    <a:pt x="18085" y="35797"/>
                    <a:pt x="18091" y="35793"/>
                    <a:pt x="18099" y="35793"/>
                  </a:cubicBezTo>
                  <a:cubicBezTo>
                    <a:pt x="18110" y="35793"/>
                    <a:pt x="18125" y="35800"/>
                    <a:pt x="18141" y="35809"/>
                  </a:cubicBezTo>
                  <a:lnTo>
                    <a:pt x="18141" y="35809"/>
                  </a:lnTo>
                  <a:cubicBezTo>
                    <a:pt x="17954" y="35669"/>
                    <a:pt x="17877" y="35653"/>
                    <a:pt x="17839" y="35653"/>
                  </a:cubicBezTo>
                  <a:cubicBezTo>
                    <a:pt x="17827" y="35653"/>
                    <a:pt x="17819" y="35654"/>
                    <a:pt x="17812" y="35654"/>
                  </a:cubicBezTo>
                  <a:cubicBezTo>
                    <a:pt x="17721" y="35533"/>
                    <a:pt x="17630" y="35472"/>
                    <a:pt x="17508" y="35381"/>
                  </a:cubicBezTo>
                  <a:cubicBezTo>
                    <a:pt x="17490" y="35345"/>
                    <a:pt x="17463" y="35310"/>
                    <a:pt x="17472" y="35310"/>
                  </a:cubicBezTo>
                  <a:lnTo>
                    <a:pt x="17472" y="35310"/>
                  </a:lnTo>
                  <a:cubicBezTo>
                    <a:pt x="17478" y="35310"/>
                    <a:pt x="17505" y="35329"/>
                    <a:pt x="17569" y="35381"/>
                  </a:cubicBezTo>
                  <a:cubicBezTo>
                    <a:pt x="17386" y="35198"/>
                    <a:pt x="17204" y="35046"/>
                    <a:pt x="17022" y="34894"/>
                  </a:cubicBezTo>
                  <a:cubicBezTo>
                    <a:pt x="16961" y="34833"/>
                    <a:pt x="16900" y="34803"/>
                    <a:pt x="16870" y="34742"/>
                  </a:cubicBezTo>
                  <a:cubicBezTo>
                    <a:pt x="16657" y="34560"/>
                    <a:pt x="16627" y="34560"/>
                    <a:pt x="16444" y="34378"/>
                  </a:cubicBezTo>
                  <a:lnTo>
                    <a:pt x="16444" y="34378"/>
                  </a:lnTo>
                  <a:lnTo>
                    <a:pt x="16505" y="34438"/>
                  </a:lnTo>
                  <a:cubicBezTo>
                    <a:pt x="16383" y="34377"/>
                    <a:pt x="16323" y="34286"/>
                    <a:pt x="16171" y="34134"/>
                  </a:cubicBezTo>
                  <a:cubicBezTo>
                    <a:pt x="15836" y="33770"/>
                    <a:pt x="15988" y="34013"/>
                    <a:pt x="15684" y="33618"/>
                  </a:cubicBezTo>
                  <a:lnTo>
                    <a:pt x="15684" y="33678"/>
                  </a:lnTo>
                  <a:cubicBezTo>
                    <a:pt x="15593" y="33678"/>
                    <a:pt x="15380" y="33344"/>
                    <a:pt x="15167" y="33162"/>
                  </a:cubicBezTo>
                  <a:lnTo>
                    <a:pt x="15167" y="33162"/>
                  </a:lnTo>
                  <a:lnTo>
                    <a:pt x="15228" y="33253"/>
                  </a:lnTo>
                  <a:cubicBezTo>
                    <a:pt x="15076" y="33101"/>
                    <a:pt x="14955" y="32949"/>
                    <a:pt x="14833" y="32767"/>
                  </a:cubicBezTo>
                  <a:cubicBezTo>
                    <a:pt x="14833" y="32761"/>
                    <a:pt x="14835" y="32758"/>
                    <a:pt x="14839" y="32758"/>
                  </a:cubicBezTo>
                  <a:cubicBezTo>
                    <a:pt x="14855" y="32758"/>
                    <a:pt x="14900" y="32803"/>
                    <a:pt x="14924" y="32827"/>
                  </a:cubicBezTo>
                  <a:cubicBezTo>
                    <a:pt x="14817" y="32708"/>
                    <a:pt x="14784" y="32682"/>
                    <a:pt x="14772" y="32682"/>
                  </a:cubicBezTo>
                  <a:cubicBezTo>
                    <a:pt x="14762" y="32682"/>
                    <a:pt x="14764" y="32697"/>
                    <a:pt x="14753" y="32697"/>
                  </a:cubicBezTo>
                  <a:cubicBezTo>
                    <a:pt x="14742" y="32697"/>
                    <a:pt x="14717" y="32681"/>
                    <a:pt x="14651" y="32615"/>
                  </a:cubicBezTo>
                  <a:cubicBezTo>
                    <a:pt x="14620" y="32584"/>
                    <a:pt x="14742" y="32645"/>
                    <a:pt x="14590" y="32493"/>
                  </a:cubicBezTo>
                  <a:cubicBezTo>
                    <a:pt x="14544" y="32423"/>
                    <a:pt x="14302" y="32247"/>
                    <a:pt x="14109" y="32059"/>
                  </a:cubicBezTo>
                  <a:lnTo>
                    <a:pt x="14109" y="32059"/>
                  </a:lnTo>
                  <a:cubicBezTo>
                    <a:pt x="14135" y="32020"/>
                    <a:pt x="14141" y="32007"/>
                    <a:pt x="14138" y="32007"/>
                  </a:cubicBezTo>
                  <a:lnTo>
                    <a:pt x="14138" y="32007"/>
                  </a:lnTo>
                  <a:cubicBezTo>
                    <a:pt x="14134" y="32007"/>
                    <a:pt x="14119" y="32022"/>
                    <a:pt x="14104" y="32037"/>
                  </a:cubicBezTo>
                  <a:cubicBezTo>
                    <a:pt x="14107" y="32031"/>
                    <a:pt x="14110" y="32025"/>
                    <a:pt x="14112" y="32019"/>
                  </a:cubicBezTo>
                  <a:lnTo>
                    <a:pt x="14112" y="32019"/>
                  </a:lnTo>
                  <a:cubicBezTo>
                    <a:pt x="14130" y="31991"/>
                    <a:pt x="14164" y="31972"/>
                    <a:pt x="14201" y="31952"/>
                  </a:cubicBezTo>
                  <a:lnTo>
                    <a:pt x="14201" y="31952"/>
                  </a:lnTo>
                  <a:lnTo>
                    <a:pt x="14164" y="32007"/>
                  </a:lnTo>
                  <a:cubicBezTo>
                    <a:pt x="14185" y="31980"/>
                    <a:pt x="14201" y="31960"/>
                    <a:pt x="14212" y="31945"/>
                  </a:cubicBezTo>
                  <a:lnTo>
                    <a:pt x="14212" y="31945"/>
                  </a:lnTo>
                  <a:cubicBezTo>
                    <a:pt x="14209" y="31948"/>
                    <a:pt x="14205" y="31950"/>
                    <a:pt x="14201" y="31952"/>
                  </a:cubicBezTo>
                  <a:lnTo>
                    <a:pt x="14201" y="31952"/>
                  </a:lnTo>
                  <a:lnTo>
                    <a:pt x="14225" y="31915"/>
                  </a:lnTo>
                  <a:cubicBezTo>
                    <a:pt x="14225" y="31915"/>
                    <a:pt x="14237" y="31903"/>
                    <a:pt x="14240" y="31903"/>
                  </a:cubicBezTo>
                  <a:lnTo>
                    <a:pt x="14240" y="31903"/>
                  </a:lnTo>
                  <a:cubicBezTo>
                    <a:pt x="14242" y="31903"/>
                    <a:pt x="14238" y="31912"/>
                    <a:pt x="14212" y="31945"/>
                  </a:cubicBezTo>
                  <a:lnTo>
                    <a:pt x="14212" y="31945"/>
                  </a:lnTo>
                  <a:cubicBezTo>
                    <a:pt x="14270" y="31914"/>
                    <a:pt x="14330" y="31876"/>
                    <a:pt x="14347" y="31794"/>
                  </a:cubicBezTo>
                  <a:cubicBezTo>
                    <a:pt x="14347" y="31794"/>
                    <a:pt x="14347" y="31813"/>
                    <a:pt x="14347" y="31824"/>
                  </a:cubicBezTo>
                  <a:cubicBezTo>
                    <a:pt x="14377" y="31794"/>
                    <a:pt x="14408" y="31763"/>
                    <a:pt x="14438" y="31703"/>
                  </a:cubicBezTo>
                  <a:cubicBezTo>
                    <a:pt x="14590" y="31581"/>
                    <a:pt x="14712" y="31490"/>
                    <a:pt x="14864" y="31368"/>
                  </a:cubicBezTo>
                  <a:lnTo>
                    <a:pt x="14841" y="31368"/>
                  </a:lnTo>
                  <a:cubicBezTo>
                    <a:pt x="14830" y="31377"/>
                    <a:pt x="14819" y="31383"/>
                    <a:pt x="14812" y="31383"/>
                  </a:cubicBezTo>
                  <a:cubicBezTo>
                    <a:pt x="14806" y="31383"/>
                    <a:pt x="14803" y="31379"/>
                    <a:pt x="14803" y="31368"/>
                  </a:cubicBezTo>
                  <a:cubicBezTo>
                    <a:pt x="14813" y="31365"/>
                    <a:pt x="14826" y="31359"/>
                    <a:pt x="14838" y="31351"/>
                  </a:cubicBezTo>
                  <a:lnTo>
                    <a:pt x="14838" y="31351"/>
                  </a:lnTo>
                  <a:cubicBezTo>
                    <a:pt x="14835" y="31355"/>
                    <a:pt x="14833" y="31361"/>
                    <a:pt x="14833" y="31368"/>
                  </a:cubicBezTo>
                  <a:lnTo>
                    <a:pt x="14841" y="31368"/>
                  </a:lnTo>
                  <a:cubicBezTo>
                    <a:pt x="14853" y="31359"/>
                    <a:pt x="14866" y="31347"/>
                    <a:pt x="14877" y="31338"/>
                  </a:cubicBezTo>
                  <a:lnTo>
                    <a:pt x="14877" y="31338"/>
                  </a:lnTo>
                  <a:cubicBezTo>
                    <a:pt x="14868" y="31338"/>
                    <a:pt x="14859" y="31339"/>
                    <a:pt x="14852" y="31342"/>
                  </a:cubicBezTo>
                  <a:lnTo>
                    <a:pt x="14852" y="31342"/>
                  </a:lnTo>
                  <a:cubicBezTo>
                    <a:pt x="14847" y="31345"/>
                    <a:pt x="14843" y="31348"/>
                    <a:pt x="14838" y="31351"/>
                  </a:cubicBezTo>
                  <a:lnTo>
                    <a:pt x="14838" y="31351"/>
                  </a:lnTo>
                  <a:cubicBezTo>
                    <a:pt x="14842" y="31346"/>
                    <a:pt x="14846" y="31344"/>
                    <a:pt x="14852" y="31342"/>
                  </a:cubicBezTo>
                  <a:lnTo>
                    <a:pt x="14852" y="31342"/>
                  </a:lnTo>
                  <a:cubicBezTo>
                    <a:pt x="14949" y="31276"/>
                    <a:pt x="15086" y="31125"/>
                    <a:pt x="15137" y="31125"/>
                  </a:cubicBezTo>
                  <a:cubicBezTo>
                    <a:pt x="15167" y="31095"/>
                    <a:pt x="15160" y="31095"/>
                    <a:pt x="15152" y="31095"/>
                  </a:cubicBezTo>
                  <a:cubicBezTo>
                    <a:pt x="15145" y="31095"/>
                    <a:pt x="15137" y="31095"/>
                    <a:pt x="15167" y="31064"/>
                  </a:cubicBezTo>
                  <a:lnTo>
                    <a:pt x="15198" y="31064"/>
                  </a:lnTo>
                  <a:cubicBezTo>
                    <a:pt x="15228" y="31034"/>
                    <a:pt x="15259" y="31034"/>
                    <a:pt x="15259" y="31034"/>
                  </a:cubicBezTo>
                  <a:lnTo>
                    <a:pt x="15259" y="31034"/>
                  </a:lnTo>
                  <a:cubicBezTo>
                    <a:pt x="15259" y="31034"/>
                    <a:pt x="15259" y="31034"/>
                    <a:pt x="15228" y="31064"/>
                  </a:cubicBezTo>
                  <a:cubicBezTo>
                    <a:pt x="15287" y="31035"/>
                    <a:pt x="15346" y="30977"/>
                    <a:pt x="15378" y="30918"/>
                  </a:cubicBezTo>
                  <a:lnTo>
                    <a:pt x="15378" y="30918"/>
                  </a:lnTo>
                  <a:cubicBezTo>
                    <a:pt x="15522" y="30784"/>
                    <a:pt x="15703" y="30651"/>
                    <a:pt x="15836" y="30517"/>
                  </a:cubicBezTo>
                  <a:cubicBezTo>
                    <a:pt x="15927" y="30396"/>
                    <a:pt x="15927" y="30456"/>
                    <a:pt x="16049" y="30335"/>
                  </a:cubicBezTo>
                  <a:cubicBezTo>
                    <a:pt x="16079" y="30304"/>
                    <a:pt x="16110" y="30274"/>
                    <a:pt x="16140" y="30244"/>
                  </a:cubicBezTo>
                  <a:lnTo>
                    <a:pt x="16140" y="30244"/>
                  </a:lnTo>
                  <a:cubicBezTo>
                    <a:pt x="16136" y="30248"/>
                    <a:pt x="16134" y="30250"/>
                    <a:pt x="16136" y="30250"/>
                  </a:cubicBezTo>
                  <a:cubicBezTo>
                    <a:pt x="16141" y="30250"/>
                    <a:pt x="16182" y="30222"/>
                    <a:pt x="16199" y="30222"/>
                  </a:cubicBezTo>
                  <a:cubicBezTo>
                    <a:pt x="16206" y="30222"/>
                    <a:pt x="16209" y="30228"/>
                    <a:pt x="16201" y="30244"/>
                  </a:cubicBezTo>
                  <a:cubicBezTo>
                    <a:pt x="16292" y="30122"/>
                    <a:pt x="16231" y="30183"/>
                    <a:pt x="16292" y="30061"/>
                  </a:cubicBezTo>
                  <a:lnTo>
                    <a:pt x="16353" y="30061"/>
                  </a:lnTo>
                  <a:cubicBezTo>
                    <a:pt x="16353" y="30031"/>
                    <a:pt x="16383" y="30001"/>
                    <a:pt x="16414" y="29970"/>
                  </a:cubicBezTo>
                  <a:lnTo>
                    <a:pt x="16414" y="29970"/>
                  </a:lnTo>
                  <a:cubicBezTo>
                    <a:pt x="16383" y="30001"/>
                    <a:pt x="16399" y="30001"/>
                    <a:pt x="16414" y="30001"/>
                  </a:cubicBezTo>
                  <a:cubicBezTo>
                    <a:pt x="16429" y="30001"/>
                    <a:pt x="16444" y="30001"/>
                    <a:pt x="16414" y="30031"/>
                  </a:cubicBezTo>
                  <a:cubicBezTo>
                    <a:pt x="16596" y="29940"/>
                    <a:pt x="16596" y="29849"/>
                    <a:pt x="16718" y="29849"/>
                  </a:cubicBezTo>
                  <a:cubicBezTo>
                    <a:pt x="16725" y="29817"/>
                    <a:pt x="16719" y="29806"/>
                    <a:pt x="16706" y="29806"/>
                  </a:cubicBezTo>
                  <a:cubicBezTo>
                    <a:pt x="16673" y="29806"/>
                    <a:pt x="16593" y="29882"/>
                    <a:pt x="16593" y="29882"/>
                  </a:cubicBezTo>
                  <a:cubicBezTo>
                    <a:pt x="16593" y="29882"/>
                    <a:pt x="16594" y="29881"/>
                    <a:pt x="16596" y="29879"/>
                  </a:cubicBezTo>
                  <a:cubicBezTo>
                    <a:pt x="16566" y="29879"/>
                    <a:pt x="16626" y="29788"/>
                    <a:pt x="16687" y="29757"/>
                  </a:cubicBezTo>
                  <a:cubicBezTo>
                    <a:pt x="16718" y="29727"/>
                    <a:pt x="16809" y="29757"/>
                    <a:pt x="16900" y="29666"/>
                  </a:cubicBezTo>
                  <a:cubicBezTo>
                    <a:pt x="16961" y="29666"/>
                    <a:pt x="16991" y="29605"/>
                    <a:pt x="17052" y="29575"/>
                  </a:cubicBezTo>
                  <a:cubicBezTo>
                    <a:pt x="17052" y="29545"/>
                    <a:pt x="17113" y="29545"/>
                    <a:pt x="17113" y="29484"/>
                  </a:cubicBezTo>
                  <a:lnTo>
                    <a:pt x="17113" y="29484"/>
                  </a:lnTo>
                  <a:lnTo>
                    <a:pt x="16991" y="29575"/>
                  </a:lnTo>
                  <a:cubicBezTo>
                    <a:pt x="17052" y="29514"/>
                    <a:pt x="17082" y="29453"/>
                    <a:pt x="17204" y="29393"/>
                  </a:cubicBezTo>
                  <a:lnTo>
                    <a:pt x="17204" y="29393"/>
                  </a:lnTo>
                  <a:cubicBezTo>
                    <a:pt x="17204" y="29423"/>
                    <a:pt x="17174" y="29453"/>
                    <a:pt x="17143" y="29453"/>
                  </a:cubicBezTo>
                  <a:cubicBezTo>
                    <a:pt x="17195" y="29453"/>
                    <a:pt x="17225" y="29386"/>
                    <a:pt x="17233" y="29386"/>
                  </a:cubicBezTo>
                  <a:cubicBezTo>
                    <a:pt x="17234" y="29386"/>
                    <a:pt x="17234" y="29388"/>
                    <a:pt x="17234" y="29393"/>
                  </a:cubicBezTo>
                  <a:cubicBezTo>
                    <a:pt x="17265" y="29453"/>
                    <a:pt x="17113" y="29484"/>
                    <a:pt x="17082" y="29575"/>
                  </a:cubicBezTo>
                  <a:cubicBezTo>
                    <a:pt x="17107" y="29575"/>
                    <a:pt x="17151" y="29497"/>
                    <a:pt x="17167" y="29497"/>
                  </a:cubicBezTo>
                  <a:cubicBezTo>
                    <a:pt x="17171" y="29497"/>
                    <a:pt x="17174" y="29502"/>
                    <a:pt x="17174" y="29514"/>
                  </a:cubicBezTo>
                  <a:cubicBezTo>
                    <a:pt x="17174" y="29453"/>
                    <a:pt x="17295" y="29453"/>
                    <a:pt x="17356" y="29362"/>
                  </a:cubicBezTo>
                  <a:lnTo>
                    <a:pt x="17356" y="29393"/>
                  </a:lnTo>
                  <a:cubicBezTo>
                    <a:pt x="17356" y="29362"/>
                    <a:pt x="17386" y="29332"/>
                    <a:pt x="17417" y="29332"/>
                  </a:cubicBezTo>
                  <a:lnTo>
                    <a:pt x="17402" y="29362"/>
                  </a:lnTo>
                  <a:lnTo>
                    <a:pt x="17402" y="29362"/>
                  </a:lnTo>
                  <a:cubicBezTo>
                    <a:pt x="17441" y="29308"/>
                    <a:pt x="17516" y="29324"/>
                    <a:pt x="17569" y="29271"/>
                  </a:cubicBezTo>
                  <a:lnTo>
                    <a:pt x="17569" y="29271"/>
                  </a:lnTo>
                  <a:cubicBezTo>
                    <a:pt x="17537" y="29287"/>
                    <a:pt x="17520" y="29292"/>
                    <a:pt x="17510" y="29292"/>
                  </a:cubicBezTo>
                  <a:cubicBezTo>
                    <a:pt x="17490" y="29292"/>
                    <a:pt x="17510" y="29265"/>
                    <a:pt x="17496" y="29265"/>
                  </a:cubicBezTo>
                  <a:cubicBezTo>
                    <a:pt x="17492" y="29265"/>
                    <a:pt x="17487" y="29266"/>
                    <a:pt x="17478" y="29271"/>
                  </a:cubicBezTo>
                  <a:cubicBezTo>
                    <a:pt x="17538" y="29195"/>
                    <a:pt x="17569" y="29195"/>
                    <a:pt x="17607" y="29195"/>
                  </a:cubicBezTo>
                  <a:cubicBezTo>
                    <a:pt x="17645" y="29195"/>
                    <a:pt x="17690" y="29195"/>
                    <a:pt x="17782" y="29119"/>
                  </a:cubicBezTo>
                  <a:cubicBezTo>
                    <a:pt x="17761" y="29119"/>
                    <a:pt x="17714" y="29146"/>
                    <a:pt x="17694" y="29146"/>
                  </a:cubicBezTo>
                  <a:cubicBezTo>
                    <a:pt x="17684" y="29146"/>
                    <a:pt x="17680" y="29139"/>
                    <a:pt x="17690" y="29119"/>
                  </a:cubicBezTo>
                  <a:cubicBezTo>
                    <a:pt x="17721" y="29119"/>
                    <a:pt x="17782" y="29089"/>
                    <a:pt x="17812" y="29089"/>
                  </a:cubicBezTo>
                  <a:cubicBezTo>
                    <a:pt x="17933" y="29028"/>
                    <a:pt x="17751" y="29028"/>
                    <a:pt x="17812" y="29028"/>
                  </a:cubicBezTo>
                  <a:cubicBezTo>
                    <a:pt x="17873" y="29028"/>
                    <a:pt x="17873" y="28997"/>
                    <a:pt x="17933" y="28937"/>
                  </a:cubicBezTo>
                  <a:lnTo>
                    <a:pt x="17933" y="28967"/>
                  </a:lnTo>
                  <a:cubicBezTo>
                    <a:pt x="18055" y="28906"/>
                    <a:pt x="17933" y="28906"/>
                    <a:pt x="18055" y="28845"/>
                  </a:cubicBezTo>
                  <a:lnTo>
                    <a:pt x="18055" y="28845"/>
                  </a:lnTo>
                  <a:lnTo>
                    <a:pt x="18025" y="28906"/>
                  </a:lnTo>
                  <a:lnTo>
                    <a:pt x="18085" y="28876"/>
                  </a:lnTo>
                  <a:lnTo>
                    <a:pt x="18085" y="28906"/>
                  </a:lnTo>
                  <a:cubicBezTo>
                    <a:pt x="18146" y="28845"/>
                    <a:pt x="18207" y="28815"/>
                    <a:pt x="18268" y="28785"/>
                  </a:cubicBezTo>
                  <a:cubicBezTo>
                    <a:pt x="18237" y="28785"/>
                    <a:pt x="18237" y="28724"/>
                    <a:pt x="18298" y="28724"/>
                  </a:cubicBezTo>
                  <a:cubicBezTo>
                    <a:pt x="18339" y="28724"/>
                    <a:pt x="18325" y="28737"/>
                    <a:pt x="18339" y="28737"/>
                  </a:cubicBezTo>
                  <a:cubicBezTo>
                    <a:pt x="18346" y="28737"/>
                    <a:pt x="18359" y="28734"/>
                    <a:pt x="18389" y="28724"/>
                  </a:cubicBezTo>
                  <a:lnTo>
                    <a:pt x="18389" y="28724"/>
                  </a:lnTo>
                  <a:cubicBezTo>
                    <a:pt x="18359" y="28754"/>
                    <a:pt x="18329" y="28754"/>
                    <a:pt x="18298" y="28754"/>
                  </a:cubicBezTo>
                  <a:lnTo>
                    <a:pt x="18298" y="28815"/>
                  </a:lnTo>
                  <a:cubicBezTo>
                    <a:pt x="18359" y="28785"/>
                    <a:pt x="18420" y="28754"/>
                    <a:pt x="18450" y="28724"/>
                  </a:cubicBezTo>
                  <a:lnTo>
                    <a:pt x="18420" y="28724"/>
                  </a:lnTo>
                  <a:lnTo>
                    <a:pt x="18541" y="28633"/>
                  </a:lnTo>
                  <a:cubicBezTo>
                    <a:pt x="18572" y="28633"/>
                    <a:pt x="18541" y="28663"/>
                    <a:pt x="18541" y="28663"/>
                  </a:cubicBezTo>
                  <a:cubicBezTo>
                    <a:pt x="18572" y="28633"/>
                    <a:pt x="18602" y="28602"/>
                    <a:pt x="18633" y="28602"/>
                  </a:cubicBezTo>
                  <a:lnTo>
                    <a:pt x="18633" y="28602"/>
                  </a:lnTo>
                  <a:cubicBezTo>
                    <a:pt x="18602" y="28633"/>
                    <a:pt x="18633" y="28633"/>
                    <a:pt x="18572" y="28663"/>
                  </a:cubicBezTo>
                  <a:lnTo>
                    <a:pt x="18693" y="28602"/>
                  </a:lnTo>
                  <a:lnTo>
                    <a:pt x="18754" y="28602"/>
                  </a:lnTo>
                  <a:cubicBezTo>
                    <a:pt x="18815" y="28572"/>
                    <a:pt x="18906" y="28481"/>
                    <a:pt x="18997" y="28450"/>
                  </a:cubicBezTo>
                  <a:lnTo>
                    <a:pt x="18967" y="28450"/>
                  </a:lnTo>
                  <a:lnTo>
                    <a:pt x="18997" y="28420"/>
                  </a:lnTo>
                  <a:lnTo>
                    <a:pt x="18997" y="28450"/>
                  </a:lnTo>
                  <a:cubicBezTo>
                    <a:pt x="19028" y="28450"/>
                    <a:pt x="19028" y="28420"/>
                    <a:pt x="19058" y="28420"/>
                  </a:cubicBezTo>
                  <a:cubicBezTo>
                    <a:pt x="19149" y="28420"/>
                    <a:pt x="19241" y="28390"/>
                    <a:pt x="19332" y="28329"/>
                  </a:cubicBezTo>
                  <a:lnTo>
                    <a:pt x="19392" y="28359"/>
                  </a:lnTo>
                  <a:cubicBezTo>
                    <a:pt x="19484" y="28329"/>
                    <a:pt x="19362" y="28329"/>
                    <a:pt x="19453" y="28268"/>
                  </a:cubicBezTo>
                  <a:cubicBezTo>
                    <a:pt x="19474" y="28248"/>
                    <a:pt x="19484" y="28241"/>
                    <a:pt x="19489" y="28241"/>
                  </a:cubicBezTo>
                  <a:cubicBezTo>
                    <a:pt x="19501" y="28241"/>
                    <a:pt x="19494" y="28268"/>
                    <a:pt x="19514" y="28268"/>
                  </a:cubicBezTo>
                  <a:cubicBezTo>
                    <a:pt x="19559" y="28223"/>
                    <a:pt x="19619" y="28195"/>
                    <a:pt x="19685" y="28195"/>
                  </a:cubicBezTo>
                  <a:cubicBezTo>
                    <a:pt x="19708" y="28195"/>
                    <a:pt x="19733" y="28199"/>
                    <a:pt x="19757" y="28207"/>
                  </a:cubicBezTo>
                  <a:cubicBezTo>
                    <a:pt x="19727" y="28207"/>
                    <a:pt x="19696" y="28238"/>
                    <a:pt x="19696" y="28268"/>
                  </a:cubicBezTo>
                  <a:lnTo>
                    <a:pt x="19757" y="28268"/>
                  </a:lnTo>
                  <a:cubicBezTo>
                    <a:pt x="19754" y="28271"/>
                    <a:pt x="19752" y="28274"/>
                    <a:pt x="19749" y="28276"/>
                  </a:cubicBezTo>
                  <a:lnTo>
                    <a:pt x="19749" y="28276"/>
                  </a:lnTo>
                  <a:cubicBezTo>
                    <a:pt x="19828" y="28247"/>
                    <a:pt x="19970" y="28251"/>
                    <a:pt x="19970" y="28207"/>
                  </a:cubicBezTo>
                  <a:cubicBezTo>
                    <a:pt x="20092" y="28207"/>
                    <a:pt x="20061" y="28146"/>
                    <a:pt x="20183" y="28146"/>
                  </a:cubicBezTo>
                  <a:lnTo>
                    <a:pt x="20517" y="28146"/>
                  </a:lnTo>
                  <a:cubicBezTo>
                    <a:pt x="20548" y="28177"/>
                    <a:pt x="20578" y="28177"/>
                    <a:pt x="20608" y="28177"/>
                  </a:cubicBezTo>
                  <a:cubicBezTo>
                    <a:pt x="20639" y="28177"/>
                    <a:pt x="20700" y="28177"/>
                    <a:pt x="20730" y="28207"/>
                  </a:cubicBezTo>
                  <a:lnTo>
                    <a:pt x="20700" y="28207"/>
                  </a:lnTo>
                  <a:cubicBezTo>
                    <a:pt x="20720" y="28207"/>
                    <a:pt x="20700" y="28194"/>
                    <a:pt x="20675" y="28194"/>
                  </a:cubicBezTo>
                  <a:cubicBezTo>
                    <a:pt x="20662" y="28194"/>
                    <a:pt x="20649" y="28197"/>
                    <a:pt x="20639" y="28207"/>
                  </a:cubicBezTo>
                  <a:lnTo>
                    <a:pt x="20669" y="28207"/>
                  </a:lnTo>
                  <a:cubicBezTo>
                    <a:pt x="20696" y="28261"/>
                    <a:pt x="20746" y="28267"/>
                    <a:pt x="20799" y="28309"/>
                  </a:cubicBezTo>
                  <a:lnTo>
                    <a:pt x="20799" y="28309"/>
                  </a:lnTo>
                  <a:cubicBezTo>
                    <a:pt x="20762" y="28278"/>
                    <a:pt x="20711" y="28238"/>
                    <a:pt x="20760" y="28238"/>
                  </a:cubicBezTo>
                  <a:lnTo>
                    <a:pt x="20851" y="28238"/>
                  </a:lnTo>
                  <a:cubicBezTo>
                    <a:pt x="20851" y="28268"/>
                    <a:pt x="20882" y="28298"/>
                    <a:pt x="20943" y="28329"/>
                  </a:cubicBezTo>
                  <a:lnTo>
                    <a:pt x="21003" y="28329"/>
                  </a:lnTo>
                  <a:cubicBezTo>
                    <a:pt x="21034" y="28359"/>
                    <a:pt x="21064" y="28390"/>
                    <a:pt x="21064" y="28450"/>
                  </a:cubicBezTo>
                  <a:cubicBezTo>
                    <a:pt x="21075" y="28461"/>
                    <a:pt x="21082" y="28465"/>
                    <a:pt x="21086" y="28465"/>
                  </a:cubicBezTo>
                  <a:cubicBezTo>
                    <a:pt x="21101" y="28465"/>
                    <a:pt x="21089" y="28420"/>
                    <a:pt x="21099" y="28420"/>
                  </a:cubicBezTo>
                  <a:lnTo>
                    <a:pt x="21099" y="28420"/>
                  </a:lnTo>
                  <a:cubicBezTo>
                    <a:pt x="21103" y="28420"/>
                    <a:pt x="21110" y="28428"/>
                    <a:pt x="21125" y="28450"/>
                  </a:cubicBezTo>
                  <a:cubicBezTo>
                    <a:pt x="21186" y="28511"/>
                    <a:pt x="21277" y="28542"/>
                    <a:pt x="21307" y="28602"/>
                  </a:cubicBezTo>
                  <a:cubicBezTo>
                    <a:pt x="21319" y="28625"/>
                    <a:pt x="21317" y="28631"/>
                    <a:pt x="21311" y="28631"/>
                  </a:cubicBezTo>
                  <a:cubicBezTo>
                    <a:pt x="21305" y="28631"/>
                    <a:pt x="21293" y="28624"/>
                    <a:pt x="21285" y="28624"/>
                  </a:cubicBezTo>
                  <a:cubicBezTo>
                    <a:pt x="21280" y="28624"/>
                    <a:pt x="21277" y="28626"/>
                    <a:pt x="21277" y="28633"/>
                  </a:cubicBezTo>
                  <a:lnTo>
                    <a:pt x="21338" y="28663"/>
                  </a:lnTo>
                  <a:cubicBezTo>
                    <a:pt x="21399" y="28694"/>
                    <a:pt x="21399" y="28694"/>
                    <a:pt x="21429" y="28694"/>
                  </a:cubicBezTo>
                  <a:cubicBezTo>
                    <a:pt x="21459" y="28694"/>
                    <a:pt x="21459" y="28845"/>
                    <a:pt x="21520" y="28906"/>
                  </a:cubicBezTo>
                  <a:lnTo>
                    <a:pt x="21490" y="28906"/>
                  </a:lnTo>
                  <a:lnTo>
                    <a:pt x="21611" y="29089"/>
                  </a:lnTo>
                  <a:cubicBezTo>
                    <a:pt x="21611" y="29119"/>
                    <a:pt x="21611" y="29149"/>
                    <a:pt x="21611" y="29180"/>
                  </a:cubicBezTo>
                  <a:cubicBezTo>
                    <a:pt x="21620" y="29163"/>
                    <a:pt x="21631" y="29155"/>
                    <a:pt x="21642" y="29155"/>
                  </a:cubicBezTo>
                  <a:cubicBezTo>
                    <a:pt x="21671" y="29155"/>
                    <a:pt x="21703" y="29205"/>
                    <a:pt x="21703" y="29271"/>
                  </a:cubicBezTo>
                  <a:lnTo>
                    <a:pt x="21703" y="29271"/>
                  </a:lnTo>
                  <a:cubicBezTo>
                    <a:pt x="21703" y="29245"/>
                    <a:pt x="21697" y="29236"/>
                    <a:pt x="21691" y="29236"/>
                  </a:cubicBezTo>
                  <a:cubicBezTo>
                    <a:pt x="21682" y="29236"/>
                    <a:pt x="21672" y="29253"/>
                    <a:pt x="21672" y="29271"/>
                  </a:cubicBezTo>
                  <a:cubicBezTo>
                    <a:pt x="21691" y="29290"/>
                    <a:pt x="21698" y="29319"/>
                    <a:pt x="21694" y="29347"/>
                  </a:cubicBezTo>
                  <a:lnTo>
                    <a:pt x="21694" y="29347"/>
                  </a:lnTo>
                  <a:cubicBezTo>
                    <a:pt x="21697" y="29343"/>
                    <a:pt x="21700" y="29338"/>
                    <a:pt x="21703" y="29332"/>
                  </a:cubicBezTo>
                  <a:cubicBezTo>
                    <a:pt x="21703" y="29322"/>
                    <a:pt x="21703" y="29315"/>
                    <a:pt x="21703" y="29311"/>
                  </a:cubicBezTo>
                  <a:cubicBezTo>
                    <a:pt x="21703" y="29311"/>
                    <a:pt x="21703" y="29308"/>
                    <a:pt x="21703" y="29301"/>
                  </a:cubicBezTo>
                  <a:cubicBezTo>
                    <a:pt x="21703" y="29295"/>
                    <a:pt x="21703" y="29293"/>
                    <a:pt x="21703" y="29293"/>
                  </a:cubicBezTo>
                  <a:cubicBezTo>
                    <a:pt x="21704" y="29293"/>
                    <a:pt x="21709" y="29332"/>
                    <a:pt x="21733" y="29332"/>
                  </a:cubicBezTo>
                  <a:cubicBezTo>
                    <a:pt x="21763" y="29332"/>
                    <a:pt x="21733" y="29241"/>
                    <a:pt x="21733" y="29210"/>
                  </a:cubicBezTo>
                  <a:cubicBezTo>
                    <a:pt x="21703" y="29210"/>
                    <a:pt x="21703" y="29241"/>
                    <a:pt x="21703" y="29271"/>
                  </a:cubicBezTo>
                  <a:cubicBezTo>
                    <a:pt x="21703" y="29241"/>
                    <a:pt x="21703" y="29180"/>
                    <a:pt x="21703" y="29119"/>
                  </a:cubicBezTo>
                  <a:cubicBezTo>
                    <a:pt x="21703" y="29058"/>
                    <a:pt x="21672" y="28997"/>
                    <a:pt x="21672" y="28997"/>
                  </a:cubicBezTo>
                  <a:cubicBezTo>
                    <a:pt x="21642" y="28967"/>
                    <a:pt x="21642" y="28937"/>
                    <a:pt x="21642" y="28937"/>
                  </a:cubicBezTo>
                  <a:cubicBezTo>
                    <a:pt x="21611" y="28876"/>
                    <a:pt x="21581" y="28785"/>
                    <a:pt x="21551" y="28754"/>
                  </a:cubicBezTo>
                  <a:cubicBezTo>
                    <a:pt x="21490" y="28754"/>
                    <a:pt x="21490" y="28694"/>
                    <a:pt x="21459" y="28633"/>
                  </a:cubicBezTo>
                  <a:cubicBezTo>
                    <a:pt x="21368" y="28481"/>
                    <a:pt x="21399" y="28602"/>
                    <a:pt x="21307" y="28420"/>
                  </a:cubicBezTo>
                  <a:lnTo>
                    <a:pt x="21307" y="28450"/>
                  </a:lnTo>
                  <a:cubicBezTo>
                    <a:pt x="21305" y="28453"/>
                    <a:pt x="21302" y="28454"/>
                    <a:pt x="21299" y="28454"/>
                  </a:cubicBezTo>
                  <a:cubicBezTo>
                    <a:pt x="21266" y="28454"/>
                    <a:pt x="21208" y="28323"/>
                    <a:pt x="21125" y="28268"/>
                  </a:cubicBezTo>
                  <a:lnTo>
                    <a:pt x="21125" y="28298"/>
                  </a:lnTo>
                  <a:cubicBezTo>
                    <a:pt x="21064" y="28268"/>
                    <a:pt x="21003" y="28146"/>
                    <a:pt x="21003" y="28116"/>
                  </a:cubicBezTo>
                  <a:cubicBezTo>
                    <a:pt x="20993" y="28106"/>
                    <a:pt x="20993" y="28102"/>
                    <a:pt x="20998" y="28102"/>
                  </a:cubicBezTo>
                  <a:cubicBezTo>
                    <a:pt x="21007" y="28102"/>
                    <a:pt x="21034" y="28116"/>
                    <a:pt x="21034" y="28116"/>
                  </a:cubicBezTo>
                  <a:cubicBezTo>
                    <a:pt x="20997" y="28079"/>
                    <a:pt x="20980" y="28067"/>
                    <a:pt x="20970" y="28067"/>
                  </a:cubicBezTo>
                  <a:cubicBezTo>
                    <a:pt x="20954" y="28067"/>
                    <a:pt x="20960" y="28101"/>
                    <a:pt x="20929" y="28101"/>
                  </a:cubicBezTo>
                  <a:cubicBezTo>
                    <a:pt x="20919" y="28101"/>
                    <a:pt x="20904" y="28097"/>
                    <a:pt x="20882" y="28086"/>
                  </a:cubicBezTo>
                  <a:cubicBezTo>
                    <a:pt x="20882" y="28055"/>
                    <a:pt x="20912" y="28025"/>
                    <a:pt x="20882" y="28025"/>
                  </a:cubicBezTo>
                  <a:cubicBezTo>
                    <a:pt x="20821" y="27994"/>
                    <a:pt x="20639" y="27994"/>
                    <a:pt x="20548" y="27934"/>
                  </a:cubicBezTo>
                  <a:lnTo>
                    <a:pt x="20548" y="27934"/>
                  </a:lnTo>
                  <a:cubicBezTo>
                    <a:pt x="20578" y="27964"/>
                    <a:pt x="20608" y="27994"/>
                    <a:pt x="20548" y="27994"/>
                  </a:cubicBezTo>
                  <a:cubicBezTo>
                    <a:pt x="20487" y="27964"/>
                    <a:pt x="20456" y="27964"/>
                    <a:pt x="20396" y="27934"/>
                  </a:cubicBezTo>
                  <a:cubicBezTo>
                    <a:pt x="20380" y="27918"/>
                    <a:pt x="20358" y="27911"/>
                    <a:pt x="20335" y="27911"/>
                  </a:cubicBezTo>
                  <a:cubicBezTo>
                    <a:pt x="20312" y="27911"/>
                    <a:pt x="20289" y="27918"/>
                    <a:pt x="20274" y="27934"/>
                  </a:cubicBezTo>
                  <a:lnTo>
                    <a:pt x="20122" y="27934"/>
                  </a:lnTo>
                  <a:cubicBezTo>
                    <a:pt x="20092" y="27934"/>
                    <a:pt x="20061" y="27964"/>
                    <a:pt x="20031" y="27964"/>
                  </a:cubicBezTo>
                  <a:cubicBezTo>
                    <a:pt x="20021" y="27954"/>
                    <a:pt x="20004" y="27950"/>
                    <a:pt x="19982" y="27950"/>
                  </a:cubicBezTo>
                  <a:cubicBezTo>
                    <a:pt x="19940" y="27950"/>
                    <a:pt x="19879" y="27964"/>
                    <a:pt x="19818" y="27964"/>
                  </a:cubicBezTo>
                  <a:cubicBezTo>
                    <a:pt x="19778" y="27964"/>
                    <a:pt x="19723" y="27991"/>
                    <a:pt x="19692" y="27991"/>
                  </a:cubicBezTo>
                  <a:cubicBezTo>
                    <a:pt x="19676" y="27991"/>
                    <a:pt x="19666" y="27984"/>
                    <a:pt x="19666" y="27964"/>
                  </a:cubicBezTo>
                  <a:cubicBezTo>
                    <a:pt x="19605" y="27994"/>
                    <a:pt x="19544" y="27994"/>
                    <a:pt x="19484" y="28025"/>
                  </a:cubicBezTo>
                  <a:cubicBezTo>
                    <a:pt x="19423" y="28025"/>
                    <a:pt x="19362" y="28055"/>
                    <a:pt x="19301" y="28116"/>
                  </a:cubicBezTo>
                  <a:cubicBezTo>
                    <a:pt x="19210" y="28116"/>
                    <a:pt x="19089" y="28177"/>
                    <a:pt x="19028" y="28238"/>
                  </a:cubicBezTo>
                  <a:lnTo>
                    <a:pt x="18997" y="28207"/>
                  </a:lnTo>
                  <a:cubicBezTo>
                    <a:pt x="18876" y="28268"/>
                    <a:pt x="18724" y="28298"/>
                    <a:pt x="18602" y="28359"/>
                  </a:cubicBezTo>
                  <a:cubicBezTo>
                    <a:pt x="18450" y="28481"/>
                    <a:pt x="18177" y="28511"/>
                    <a:pt x="18177" y="28633"/>
                  </a:cubicBezTo>
                  <a:lnTo>
                    <a:pt x="18085" y="28694"/>
                  </a:lnTo>
                  <a:cubicBezTo>
                    <a:pt x="18116" y="28678"/>
                    <a:pt x="18131" y="28673"/>
                    <a:pt x="18138" y="28673"/>
                  </a:cubicBezTo>
                  <a:cubicBezTo>
                    <a:pt x="18158" y="28673"/>
                    <a:pt x="18101" y="28724"/>
                    <a:pt x="18146" y="28724"/>
                  </a:cubicBezTo>
                  <a:cubicBezTo>
                    <a:pt x="18116" y="28739"/>
                    <a:pt x="18078" y="28747"/>
                    <a:pt x="18055" y="28747"/>
                  </a:cubicBezTo>
                  <a:cubicBezTo>
                    <a:pt x="18032" y="28747"/>
                    <a:pt x="18025" y="28739"/>
                    <a:pt x="18055" y="28724"/>
                  </a:cubicBezTo>
                  <a:cubicBezTo>
                    <a:pt x="18055" y="28714"/>
                    <a:pt x="18049" y="28709"/>
                    <a:pt x="18039" y="28709"/>
                  </a:cubicBezTo>
                  <a:cubicBezTo>
                    <a:pt x="17995" y="28709"/>
                    <a:pt x="17874" y="28789"/>
                    <a:pt x="17847" y="28789"/>
                  </a:cubicBezTo>
                  <a:cubicBezTo>
                    <a:pt x="17844" y="28789"/>
                    <a:pt x="17842" y="28788"/>
                    <a:pt x="17842" y="28785"/>
                  </a:cubicBezTo>
                  <a:cubicBezTo>
                    <a:pt x="17599" y="28937"/>
                    <a:pt x="17326" y="29089"/>
                    <a:pt x="17082" y="29241"/>
                  </a:cubicBezTo>
                  <a:lnTo>
                    <a:pt x="17143" y="29241"/>
                  </a:lnTo>
                  <a:lnTo>
                    <a:pt x="17113" y="29393"/>
                  </a:lnTo>
                  <a:cubicBezTo>
                    <a:pt x="17052" y="29393"/>
                    <a:pt x="17052" y="29393"/>
                    <a:pt x="17113" y="29332"/>
                  </a:cubicBezTo>
                  <a:lnTo>
                    <a:pt x="17113" y="29332"/>
                  </a:lnTo>
                  <a:cubicBezTo>
                    <a:pt x="17052" y="29362"/>
                    <a:pt x="17022" y="29423"/>
                    <a:pt x="17022" y="29423"/>
                  </a:cubicBezTo>
                  <a:cubicBezTo>
                    <a:pt x="16993" y="29445"/>
                    <a:pt x="16979" y="29453"/>
                    <a:pt x="16975" y="29453"/>
                  </a:cubicBezTo>
                  <a:cubicBezTo>
                    <a:pt x="16962" y="29453"/>
                    <a:pt x="17020" y="29389"/>
                    <a:pt x="17003" y="29389"/>
                  </a:cubicBezTo>
                  <a:cubicBezTo>
                    <a:pt x="17001" y="29389"/>
                    <a:pt x="16997" y="29390"/>
                    <a:pt x="16991" y="29393"/>
                  </a:cubicBezTo>
                  <a:lnTo>
                    <a:pt x="16961" y="29423"/>
                  </a:lnTo>
                  <a:cubicBezTo>
                    <a:pt x="16930" y="29484"/>
                    <a:pt x="16900" y="29514"/>
                    <a:pt x="16870" y="29545"/>
                  </a:cubicBezTo>
                  <a:lnTo>
                    <a:pt x="16778" y="29545"/>
                  </a:lnTo>
                  <a:lnTo>
                    <a:pt x="16687" y="29636"/>
                  </a:lnTo>
                  <a:lnTo>
                    <a:pt x="16718" y="29636"/>
                  </a:lnTo>
                  <a:cubicBezTo>
                    <a:pt x="16687" y="29697"/>
                    <a:pt x="16626" y="29697"/>
                    <a:pt x="16687" y="29697"/>
                  </a:cubicBezTo>
                  <a:cubicBezTo>
                    <a:pt x="16596" y="29697"/>
                    <a:pt x="16323" y="29940"/>
                    <a:pt x="16262" y="29970"/>
                  </a:cubicBezTo>
                  <a:cubicBezTo>
                    <a:pt x="16201" y="30031"/>
                    <a:pt x="16140" y="30092"/>
                    <a:pt x="16079" y="30152"/>
                  </a:cubicBezTo>
                  <a:cubicBezTo>
                    <a:pt x="16088" y="30144"/>
                    <a:pt x="16096" y="30141"/>
                    <a:pt x="16102" y="30141"/>
                  </a:cubicBezTo>
                  <a:cubicBezTo>
                    <a:pt x="16119" y="30141"/>
                    <a:pt x="16124" y="30169"/>
                    <a:pt x="16079" y="30213"/>
                  </a:cubicBezTo>
                  <a:cubicBezTo>
                    <a:pt x="16072" y="30192"/>
                    <a:pt x="16060" y="30184"/>
                    <a:pt x="16045" y="30184"/>
                  </a:cubicBezTo>
                  <a:cubicBezTo>
                    <a:pt x="15994" y="30184"/>
                    <a:pt x="15906" y="30274"/>
                    <a:pt x="15836" y="30274"/>
                  </a:cubicBezTo>
                  <a:cubicBezTo>
                    <a:pt x="15919" y="30274"/>
                    <a:pt x="15726" y="30400"/>
                    <a:pt x="15758" y="30400"/>
                  </a:cubicBezTo>
                  <a:cubicBezTo>
                    <a:pt x="15762" y="30400"/>
                    <a:pt x="15767" y="30398"/>
                    <a:pt x="15775" y="30396"/>
                  </a:cubicBezTo>
                  <a:lnTo>
                    <a:pt x="15775" y="30396"/>
                  </a:lnTo>
                  <a:cubicBezTo>
                    <a:pt x="15755" y="30416"/>
                    <a:pt x="15745" y="30423"/>
                    <a:pt x="15739" y="30423"/>
                  </a:cubicBezTo>
                  <a:cubicBezTo>
                    <a:pt x="15728" y="30423"/>
                    <a:pt x="15735" y="30396"/>
                    <a:pt x="15715" y="30396"/>
                  </a:cubicBezTo>
                  <a:cubicBezTo>
                    <a:pt x="15593" y="30517"/>
                    <a:pt x="15411" y="30608"/>
                    <a:pt x="15259" y="30760"/>
                  </a:cubicBezTo>
                  <a:cubicBezTo>
                    <a:pt x="15259" y="30760"/>
                    <a:pt x="15289" y="30760"/>
                    <a:pt x="15259" y="30791"/>
                  </a:cubicBezTo>
                  <a:lnTo>
                    <a:pt x="15196" y="30812"/>
                  </a:lnTo>
                  <a:lnTo>
                    <a:pt x="15148" y="30869"/>
                  </a:lnTo>
                  <a:lnTo>
                    <a:pt x="15148" y="30869"/>
                  </a:lnTo>
                  <a:cubicBezTo>
                    <a:pt x="15153" y="30852"/>
                    <a:pt x="15155" y="30834"/>
                    <a:pt x="15167" y="30821"/>
                  </a:cubicBezTo>
                  <a:lnTo>
                    <a:pt x="15196" y="30812"/>
                  </a:lnTo>
                  <a:lnTo>
                    <a:pt x="15289" y="30700"/>
                  </a:lnTo>
                  <a:lnTo>
                    <a:pt x="15289" y="30700"/>
                  </a:lnTo>
                  <a:cubicBezTo>
                    <a:pt x="15198" y="30791"/>
                    <a:pt x="15107" y="30852"/>
                    <a:pt x="15137" y="30852"/>
                  </a:cubicBezTo>
                  <a:lnTo>
                    <a:pt x="15137" y="30882"/>
                  </a:lnTo>
                  <a:lnTo>
                    <a:pt x="15148" y="30869"/>
                  </a:lnTo>
                  <a:lnTo>
                    <a:pt x="15148" y="30869"/>
                  </a:lnTo>
                  <a:cubicBezTo>
                    <a:pt x="15141" y="30892"/>
                    <a:pt x="15129" y="30912"/>
                    <a:pt x="15076" y="30912"/>
                  </a:cubicBezTo>
                  <a:cubicBezTo>
                    <a:pt x="15076" y="30912"/>
                    <a:pt x="15107" y="30912"/>
                    <a:pt x="15076" y="30943"/>
                  </a:cubicBezTo>
                  <a:cubicBezTo>
                    <a:pt x="14984" y="31001"/>
                    <a:pt x="14899" y="31072"/>
                    <a:pt x="14816" y="31147"/>
                  </a:cubicBezTo>
                  <a:lnTo>
                    <a:pt x="14816" y="31147"/>
                  </a:lnTo>
                  <a:cubicBezTo>
                    <a:pt x="14822" y="31140"/>
                    <a:pt x="14828" y="31133"/>
                    <a:pt x="14833" y="31125"/>
                  </a:cubicBezTo>
                  <a:lnTo>
                    <a:pt x="14955" y="31004"/>
                  </a:lnTo>
                  <a:cubicBezTo>
                    <a:pt x="14989" y="30963"/>
                    <a:pt x="14998" y="30949"/>
                    <a:pt x="14996" y="30949"/>
                  </a:cubicBezTo>
                  <a:lnTo>
                    <a:pt x="14996" y="30949"/>
                  </a:lnTo>
                  <a:cubicBezTo>
                    <a:pt x="14990" y="30949"/>
                    <a:pt x="14939" y="30999"/>
                    <a:pt x="14926" y="30999"/>
                  </a:cubicBezTo>
                  <a:cubicBezTo>
                    <a:pt x="14916" y="30999"/>
                    <a:pt x="14931" y="30967"/>
                    <a:pt x="15016" y="30852"/>
                  </a:cubicBezTo>
                  <a:cubicBezTo>
                    <a:pt x="15099" y="30740"/>
                    <a:pt x="15132" y="30718"/>
                    <a:pt x="15148" y="30718"/>
                  </a:cubicBezTo>
                  <a:cubicBezTo>
                    <a:pt x="15159" y="30718"/>
                    <a:pt x="15163" y="30728"/>
                    <a:pt x="15170" y="30728"/>
                  </a:cubicBezTo>
                  <a:cubicBezTo>
                    <a:pt x="15176" y="30728"/>
                    <a:pt x="15183" y="30722"/>
                    <a:pt x="15198" y="30700"/>
                  </a:cubicBezTo>
                  <a:cubicBezTo>
                    <a:pt x="15319" y="30517"/>
                    <a:pt x="15471" y="30335"/>
                    <a:pt x="15623" y="30152"/>
                  </a:cubicBezTo>
                  <a:lnTo>
                    <a:pt x="15623" y="30152"/>
                  </a:lnTo>
                  <a:cubicBezTo>
                    <a:pt x="15563" y="30244"/>
                    <a:pt x="15532" y="30274"/>
                    <a:pt x="15654" y="30335"/>
                  </a:cubicBezTo>
                  <a:lnTo>
                    <a:pt x="15806" y="30183"/>
                  </a:lnTo>
                  <a:lnTo>
                    <a:pt x="15806" y="30183"/>
                  </a:lnTo>
                  <a:cubicBezTo>
                    <a:pt x="15697" y="30336"/>
                    <a:pt x="15603" y="30457"/>
                    <a:pt x="15615" y="30457"/>
                  </a:cubicBezTo>
                  <a:cubicBezTo>
                    <a:pt x="15620" y="30457"/>
                    <a:pt x="15641" y="30438"/>
                    <a:pt x="15684" y="30396"/>
                  </a:cubicBezTo>
                  <a:cubicBezTo>
                    <a:pt x="15654" y="30335"/>
                    <a:pt x="16201" y="29757"/>
                    <a:pt x="16171" y="29697"/>
                  </a:cubicBezTo>
                  <a:lnTo>
                    <a:pt x="16201" y="29666"/>
                  </a:lnTo>
                  <a:cubicBezTo>
                    <a:pt x="16414" y="29484"/>
                    <a:pt x="16292" y="29484"/>
                    <a:pt x="16535" y="29210"/>
                  </a:cubicBezTo>
                  <a:cubicBezTo>
                    <a:pt x="16600" y="29167"/>
                    <a:pt x="16634" y="29124"/>
                    <a:pt x="16638" y="29124"/>
                  </a:cubicBezTo>
                  <a:lnTo>
                    <a:pt x="16638" y="29124"/>
                  </a:lnTo>
                  <a:cubicBezTo>
                    <a:pt x="16639" y="29124"/>
                    <a:pt x="16635" y="29132"/>
                    <a:pt x="16626" y="29149"/>
                  </a:cubicBezTo>
                  <a:lnTo>
                    <a:pt x="16778" y="28937"/>
                  </a:lnTo>
                  <a:lnTo>
                    <a:pt x="17052" y="28633"/>
                  </a:lnTo>
                  <a:cubicBezTo>
                    <a:pt x="17082" y="28542"/>
                    <a:pt x="17143" y="28481"/>
                    <a:pt x="17174" y="28390"/>
                  </a:cubicBezTo>
                  <a:cubicBezTo>
                    <a:pt x="17196" y="28374"/>
                    <a:pt x="17206" y="28369"/>
                    <a:pt x="17208" y="28369"/>
                  </a:cubicBezTo>
                  <a:lnTo>
                    <a:pt x="17208" y="28369"/>
                  </a:lnTo>
                  <a:cubicBezTo>
                    <a:pt x="17213" y="28369"/>
                    <a:pt x="17151" y="28420"/>
                    <a:pt x="17174" y="28420"/>
                  </a:cubicBezTo>
                  <a:lnTo>
                    <a:pt x="17174" y="28420"/>
                  </a:lnTo>
                  <a:lnTo>
                    <a:pt x="17326" y="28238"/>
                  </a:lnTo>
                  <a:cubicBezTo>
                    <a:pt x="17335" y="28228"/>
                    <a:pt x="17341" y="28224"/>
                    <a:pt x="17343" y="28224"/>
                  </a:cubicBezTo>
                  <a:lnTo>
                    <a:pt x="17343" y="28224"/>
                  </a:lnTo>
                  <a:cubicBezTo>
                    <a:pt x="17357" y="28224"/>
                    <a:pt x="17276" y="28348"/>
                    <a:pt x="17174" y="28450"/>
                  </a:cubicBezTo>
                  <a:cubicBezTo>
                    <a:pt x="17356" y="28359"/>
                    <a:pt x="17295" y="28298"/>
                    <a:pt x="17599" y="27964"/>
                  </a:cubicBezTo>
                  <a:lnTo>
                    <a:pt x="17599" y="27964"/>
                  </a:lnTo>
                  <a:lnTo>
                    <a:pt x="17478" y="28146"/>
                  </a:lnTo>
                  <a:cubicBezTo>
                    <a:pt x="17630" y="28025"/>
                    <a:pt x="17751" y="27903"/>
                    <a:pt x="17873" y="27782"/>
                  </a:cubicBezTo>
                  <a:lnTo>
                    <a:pt x="17873" y="27782"/>
                  </a:lnTo>
                  <a:cubicBezTo>
                    <a:pt x="17827" y="27804"/>
                    <a:pt x="17648" y="27978"/>
                    <a:pt x="17621" y="27978"/>
                  </a:cubicBezTo>
                  <a:cubicBezTo>
                    <a:pt x="17612" y="27978"/>
                    <a:pt x="17621" y="27958"/>
                    <a:pt x="17660" y="27903"/>
                  </a:cubicBezTo>
                  <a:cubicBezTo>
                    <a:pt x="17721" y="27842"/>
                    <a:pt x="17782" y="27751"/>
                    <a:pt x="17842" y="27660"/>
                  </a:cubicBezTo>
                  <a:cubicBezTo>
                    <a:pt x="17842" y="27663"/>
                    <a:pt x="17843" y="27665"/>
                    <a:pt x="17845" y="27665"/>
                  </a:cubicBezTo>
                  <a:cubicBezTo>
                    <a:pt x="17862" y="27665"/>
                    <a:pt x="17943" y="27556"/>
                    <a:pt x="18025" y="27447"/>
                  </a:cubicBezTo>
                  <a:lnTo>
                    <a:pt x="18055" y="27478"/>
                  </a:lnTo>
                  <a:cubicBezTo>
                    <a:pt x="18116" y="27417"/>
                    <a:pt x="18146" y="27326"/>
                    <a:pt x="18177" y="27265"/>
                  </a:cubicBezTo>
                  <a:cubicBezTo>
                    <a:pt x="18329" y="27113"/>
                    <a:pt x="18359" y="27083"/>
                    <a:pt x="18420" y="27052"/>
                  </a:cubicBezTo>
                  <a:cubicBezTo>
                    <a:pt x="18474" y="26998"/>
                    <a:pt x="18489" y="26981"/>
                    <a:pt x="18485" y="26981"/>
                  </a:cubicBezTo>
                  <a:lnTo>
                    <a:pt x="18485" y="26981"/>
                  </a:lnTo>
                  <a:cubicBezTo>
                    <a:pt x="18478" y="26981"/>
                    <a:pt x="18420" y="27027"/>
                    <a:pt x="18403" y="27027"/>
                  </a:cubicBezTo>
                  <a:cubicBezTo>
                    <a:pt x="18390" y="27027"/>
                    <a:pt x="18401" y="26999"/>
                    <a:pt x="18481" y="26900"/>
                  </a:cubicBezTo>
                  <a:cubicBezTo>
                    <a:pt x="18633" y="26718"/>
                    <a:pt x="18785" y="26535"/>
                    <a:pt x="18937" y="26323"/>
                  </a:cubicBezTo>
                  <a:cubicBezTo>
                    <a:pt x="18972" y="26287"/>
                    <a:pt x="18987" y="26275"/>
                    <a:pt x="18992" y="26275"/>
                  </a:cubicBezTo>
                  <a:lnTo>
                    <a:pt x="18992" y="26275"/>
                  </a:lnTo>
                  <a:cubicBezTo>
                    <a:pt x="19001" y="26275"/>
                    <a:pt x="18966" y="26327"/>
                    <a:pt x="18985" y="26327"/>
                  </a:cubicBezTo>
                  <a:cubicBezTo>
                    <a:pt x="18987" y="26327"/>
                    <a:pt x="18992" y="26326"/>
                    <a:pt x="18997" y="26323"/>
                  </a:cubicBezTo>
                  <a:lnTo>
                    <a:pt x="19089" y="26171"/>
                  </a:lnTo>
                  <a:cubicBezTo>
                    <a:pt x="19180" y="26049"/>
                    <a:pt x="19089" y="26140"/>
                    <a:pt x="19210" y="25958"/>
                  </a:cubicBezTo>
                  <a:cubicBezTo>
                    <a:pt x="19210" y="25898"/>
                    <a:pt x="19531" y="25664"/>
                    <a:pt x="19658" y="25455"/>
                  </a:cubicBezTo>
                  <a:lnTo>
                    <a:pt x="19658" y="25455"/>
                  </a:lnTo>
                  <a:cubicBezTo>
                    <a:pt x="19656" y="25464"/>
                    <a:pt x="19657" y="25472"/>
                    <a:pt x="19666" y="25472"/>
                  </a:cubicBezTo>
                  <a:cubicBezTo>
                    <a:pt x="19879" y="25168"/>
                    <a:pt x="19848" y="25198"/>
                    <a:pt x="20031" y="24955"/>
                  </a:cubicBezTo>
                  <a:lnTo>
                    <a:pt x="20213" y="24772"/>
                  </a:lnTo>
                  <a:lnTo>
                    <a:pt x="20213" y="24772"/>
                  </a:lnTo>
                  <a:cubicBezTo>
                    <a:pt x="20182" y="24797"/>
                    <a:pt x="20162" y="24808"/>
                    <a:pt x="20152" y="24808"/>
                  </a:cubicBezTo>
                  <a:cubicBezTo>
                    <a:pt x="20111" y="24808"/>
                    <a:pt x="20208" y="24644"/>
                    <a:pt x="20304" y="24499"/>
                  </a:cubicBezTo>
                  <a:lnTo>
                    <a:pt x="20304" y="24499"/>
                  </a:lnTo>
                  <a:lnTo>
                    <a:pt x="20183" y="24620"/>
                  </a:lnTo>
                  <a:lnTo>
                    <a:pt x="20183" y="24621"/>
                  </a:lnTo>
                  <a:lnTo>
                    <a:pt x="20183" y="24621"/>
                  </a:lnTo>
                  <a:cubicBezTo>
                    <a:pt x="20183" y="24621"/>
                    <a:pt x="20183" y="24621"/>
                    <a:pt x="20183" y="24621"/>
                  </a:cubicBezTo>
                  <a:lnTo>
                    <a:pt x="20183" y="24621"/>
                  </a:lnTo>
                  <a:cubicBezTo>
                    <a:pt x="20173" y="24631"/>
                    <a:pt x="20166" y="24634"/>
                    <a:pt x="20161" y="24634"/>
                  </a:cubicBezTo>
                  <a:cubicBezTo>
                    <a:pt x="20152" y="24634"/>
                    <a:pt x="20152" y="24620"/>
                    <a:pt x="20152" y="24620"/>
                  </a:cubicBezTo>
                  <a:cubicBezTo>
                    <a:pt x="20122" y="24636"/>
                    <a:pt x="20084" y="24658"/>
                    <a:pt x="20073" y="24658"/>
                  </a:cubicBezTo>
                  <a:cubicBezTo>
                    <a:pt x="20061" y="24658"/>
                    <a:pt x="20076" y="24636"/>
                    <a:pt x="20152" y="24560"/>
                  </a:cubicBezTo>
                  <a:lnTo>
                    <a:pt x="20152" y="24560"/>
                  </a:lnTo>
                  <a:cubicBezTo>
                    <a:pt x="19970" y="24742"/>
                    <a:pt x="19818" y="24925"/>
                    <a:pt x="19696" y="25137"/>
                  </a:cubicBezTo>
                  <a:cubicBezTo>
                    <a:pt x="19636" y="25168"/>
                    <a:pt x="19605" y="25228"/>
                    <a:pt x="19544" y="25289"/>
                  </a:cubicBezTo>
                  <a:cubicBezTo>
                    <a:pt x="19392" y="25502"/>
                    <a:pt x="19362" y="25502"/>
                    <a:pt x="19210" y="25715"/>
                  </a:cubicBezTo>
                  <a:lnTo>
                    <a:pt x="19271" y="25654"/>
                  </a:lnTo>
                  <a:lnTo>
                    <a:pt x="19271" y="25654"/>
                  </a:lnTo>
                  <a:cubicBezTo>
                    <a:pt x="19210" y="25745"/>
                    <a:pt x="19119" y="25836"/>
                    <a:pt x="18997" y="25988"/>
                  </a:cubicBezTo>
                  <a:cubicBezTo>
                    <a:pt x="18663" y="26353"/>
                    <a:pt x="18876" y="26171"/>
                    <a:pt x="18541" y="26505"/>
                  </a:cubicBezTo>
                  <a:lnTo>
                    <a:pt x="18572" y="26505"/>
                  </a:lnTo>
                  <a:cubicBezTo>
                    <a:pt x="18602" y="26566"/>
                    <a:pt x="18298" y="26809"/>
                    <a:pt x="18116" y="27022"/>
                  </a:cubicBezTo>
                  <a:lnTo>
                    <a:pt x="18207" y="26961"/>
                  </a:lnTo>
                  <a:lnTo>
                    <a:pt x="18207" y="26961"/>
                  </a:lnTo>
                  <a:cubicBezTo>
                    <a:pt x="18116" y="27083"/>
                    <a:pt x="17873" y="27235"/>
                    <a:pt x="17782" y="27356"/>
                  </a:cubicBezTo>
                  <a:cubicBezTo>
                    <a:pt x="17751" y="27356"/>
                    <a:pt x="17812" y="27295"/>
                    <a:pt x="17842" y="27265"/>
                  </a:cubicBezTo>
                  <a:lnTo>
                    <a:pt x="17842" y="27265"/>
                  </a:lnTo>
                  <a:cubicBezTo>
                    <a:pt x="17538" y="27538"/>
                    <a:pt x="17812" y="27326"/>
                    <a:pt x="17630" y="27538"/>
                  </a:cubicBezTo>
                  <a:cubicBezTo>
                    <a:pt x="17624" y="27544"/>
                    <a:pt x="17622" y="27545"/>
                    <a:pt x="17621" y="27545"/>
                  </a:cubicBezTo>
                  <a:cubicBezTo>
                    <a:pt x="17618" y="27545"/>
                    <a:pt x="17619" y="27538"/>
                    <a:pt x="17614" y="27538"/>
                  </a:cubicBezTo>
                  <a:cubicBezTo>
                    <a:pt x="17607" y="27538"/>
                    <a:pt x="17584" y="27554"/>
                    <a:pt x="17508" y="27630"/>
                  </a:cubicBezTo>
                  <a:cubicBezTo>
                    <a:pt x="17452" y="27686"/>
                    <a:pt x="17239" y="28028"/>
                    <a:pt x="17039" y="28248"/>
                  </a:cubicBezTo>
                  <a:lnTo>
                    <a:pt x="17039" y="28248"/>
                  </a:lnTo>
                  <a:cubicBezTo>
                    <a:pt x="17039" y="28246"/>
                    <a:pt x="17038" y="28245"/>
                    <a:pt x="17037" y="28245"/>
                  </a:cubicBezTo>
                  <a:lnTo>
                    <a:pt x="17037" y="28245"/>
                  </a:lnTo>
                  <a:cubicBezTo>
                    <a:pt x="17029" y="28245"/>
                    <a:pt x="17006" y="28268"/>
                    <a:pt x="16991" y="28298"/>
                  </a:cubicBezTo>
                  <a:cubicBezTo>
                    <a:pt x="17007" y="28282"/>
                    <a:pt x="17023" y="28266"/>
                    <a:pt x="17039" y="28248"/>
                  </a:cubicBezTo>
                  <a:lnTo>
                    <a:pt x="17039" y="28248"/>
                  </a:lnTo>
                  <a:cubicBezTo>
                    <a:pt x="17040" y="28255"/>
                    <a:pt x="17028" y="28280"/>
                    <a:pt x="16991" y="28329"/>
                  </a:cubicBezTo>
                  <a:cubicBezTo>
                    <a:pt x="16809" y="28511"/>
                    <a:pt x="16657" y="28694"/>
                    <a:pt x="16505" y="28906"/>
                  </a:cubicBezTo>
                  <a:lnTo>
                    <a:pt x="16475" y="28906"/>
                  </a:lnTo>
                  <a:cubicBezTo>
                    <a:pt x="16383" y="29028"/>
                    <a:pt x="16140" y="29301"/>
                    <a:pt x="16110" y="29393"/>
                  </a:cubicBezTo>
                  <a:cubicBezTo>
                    <a:pt x="15964" y="29451"/>
                    <a:pt x="15536" y="30156"/>
                    <a:pt x="15450" y="30156"/>
                  </a:cubicBezTo>
                  <a:cubicBezTo>
                    <a:pt x="15446" y="30156"/>
                    <a:pt x="15443" y="30155"/>
                    <a:pt x="15441" y="30152"/>
                  </a:cubicBezTo>
                  <a:lnTo>
                    <a:pt x="15137" y="30517"/>
                  </a:lnTo>
                  <a:cubicBezTo>
                    <a:pt x="15016" y="30639"/>
                    <a:pt x="14894" y="30791"/>
                    <a:pt x="14803" y="30973"/>
                  </a:cubicBezTo>
                  <a:cubicBezTo>
                    <a:pt x="14726" y="31050"/>
                    <a:pt x="14653" y="31127"/>
                    <a:pt x="14584" y="31207"/>
                  </a:cubicBezTo>
                  <a:lnTo>
                    <a:pt x="14584" y="31207"/>
                  </a:lnTo>
                  <a:cubicBezTo>
                    <a:pt x="14616" y="31137"/>
                    <a:pt x="14649" y="31068"/>
                    <a:pt x="14681" y="31004"/>
                  </a:cubicBezTo>
                  <a:cubicBezTo>
                    <a:pt x="14681" y="31004"/>
                    <a:pt x="14689" y="30996"/>
                    <a:pt x="14693" y="30996"/>
                  </a:cubicBezTo>
                  <a:lnTo>
                    <a:pt x="14693" y="30996"/>
                  </a:lnTo>
                  <a:cubicBezTo>
                    <a:pt x="14696" y="30996"/>
                    <a:pt x="14696" y="31004"/>
                    <a:pt x="14681" y="31034"/>
                  </a:cubicBezTo>
                  <a:cubicBezTo>
                    <a:pt x="14742" y="30943"/>
                    <a:pt x="14803" y="30821"/>
                    <a:pt x="14864" y="30730"/>
                  </a:cubicBezTo>
                  <a:lnTo>
                    <a:pt x="14924" y="30700"/>
                  </a:lnTo>
                  <a:lnTo>
                    <a:pt x="15016" y="30456"/>
                  </a:lnTo>
                  <a:cubicBezTo>
                    <a:pt x="15026" y="30446"/>
                    <a:pt x="15036" y="30435"/>
                    <a:pt x="15046" y="30425"/>
                  </a:cubicBezTo>
                  <a:lnTo>
                    <a:pt x="15046" y="30425"/>
                  </a:lnTo>
                  <a:cubicBezTo>
                    <a:pt x="15045" y="30340"/>
                    <a:pt x="14852" y="30473"/>
                    <a:pt x="14967" y="30247"/>
                  </a:cubicBezTo>
                  <a:lnTo>
                    <a:pt x="14967" y="30247"/>
                  </a:lnTo>
                  <a:cubicBezTo>
                    <a:pt x="14907" y="30352"/>
                    <a:pt x="14827" y="30438"/>
                    <a:pt x="14772" y="30548"/>
                  </a:cubicBezTo>
                  <a:cubicBezTo>
                    <a:pt x="14814" y="30527"/>
                    <a:pt x="14871" y="30491"/>
                    <a:pt x="14882" y="30491"/>
                  </a:cubicBezTo>
                  <a:cubicBezTo>
                    <a:pt x="14887" y="30491"/>
                    <a:pt x="14882" y="30498"/>
                    <a:pt x="14864" y="30517"/>
                  </a:cubicBezTo>
                  <a:cubicBezTo>
                    <a:pt x="14717" y="30722"/>
                    <a:pt x="14768" y="30673"/>
                    <a:pt x="14609" y="30886"/>
                  </a:cubicBezTo>
                  <a:lnTo>
                    <a:pt x="14609" y="30886"/>
                  </a:lnTo>
                  <a:cubicBezTo>
                    <a:pt x="14609" y="30883"/>
                    <a:pt x="14608" y="30881"/>
                    <a:pt x="14606" y="30881"/>
                  </a:cubicBezTo>
                  <a:lnTo>
                    <a:pt x="14606" y="30881"/>
                  </a:lnTo>
                  <a:cubicBezTo>
                    <a:pt x="14603" y="30881"/>
                    <a:pt x="14597" y="30890"/>
                    <a:pt x="14590" y="30912"/>
                  </a:cubicBezTo>
                  <a:cubicBezTo>
                    <a:pt x="14597" y="30903"/>
                    <a:pt x="14603" y="30895"/>
                    <a:pt x="14609" y="30886"/>
                  </a:cubicBezTo>
                  <a:lnTo>
                    <a:pt x="14609" y="30886"/>
                  </a:lnTo>
                  <a:cubicBezTo>
                    <a:pt x="14613" y="30908"/>
                    <a:pt x="14599" y="30986"/>
                    <a:pt x="14560" y="31064"/>
                  </a:cubicBezTo>
                  <a:cubicBezTo>
                    <a:pt x="14560" y="31064"/>
                    <a:pt x="14508" y="31064"/>
                    <a:pt x="14523" y="31017"/>
                  </a:cubicBezTo>
                  <a:lnTo>
                    <a:pt x="14523" y="31017"/>
                  </a:lnTo>
                  <a:lnTo>
                    <a:pt x="14377" y="31368"/>
                  </a:lnTo>
                  <a:cubicBezTo>
                    <a:pt x="14391" y="31327"/>
                    <a:pt x="14386" y="31311"/>
                    <a:pt x="14371" y="31311"/>
                  </a:cubicBezTo>
                  <a:cubicBezTo>
                    <a:pt x="14353" y="31311"/>
                    <a:pt x="14319" y="31335"/>
                    <a:pt x="14286" y="31368"/>
                  </a:cubicBezTo>
                  <a:cubicBezTo>
                    <a:pt x="14309" y="31368"/>
                    <a:pt x="14191" y="31545"/>
                    <a:pt x="14107" y="31669"/>
                  </a:cubicBezTo>
                  <a:lnTo>
                    <a:pt x="14107" y="31669"/>
                  </a:lnTo>
                  <a:lnTo>
                    <a:pt x="14104" y="31672"/>
                  </a:lnTo>
                  <a:lnTo>
                    <a:pt x="14104" y="31674"/>
                  </a:lnTo>
                  <a:lnTo>
                    <a:pt x="14104" y="31674"/>
                  </a:lnTo>
                  <a:cubicBezTo>
                    <a:pt x="14096" y="31684"/>
                    <a:pt x="14089" y="31695"/>
                    <a:pt x="14083" y="31705"/>
                  </a:cubicBezTo>
                  <a:lnTo>
                    <a:pt x="14083" y="31705"/>
                  </a:lnTo>
                  <a:cubicBezTo>
                    <a:pt x="14095" y="31669"/>
                    <a:pt x="14104" y="31629"/>
                    <a:pt x="14104" y="31581"/>
                  </a:cubicBezTo>
                  <a:cubicBezTo>
                    <a:pt x="14104" y="31581"/>
                    <a:pt x="14111" y="31573"/>
                    <a:pt x="14115" y="31573"/>
                  </a:cubicBezTo>
                  <a:lnTo>
                    <a:pt x="14115" y="31573"/>
                  </a:lnTo>
                  <a:cubicBezTo>
                    <a:pt x="14119" y="31573"/>
                    <a:pt x="14119" y="31581"/>
                    <a:pt x="14104" y="31611"/>
                  </a:cubicBezTo>
                  <a:cubicBezTo>
                    <a:pt x="14164" y="31520"/>
                    <a:pt x="14225" y="31399"/>
                    <a:pt x="14286" y="31277"/>
                  </a:cubicBezTo>
                  <a:lnTo>
                    <a:pt x="14316" y="31247"/>
                  </a:lnTo>
                  <a:lnTo>
                    <a:pt x="14408" y="30973"/>
                  </a:lnTo>
                  <a:cubicBezTo>
                    <a:pt x="14459" y="30887"/>
                    <a:pt x="14501" y="30830"/>
                    <a:pt x="14517" y="30830"/>
                  </a:cubicBezTo>
                  <a:cubicBezTo>
                    <a:pt x="14529" y="30830"/>
                    <a:pt x="14525" y="30864"/>
                    <a:pt x="14499" y="30943"/>
                  </a:cubicBezTo>
                  <a:cubicBezTo>
                    <a:pt x="14651" y="30548"/>
                    <a:pt x="14620" y="30608"/>
                    <a:pt x="14742" y="30304"/>
                  </a:cubicBezTo>
                  <a:cubicBezTo>
                    <a:pt x="14803" y="30183"/>
                    <a:pt x="14864" y="30061"/>
                    <a:pt x="14924" y="29940"/>
                  </a:cubicBezTo>
                  <a:cubicBezTo>
                    <a:pt x="15076" y="29697"/>
                    <a:pt x="15532" y="28694"/>
                    <a:pt x="15897" y="28055"/>
                  </a:cubicBezTo>
                  <a:lnTo>
                    <a:pt x="15897" y="28055"/>
                  </a:lnTo>
                  <a:cubicBezTo>
                    <a:pt x="15884" y="28065"/>
                    <a:pt x="15875" y="28070"/>
                    <a:pt x="15871" y="28070"/>
                  </a:cubicBezTo>
                  <a:cubicBezTo>
                    <a:pt x="15838" y="28070"/>
                    <a:pt x="16076" y="27775"/>
                    <a:pt x="16049" y="27721"/>
                  </a:cubicBezTo>
                  <a:cubicBezTo>
                    <a:pt x="16067" y="27702"/>
                    <a:pt x="16086" y="27673"/>
                    <a:pt x="16091" y="27673"/>
                  </a:cubicBezTo>
                  <a:lnTo>
                    <a:pt x="16091" y="27673"/>
                  </a:lnTo>
                  <a:cubicBezTo>
                    <a:pt x="16094" y="27673"/>
                    <a:pt x="16091" y="27685"/>
                    <a:pt x="16079" y="27721"/>
                  </a:cubicBezTo>
                  <a:cubicBezTo>
                    <a:pt x="16231" y="27386"/>
                    <a:pt x="16353" y="27235"/>
                    <a:pt x="16414" y="26991"/>
                  </a:cubicBezTo>
                  <a:cubicBezTo>
                    <a:pt x="16417" y="26988"/>
                    <a:pt x="16420" y="26986"/>
                    <a:pt x="16422" y="26986"/>
                  </a:cubicBezTo>
                  <a:lnTo>
                    <a:pt x="16422" y="26986"/>
                  </a:lnTo>
                  <a:cubicBezTo>
                    <a:pt x="16431" y="26986"/>
                    <a:pt x="16427" y="27015"/>
                    <a:pt x="16422" y="27036"/>
                  </a:cubicBezTo>
                  <a:lnTo>
                    <a:pt x="16422" y="27036"/>
                  </a:lnTo>
                  <a:cubicBezTo>
                    <a:pt x="16440" y="27003"/>
                    <a:pt x="16458" y="26979"/>
                    <a:pt x="16475" y="26952"/>
                  </a:cubicBezTo>
                  <a:lnTo>
                    <a:pt x="16475" y="26952"/>
                  </a:lnTo>
                  <a:cubicBezTo>
                    <a:pt x="16466" y="26974"/>
                    <a:pt x="16455" y="27000"/>
                    <a:pt x="16444" y="27022"/>
                  </a:cubicBezTo>
                  <a:cubicBezTo>
                    <a:pt x="16626" y="26687"/>
                    <a:pt x="16596" y="26627"/>
                    <a:pt x="16566" y="26566"/>
                  </a:cubicBezTo>
                  <a:cubicBezTo>
                    <a:pt x="16615" y="26516"/>
                    <a:pt x="16656" y="26449"/>
                    <a:pt x="16687" y="26378"/>
                  </a:cubicBezTo>
                  <a:lnTo>
                    <a:pt x="16687" y="26378"/>
                  </a:lnTo>
                  <a:lnTo>
                    <a:pt x="16687" y="26444"/>
                  </a:lnTo>
                  <a:lnTo>
                    <a:pt x="16718" y="26323"/>
                  </a:lnTo>
                  <a:lnTo>
                    <a:pt x="16705" y="26335"/>
                  </a:lnTo>
                  <a:lnTo>
                    <a:pt x="16705" y="26335"/>
                  </a:lnTo>
                  <a:cubicBezTo>
                    <a:pt x="16723" y="26289"/>
                    <a:pt x="16738" y="26243"/>
                    <a:pt x="16748" y="26201"/>
                  </a:cubicBezTo>
                  <a:cubicBezTo>
                    <a:pt x="16764" y="26169"/>
                    <a:pt x="16789" y="26129"/>
                    <a:pt x="16795" y="26129"/>
                  </a:cubicBezTo>
                  <a:lnTo>
                    <a:pt x="16795" y="26129"/>
                  </a:lnTo>
                  <a:cubicBezTo>
                    <a:pt x="16800" y="26129"/>
                    <a:pt x="16791" y="26161"/>
                    <a:pt x="16748" y="26262"/>
                  </a:cubicBezTo>
                  <a:cubicBezTo>
                    <a:pt x="16900" y="26019"/>
                    <a:pt x="16991" y="25776"/>
                    <a:pt x="17113" y="25532"/>
                  </a:cubicBezTo>
                  <a:cubicBezTo>
                    <a:pt x="17143" y="25472"/>
                    <a:pt x="17174" y="25411"/>
                    <a:pt x="17204" y="25320"/>
                  </a:cubicBezTo>
                  <a:cubicBezTo>
                    <a:pt x="17326" y="25076"/>
                    <a:pt x="17356" y="25046"/>
                    <a:pt x="17478" y="24772"/>
                  </a:cubicBezTo>
                  <a:lnTo>
                    <a:pt x="17478" y="24772"/>
                  </a:lnTo>
                  <a:lnTo>
                    <a:pt x="17417" y="24864"/>
                  </a:lnTo>
                  <a:cubicBezTo>
                    <a:pt x="17478" y="24712"/>
                    <a:pt x="17538" y="24560"/>
                    <a:pt x="17630" y="24408"/>
                  </a:cubicBezTo>
                  <a:cubicBezTo>
                    <a:pt x="17903" y="23952"/>
                    <a:pt x="17721" y="24195"/>
                    <a:pt x="17994" y="23739"/>
                  </a:cubicBezTo>
                  <a:lnTo>
                    <a:pt x="17933" y="23739"/>
                  </a:lnTo>
                  <a:cubicBezTo>
                    <a:pt x="17933" y="23678"/>
                    <a:pt x="18177" y="23344"/>
                    <a:pt x="18298" y="23070"/>
                  </a:cubicBezTo>
                  <a:lnTo>
                    <a:pt x="18298" y="23070"/>
                  </a:lnTo>
                  <a:lnTo>
                    <a:pt x="18237" y="23162"/>
                  </a:lnTo>
                  <a:cubicBezTo>
                    <a:pt x="18288" y="23035"/>
                    <a:pt x="18444" y="22845"/>
                    <a:pt x="18548" y="22697"/>
                  </a:cubicBezTo>
                  <a:lnTo>
                    <a:pt x="18548" y="22697"/>
                  </a:lnTo>
                  <a:cubicBezTo>
                    <a:pt x="18544" y="22711"/>
                    <a:pt x="18541" y="22724"/>
                    <a:pt x="18541" y="22736"/>
                  </a:cubicBezTo>
                  <a:cubicBezTo>
                    <a:pt x="18785" y="22341"/>
                    <a:pt x="18541" y="22645"/>
                    <a:pt x="18693" y="22341"/>
                  </a:cubicBezTo>
                  <a:cubicBezTo>
                    <a:pt x="18697" y="22337"/>
                    <a:pt x="18700" y="22336"/>
                    <a:pt x="18702" y="22336"/>
                  </a:cubicBezTo>
                  <a:cubicBezTo>
                    <a:pt x="18710" y="22336"/>
                    <a:pt x="18711" y="22353"/>
                    <a:pt x="18718" y="22353"/>
                  </a:cubicBezTo>
                  <a:cubicBezTo>
                    <a:pt x="18727" y="22353"/>
                    <a:pt x="18743" y="22333"/>
                    <a:pt x="18785" y="22250"/>
                  </a:cubicBezTo>
                  <a:cubicBezTo>
                    <a:pt x="18845" y="22158"/>
                    <a:pt x="18997" y="21642"/>
                    <a:pt x="19180" y="21399"/>
                  </a:cubicBezTo>
                  <a:lnTo>
                    <a:pt x="19180" y="21399"/>
                  </a:lnTo>
                  <a:cubicBezTo>
                    <a:pt x="19165" y="21414"/>
                    <a:pt x="19142" y="21437"/>
                    <a:pt x="19130" y="21437"/>
                  </a:cubicBezTo>
                  <a:cubicBezTo>
                    <a:pt x="19119" y="21437"/>
                    <a:pt x="19119" y="21414"/>
                    <a:pt x="19149" y="21338"/>
                  </a:cubicBezTo>
                  <a:cubicBezTo>
                    <a:pt x="19301" y="21095"/>
                    <a:pt x="19423" y="20851"/>
                    <a:pt x="19544" y="20578"/>
                  </a:cubicBezTo>
                  <a:lnTo>
                    <a:pt x="19544" y="20547"/>
                  </a:lnTo>
                  <a:cubicBezTo>
                    <a:pt x="19636" y="20396"/>
                    <a:pt x="19788" y="20031"/>
                    <a:pt x="19818" y="19909"/>
                  </a:cubicBezTo>
                  <a:cubicBezTo>
                    <a:pt x="19968" y="19819"/>
                    <a:pt x="20264" y="18936"/>
                    <a:pt x="20332" y="18936"/>
                  </a:cubicBezTo>
                  <a:cubicBezTo>
                    <a:pt x="20333" y="18936"/>
                    <a:pt x="20334" y="18936"/>
                    <a:pt x="20335" y="18937"/>
                  </a:cubicBezTo>
                  <a:lnTo>
                    <a:pt x="20578" y="18450"/>
                  </a:lnTo>
                  <a:cubicBezTo>
                    <a:pt x="20669" y="18268"/>
                    <a:pt x="20760" y="18085"/>
                    <a:pt x="20821" y="17903"/>
                  </a:cubicBezTo>
                  <a:cubicBezTo>
                    <a:pt x="20973" y="17630"/>
                    <a:pt x="21125" y="17326"/>
                    <a:pt x="21247" y="16991"/>
                  </a:cubicBezTo>
                  <a:lnTo>
                    <a:pt x="21277" y="16961"/>
                  </a:lnTo>
                  <a:cubicBezTo>
                    <a:pt x="21307" y="16870"/>
                    <a:pt x="21642" y="16323"/>
                    <a:pt x="21855" y="15867"/>
                  </a:cubicBezTo>
                  <a:cubicBezTo>
                    <a:pt x="21855" y="15867"/>
                    <a:pt x="21855" y="15897"/>
                    <a:pt x="21855" y="15927"/>
                  </a:cubicBezTo>
                  <a:cubicBezTo>
                    <a:pt x="22067" y="15411"/>
                    <a:pt x="22523" y="14742"/>
                    <a:pt x="22523" y="14499"/>
                  </a:cubicBezTo>
                  <a:lnTo>
                    <a:pt x="22675" y="14164"/>
                  </a:lnTo>
                  <a:lnTo>
                    <a:pt x="22675" y="14164"/>
                  </a:lnTo>
                  <a:cubicBezTo>
                    <a:pt x="22600" y="14296"/>
                    <a:pt x="22568" y="14337"/>
                    <a:pt x="22558" y="14337"/>
                  </a:cubicBezTo>
                  <a:cubicBezTo>
                    <a:pt x="22540" y="14337"/>
                    <a:pt x="22584" y="14215"/>
                    <a:pt x="22577" y="14215"/>
                  </a:cubicBezTo>
                  <a:lnTo>
                    <a:pt x="22577" y="14215"/>
                  </a:lnTo>
                  <a:cubicBezTo>
                    <a:pt x="22575" y="14215"/>
                    <a:pt x="22568" y="14226"/>
                    <a:pt x="22554" y="14255"/>
                  </a:cubicBezTo>
                  <a:lnTo>
                    <a:pt x="22554" y="14255"/>
                  </a:lnTo>
                  <a:cubicBezTo>
                    <a:pt x="22620" y="14123"/>
                    <a:pt x="22717" y="13960"/>
                    <a:pt x="22732" y="13960"/>
                  </a:cubicBezTo>
                  <a:lnTo>
                    <a:pt x="22732" y="13960"/>
                  </a:lnTo>
                  <a:cubicBezTo>
                    <a:pt x="22737" y="13960"/>
                    <a:pt x="22731" y="13984"/>
                    <a:pt x="22706" y="14043"/>
                  </a:cubicBezTo>
                  <a:lnTo>
                    <a:pt x="22675" y="14073"/>
                  </a:lnTo>
                  <a:cubicBezTo>
                    <a:pt x="22675" y="14079"/>
                    <a:pt x="22676" y="14082"/>
                    <a:pt x="22679" y="14082"/>
                  </a:cubicBezTo>
                  <a:cubicBezTo>
                    <a:pt x="22710" y="14082"/>
                    <a:pt x="22939" y="13555"/>
                    <a:pt x="22977" y="13555"/>
                  </a:cubicBezTo>
                  <a:cubicBezTo>
                    <a:pt x="22978" y="13555"/>
                    <a:pt x="22978" y="13556"/>
                    <a:pt x="22979" y="13557"/>
                  </a:cubicBezTo>
                  <a:cubicBezTo>
                    <a:pt x="23405" y="12705"/>
                    <a:pt x="23861" y="11885"/>
                    <a:pt x="24225" y="11094"/>
                  </a:cubicBezTo>
                  <a:lnTo>
                    <a:pt x="24225" y="11094"/>
                  </a:lnTo>
                  <a:lnTo>
                    <a:pt x="24165" y="11155"/>
                  </a:lnTo>
                  <a:lnTo>
                    <a:pt x="24286" y="10882"/>
                  </a:lnTo>
                  <a:cubicBezTo>
                    <a:pt x="24308" y="10859"/>
                    <a:pt x="24327" y="10845"/>
                    <a:pt x="24335" y="10845"/>
                  </a:cubicBezTo>
                  <a:cubicBezTo>
                    <a:pt x="24349" y="10845"/>
                    <a:pt x="24333" y="10888"/>
                    <a:pt x="24256" y="11003"/>
                  </a:cubicBezTo>
                  <a:cubicBezTo>
                    <a:pt x="24347" y="10912"/>
                    <a:pt x="24377" y="10791"/>
                    <a:pt x="24408" y="10639"/>
                  </a:cubicBezTo>
                  <a:cubicBezTo>
                    <a:pt x="24463" y="10545"/>
                    <a:pt x="24487" y="10511"/>
                    <a:pt x="24494" y="10511"/>
                  </a:cubicBezTo>
                  <a:lnTo>
                    <a:pt x="24494" y="10511"/>
                  </a:lnTo>
                  <a:cubicBezTo>
                    <a:pt x="24513" y="10511"/>
                    <a:pt x="24424" y="10717"/>
                    <a:pt x="24428" y="10717"/>
                  </a:cubicBezTo>
                  <a:cubicBezTo>
                    <a:pt x="24429" y="10717"/>
                    <a:pt x="24432" y="10712"/>
                    <a:pt x="24438" y="10699"/>
                  </a:cubicBezTo>
                  <a:lnTo>
                    <a:pt x="24529" y="10547"/>
                  </a:lnTo>
                  <a:lnTo>
                    <a:pt x="24499" y="10578"/>
                  </a:lnTo>
                  <a:cubicBezTo>
                    <a:pt x="24529" y="10456"/>
                    <a:pt x="24590" y="10335"/>
                    <a:pt x="24651" y="10213"/>
                  </a:cubicBezTo>
                  <a:cubicBezTo>
                    <a:pt x="24742" y="10061"/>
                    <a:pt x="24712" y="10122"/>
                    <a:pt x="24742" y="10061"/>
                  </a:cubicBezTo>
                  <a:cubicBezTo>
                    <a:pt x="24742" y="10061"/>
                    <a:pt x="24773" y="10061"/>
                    <a:pt x="24803" y="9970"/>
                  </a:cubicBezTo>
                  <a:lnTo>
                    <a:pt x="24955" y="9635"/>
                  </a:lnTo>
                  <a:lnTo>
                    <a:pt x="24864" y="9757"/>
                  </a:lnTo>
                  <a:cubicBezTo>
                    <a:pt x="24907" y="9627"/>
                    <a:pt x="24981" y="9512"/>
                    <a:pt x="24976" y="9512"/>
                  </a:cubicBezTo>
                  <a:lnTo>
                    <a:pt x="24976" y="9512"/>
                  </a:lnTo>
                  <a:cubicBezTo>
                    <a:pt x="24975" y="9512"/>
                    <a:pt x="24965" y="9525"/>
                    <a:pt x="24942" y="9553"/>
                  </a:cubicBezTo>
                  <a:lnTo>
                    <a:pt x="24942" y="9553"/>
                  </a:lnTo>
                  <a:cubicBezTo>
                    <a:pt x="25136" y="9296"/>
                    <a:pt x="25596" y="8264"/>
                    <a:pt x="25684" y="8146"/>
                  </a:cubicBezTo>
                  <a:cubicBezTo>
                    <a:pt x="25776" y="7903"/>
                    <a:pt x="25867" y="7690"/>
                    <a:pt x="26019" y="7417"/>
                  </a:cubicBezTo>
                  <a:lnTo>
                    <a:pt x="26019" y="7417"/>
                  </a:lnTo>
                  <a:cubicBezTo>
                    <a:pt x="25995" y="7453"/>
                    <a:pt x="25975" y="7474"/>
                    <a:pt x="25968" y="7474"/>
                  </a:cubicBezTo>
                  <a:cubicBezTo>
                    <a:pt x="25958" y="7474"/>
                    <a:pt x="25976" y="7424"/>
                    <a:pt x="26049" y="7295"/>
                  </a:cubicBezTo>
                  <a:cubicBezTo>
                    <a:pt x="26052" y="7308"/>
                    <a:pt x="26057" y="7313"/>
                    <a:pt x="26064" y="7313"/>
                  </a:cubicBezTo>
                  <a:cubicBezTo>
                    <a:pt x="26120" y="7313"/>
                    <a:pt x="26292" y="6913"/>
                    <a:pt x="26401" y="6737"/>
                  </a:cubicBezTo>
                  <a:lnTo>
                    <a:pt x="26401" y="6737"/>
                  </a:lnTo>
                  <a:cubicBezTo>
                    <a:pt x="26401" y="6737"/>
                    <a:pt x="26401" y="6737"/>
                    <a:pt x="26401" y="6737"/>
                  </a:cubicBezTo>
                  <a:cubicBezTo>
                    <a:pt x="26394" y="6737"/>
                    <a:pt x="26649" y="6255"/>
                    <a:pt x="26607" y="6255"/>
                  </a:cubicBezTo>
                  <a:cubicBezTo>
                    <a:pt x="26601" y="6255"/>
                    <a:pt x="26588" y="6266"/>
                    <a:pt x="26566" y="6292"/>
                  </a:cubicBezTo>
                  <a:cubicBezTo>
                    <a:pt x="26613" y="6221"/>
                    <a:pt x="26628" y="6205"/>
                    <a:pt x="26634" y="6205"/>
                  </a:cubicBezTo>
                  <a:cubicBezTo>
                    <a:pt x="26639" y="6205"/>
                    <a:pt x="26639" y="6216"/>
                    <a:pt x="26644" y="6216"/>
                  </a:cubicBezTo>
                  <a:cubicBezTo>
                    <a:pt x="26649" y="6216"/>
                    <a:pt x="26660" y="6207"/>
                    <a:pt x="26687" y="6170"/>
                  </a:cubicBezTo>
                  <a:cubicBezTo>
                    <a:pt x="26870" y="5684"/>
                    <a:pt x="27204" y="5167"/>
                    <a:pt x="27478" y="4590"/>
                  </a:cubicBezTo>
                  <a:lnTo>
                    <a:pt x="27478" y="4590"/>
                  </a:lnTo>
                  <a:cubicBezTo>
                    <a:pt x="27478" y="4590"/>
                    <a:pt x="27456" y="4623"/>
                    <a:pt x="27451" y="4623"/>
                  </a:cubicBezTo>
                  <a:cubicBezTo>
                    <a:pt x="27449" y="4623"/>
                    <a:pt x="27453" y="4608"/>
                    <a:pt x="27478" y="4559"/>
                  </a:cubicBezTo>
                  <a:lnTo>
                    <a:pt x="27660" y="4286"/>
                  </a:lnTo>
                  <a:cubicBezTo>
                    <a:pt x="27691" y="4164"/>
                    <a:pt x="27660" y="4134"/>
                    <a:pt x="27782" y="3952"/>
                  </a:cubicBezTo>
                  <a:lnTo>
                    <a:pt x="27782" y="3952"/>
                  </a:lnTo>
                  <a:cubicBezTo>
                    <a:pt x="27758" y="3987"/>
                    <a:pt x="27753" y="4000"/>
                    <a:pt x="27755" y="4000"/>
                  </a:cubicBezTo>
                  <a:cubicBezTo>
                    <a:pt x="27759" y="4000"/>
                    <a:pt x="27782" y="3970"/>
                    <a:pt x="27782" y="3952"/>
                  </a:cubicBezTo>
                  <a:lnTo>
                    <a:pt x="27782" y="3952"/>
                  </a:lnTo>
                  <a:cubicBezTo>
                    <a:pt x="27782" y="3952"/>
                    <a:pt x="27782" y="3952"/>
                    <a:pt x="27782" y="3952"/>
                  </a:cubicBezTo>
                  <a:cubicBezTo>
                    <a:pt x="28329" y="2888"/>
                    <a:pt x="28846" y="1672"/>
                    <a:pt x="29484" y="608"/>
                  </a:cubicBezTo>
                  <a:lnTo>
                    <a:pt x="29484" y="608"/>
                  </a:lnTo>
                  <a:cubicBezTo>
                    <a:pt x="29453" y="649"/>
                    <a:pt x="29437" y="665"/>
                    <a:pt x="29430" y="665"/>
                  </a:cubicBezTo>
                  <a:cubicBezTo>
                    <a:pt x="29419" y="665"/>
                    <a:pt x="29435" y="619"/>
                    <a:pt x="29464" y="557"/>
                  </a:cubicBezTo>
                  <a:lnTo>
                    <a:pt x="29464" y="557"/>
                  </a:lnTo>
                  <a:cubicBezTo>
                    <a:pt x="29464" y="557"/>
                    <a:pt x="29463" y="557"/>
                    <a:pt x="29462" y="557"/>
                  </a:cubicBezTo>
                  <a:cubicBezTo>
                    <a:pt x="29453" y="557"/>
                    <a:pt x="29453" y="517"/>
                    <a:pt x="29453" y="517"/>
                  </a:cubicBezTo>
                  <a:lnTo>
                    <a:pt x="29545" y="365"/>
                  </a:lnTo>
                  <a:cubicBezTo>
                    <a:pt x="29575" y="274"/>
                    <a:pt x="29636" y="213"/>
                    <a:pt x="29727" y="182"/>
                  </a:cubicBezTo>
                  <a:cubicBezTo>
                    <a:pt x="29727" y="152"/>
                    <a:pt x="29757" y="152"/>
                    <a:pt x="29757" y="152"/>
                  </a:cubicBezTo>
                  <a:cubicBezTo>
                    <a:pt x="29757" y="182"/>
                    <a:pt x="29757" y="213"/>
                    <a:pt x="29757" y="243"/>
                  </a:cubicBezTo>
                  <a:cubicBezTo>
                    <a:pt x="29757" y="334"/>
                    <a:pt x="29697" y="456"/>
                    <a:pt x="29697" y="486"/>
                  </a:cubicBezTo>
                  <a:cubicBezTo>
                    <a:pt x="29727" y="456"/>
                    <a:pt x="29727" y="395"/>
                    <a:pt x="29757" y="334"/>
                  </a:cubicBezTo>
                  <a:lnTo>
                    <a:pt x="29757" y="334"/>
                  </a:lnTo>
                  <a:cubicBezTo>
                    <a:pt x="29745" y="383"/>
                    <a:pt x="29748" y="403"/>
                    <a:pt x="29757" y="403"/>
                  </a:cubicBezTo>
                  <a:cubicBezTo>
                    <a:pt x="29758" y="403"/>
                    <a:pt x="29758" y="402"/>
                    <a:pt x="29759" y="402"/>
                  </a:cubicBezTo>
                  <a:lnTo>
                    <a:pt x="29759" y="402"/>
                  </a:lnTo>
                  <a:cubicBezTo>
                    <a:pt x="29758" y="410"/>
                    <a:pt x="29757" y="417"/>
                    <a:pt x="29757" y="426"/>
                  </a:cubicBezTo>
                  <a:cubicBezTo>
                    <a:pt x="29757" y="417"/>
                    <a:pt x="29760" y="409"/>
                    <a:pt x="29763" y="400"/>
                  </a:cubicBezTo>
                  <a:lnTo>
                    <a:pt x="29763" y="400"/>
                  </a:lnTo>
                  <a:cubicBezTo>
                    <a:pt x="29762" y="401"/>
                    <a:pt x="29760" y="402"/>
                    <a:pt x="29759" y="402"/>
                  </a:cubicBezTo>
                  <a:lnTo>
                    <a:pt x="29759" y="402"/>
                  </a:lnTo>
                  <a:cubicBezTo>
                    <a:pt x="29766" y="356"/>
                    <a:pt x="29792" y="326"/>
                    <a:pt x="29818" y="274"/>
                  </a:cubicBezTo>
                  <a:lnTo>
                    <a:pt x="29818" y="274"/>
                  </a:lnTo>
                  <a:cubicBezTo>
                    <a:pt x="29818" y="304"/>
                    <a:pt x="29818" y="304"/>
                    <a:pt x="29788" y="334"/>
                  </a:cubicBezTo>
                  <a:cubicBezTo>
                    <a:pt x="29788" y="356"/>
                    <a:pt x="29772" y="378"/>
                    <a:pt x="29763" y="400"/>
                  </a:cubicBezTo>
                  <a:lnTo>
                    <a:pt x="29763" y="400"/>
                  </a:lnTo>
                  <a:cubicBezTo>
                    <a:pt x="29778" y="391"/>
                    <a:pt x="29802" y="352"/>
                    <a:pt x="29818" y="304"/>
                  </a:cubicBezTo>
                  <a:cubicBezTo>
                    <a:pt x="29849" y="243"/>
                    <a:pt x="29879" y="213"/>
                    <a:pt x="29879" y="152"/>
                  </a:cubicBezTo>
                  <a:cubicBezTo>
                    <a:pt x="29879" y="122"/>
                    <a:pt x="29879" y="122"/>
                    <a:pt x="29879" y="91"/>
                  </a:cubicBezTo>
                  <a:lnTo>
                    <a:pt x="29879" y="61"/>
                  </a:lnTo>
                  <a:cubicBezTo>
                    <a:pt x="29849" y="30"/>
                    <a:pt x="29849" y="30"/>
                    <a:pt x="29818" y="0"/>
                  </a:cubicBezTo>
                  <a:close/>
                  <a:moveTo>
                    <a:pt x="36110" y="47235"/>
                  </a:moveTo>
                  <a:cubicBezTo>
                    <a:pt x="36323" y="47326"/>
                    <a:pt x="36536" y="47356"/>
                    <a:pt x="36748" y="47417"/>
                  </a:cubicBezTo>
                  <a:lnTo>
                    <a:pt x="36870" y="47417"/>
                  </a:lnTo>
                  <a:cubicBezTo>
                    <a:pt x="36627" y="47356"/>
                    <a:pt x="36353" y="47296"/>
                    <a:pt x="36110" y="47235"/>
                  </a:cubicBezTo>
                  <a:close/>
                  <a:moveTo>
                    <a:pt x="27447" y="47174"/>
                  </a:moveTo>
                  <a:lnTo>
                    <a:pt x="27447" y="47174"/>
                  </a:lnTo>
                  <a:cubicBezTo>
                    <a:pt x="27599" y="47296"/>
                    <a:pt x="27782" y="47356"/>
                    <a:pt x="27934" y="47417"/>
                  </a:cubicBezTo>
                  <a:lnTo>
                    <a:pt x="27964" y="47448"/>
                  </a:lnTo>
                  <a:lnTo>
                    <a:pt x="28055" y="47448"/>
                  </a:lnTo>
                  <a:cubicBezTo>
                    <a:pt x="27842" y="47387"/>
                    <a:pt x="27630" y="47296"/>
                    <a:pt x="27447" y="47174"/>
                  </a:cubicBezTo>
                  <a:close/>
                  <a:moveTo>
                    <a:pt x="28238" y="47508"/>
                  </a:moveTo>
                  <a:cubicBezTo>
                    <a:pt x="28298" y="47508"/>
                    <a:pt x="28329" y="47539"/>
                    <a:pt x="28390" y="47539"/>
                  </a:cubicBezTo>
                  <a:lnTo>
                    <a:pt x="28390" y="4750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19" name="Google Shape;1919;p41"/>
          <p:cNvSpPr txBox="1">
            <a:spLocks noGrp="1"/>
          </p:cNvSpPr>
          <p:nvPr>
            <p:ph type="title"/>
          </p:nvPr>
        </p:nvSpPr>
        <p:spPr>
          <a:xfrm>
            <a:off x="112204" y="1416209"/>
            <a:ext cx="8966182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b="1" dirty="0">
                <a:latin typeface="Comic Sans MS" panose="030F0702030302020204" pitchFamily="66" charset="0"/>
              </a:rPr>
              <a:t>Dragon Boat</a:t>
            </a:r>
            <a:r>
              <a:rPr lang="zh-TW" altLang="en-US" sz="6600" b="1" dirty="0">
                <a:latin typeface="Comic Sans MS" panose="030F0702030302020204" pitchFamily="66" charset="0"/>
              </a:rPr>
              <a:t> </a:t>
            </a:r>
            <a:r>
              <a:rPr lang="en" sz="6600" b="1" dirty="0">
                <a:latin typeface="Comic Sans MS" panose="030F0702030302020204" pitchFamily="66" charset="0"/>
              </a:rPr>
              <a:t>Festival</a:t>
            </a:r>
            <a:endParaRPr sz="6600" b="1" dirty="0">
              <a:latin typeface="Comic Sans MS" panose="030F0702030302020204" pitchFamily="66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CA2CE61-CC44-48C4-B1D1-931EADC91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95839">
            <a:off x="84551" y="3162463"/>
            <a:ext cx="4934469" cy="1398381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C7BB8436-F77C-497F-84BC-E9E5E92669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5" b="98110" l="4557" r="97722">
                        <a14:foregroundMark x1="36203" y1="3403" x2="36203" y2="3403"/>
                        <a14:foregroundMark x1="57975" y1="1890" x2="57975" y2="1890"/>
                        <a14:foregroundMark x1="5063" y1="84121" x2="5063" y2="84121"/>
                        <a14:foregroundMark x1="5823" y1="98110" x2="5823" y2="98110"/>
                        <a14:foregroundMark x1="12658" y1="89036" x2="12658" y2="89036"/>
                        <a14:foregroundMark x1="26329" y1="79962" x2="26329" y2="79962"/>
                        <a14:foregroundMark x1="21519" y1="79584" x2="21519" y2="79584"/>
                        <a14:foregroundMark x1="48861" y1="78450" x2="48861" y2="78450"/>
                        <a14:foregroundMark x1="49620" y1="84310" x2="49620" y2="84310"/>
                        <a14:foregroundMark x1="53165" y1="84121" x2="53165" y2="84121"/>
                        <a14:foregroundMark x1="44810" y1="84310" x2="44810" y2="84310"/>
                        <a14:foregroundMark x1="46582" y1="84310" x2="46582" y2="84310"/>
                        <a14:foregroundMark x1="46582" y1="82231" x2="46582" y2="82231"/>
                        <a14:foregroundMark x1="54684" y1="93384" x2="54684" y2="93384"/>
                        <a14:foregroundMark x1="73671" y1="82609" x2="73671" y2="82609"/>
                        <a14:foregroundMark x1="91646" y1="81664" x2="91646" y2="81664"/>
                        <a14:foregroundMark x1="93671" y1="81853" x2="93671" y2="81853"/>
                        <a14:foregroundMark x1="97722" y1="95463" x2="97722" y2="95463"/>
                        <a14:foregroundMark x1="84304" y1="82609" x2="84304" y2="82609"/>
                        <a14:foregroundMark x1="54937" y1="89036" x2="54937" y2="89036"/>
                        <a14:foregroundMark x1="41013" y1="82042" x2="41013" y2="82042"/>
                        <a14:foregroundMark x1="42278" y1="92628" x2="42278" y2="92628"/>
                        <a14:foregroundMark x1="88354" y1="82609" x2="88354" y2="82609"/>
                        <a14:foregroundMark x1="36709" y1="41777" x2="36709" y2="41777"/>
                        <a14:foregroundMark x1="56709" y1="14556" x2="56709" y2="14556"/>
                        <a14:foregroundMark x1="60253" y1="14178" x2="60253" y2="141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3849" y="95777"/>
            <a:ext cx="423167" cy="56672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>
            <a:hlinkClick r:id="rId2" action="ppaction://hlinksldjump"/>
            <a:extLst>
              <a:ext uri="{FF2B5EF4-FFF2-40B4-BE49-F238E27FC236}">
                <a16:creationId xmlns:a16="http://schemas.microsoft.com/office/drawing/2014/main" id="{D3C84F26-3757-4C21-947B-CB18BBC0D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3230" y="4262945"/>
            <a:ext cx="658425" cy="603556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712F9862-6C93-40D9-82C5-4542236D3404}"/>
              </a:ext>
            </a:extLst>
          </p:cNvPr>
          <p:cNvSpPr txBox="1"/>
          <p:nvPr/>
        </p:nvSpPr>
        <p:spPr>
          <a:xfrm>
            <a:off x="8423230" y="4866501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>
                <a:solidFill>
                  <a:schemeClr val="tx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回首頁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AAA814-2AB3-3DDD-031E-50778026B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873" y="197141"/>
            <a:ext cx="3740251" cy="357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33A3700C-8C3E-D279-16E5-AB3DC9431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079" y="3767701"/>
            <a:ext cx="5877841" cy="1375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28624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>
            <a:hlinkClick r:id="rId2" action="ppaction://hlinksldjump"/>
            <a:extLst>
              <a:ext uri="{FF2B5EF4-FFF2-40B4-BE49-F238E27FC236}">
                <a16:creationId xmlns:a16="http://schemas.microsoft.com/office/drawing/2014/main" id="{D3C84F26-3757-4C21-947B-CB18BBC0D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3230" y="4262945"/>
            <a:ext cx="658425" cy="603556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712F9862-6C93-40D9-82C5-4542236D3404}"/>
              </a:ext>
            </a:extLst>
          </p:cNvPr>
          <p:cNvSpPr txBox="1"/>
          <p:nvPr/>
        </p:nvSpPr>
        <p:spPr>
          <a:xfrm>
            <a:off x="8423230" y="4866501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>
                <a:solidFill>
                  <a:schemeClr val="tx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回首頁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19125F5-F55F-E825-159D-4AE28085D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046" y="336227"/>
            <a:ext cx="3597064" cy="3532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48965E9F-C322-F857-5807-0685CE935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44" y="3868543"/>
            <a:ext cx="7328110" cy="1392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69690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>
            <a:hlinkClick r:id="rId3" action="ppaction://hlinksldjump"/>
            <a:extLst>
              <a:ext uri="{FF2B5EF4-FFF2-40B4-BE49-F238E27FC236}">
                <a16:creationId xmlns:a16="http://schemas.microsoft.com/office/drawing/2014/main" id="{D3C84F26-3757-4C21-947B-CB18BBC0DB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3230" y="4262945"/>
            <a:ext cx="658425" cy="603556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712F9862-6C93-40D9-82C5-4542236D3404}"/>
              </a:ext>
            </a:extLst>
          </p:cNvPr>
          <p:cNvSpPr txBox="1"/>
          <p:nvPr/>
        </p:nvSpPr>
        <p:spPr>
          <a:xfrm>
            <a:off x="8423230" y="4866501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>
                <a:solidFill>
                  <a:schemeClr val="tx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回首頁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B4AB5E4-85A9-41BC-AAC0-A48CDD92A6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945" y="2320853"/>
            <a:ext cx="3498274" cy="246485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517B79F1-49BF-4DE6-8CC0-37AD93E079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3210" y="2443776"/>
            <a:ext cx="3311845" cy="221900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C26F0D67-DA19-473D-8E47-A62A3109B5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1626" y="177816"/>
            <a:ext cx="3097905" cy="1925802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9980B740-E8EF-4142-AC41-3F4FA6F2FC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7120" y="177816"/>
            <a:ext cx="2856791" cy="185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222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>
            <a:extLst>
              <a:ext uri="{FF2B5EF4-FFF2-40B4-BE49-F238E27FC236}">
                <a16:creationId xmlns:a16="http://schemas.microsoft.com/office/drawing/2014/main" id="{C570D142-3397-442F-B448-0DCC8DE8CE7D}"/>
              </a:ext>
            </a:extLst>
          </p:cNvPr>
          <p:cNvSpPr txBox="1"/>
          <p:nvPr/>
        </p:nvSpPr>
        <p:spPr>
          <a:xfrm>
            <a:off x="2107622" y="1971585"/>
            <a:ext cx="64376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72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Storybooks </a:t>
            </a:r>
            <a:endParaRPr lang="zh-TW" altLang="en-US" sz="72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4759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>
            <a:hlinkClick r:id="rId2" action="ppaction://hlinksldjump"/>
            <a:extLst>
              <a:ext uri="{FF2B5EF4-FFF2-40B4-BE49-F238E27FC236}">
                <a16:creationId xmlns:a16="http://schemas.microsoft.com/office/drawing/2014/main" id="{D3C84F26-3757-4C21-947B-CB18BBC0D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3230" y="4262945"/>
            <a:ext cx="658425" cy="603556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712F9862-6C93-40D9-82C5-4542236D3404}"/>
              </a:ext>
            </a:extLst>
          </p:cNvPr>
          <p:cNvSpPr txBox="1"/>
          <p:nvPr/>
        </p:nvSpPr>
        <p:spPr>
          <a:xfrm>
            <a:off x="8423230" y="4866501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>
                <a:solidFill>
                  <a:schemeClr val="tx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回首頁</a:t>
            </a:r>
          </a:p>
        </p:txBody>
      </p:sp>
      <p:pic>
        <p:nvPicPr>
          <p:cNvPr id="4" name="圖片 3">
            <a:hlinkClick r:id="rId4"/>
            <a:extLst>
              <a:ext uri="{FF2B5EF4-FFF2-40B4-BE49-F238E27FC236}">
                <a16:creationId xmlns:a16="http://schemas.microsoft.com/office/drawing/2014/main" id="{809A4933-5F84-48EF-B925-464390C4BC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3827" y="649287"/>
            <a:ext cx="1616713" cy="18238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圖片 5">
            <a:hlinkClick r:id="rId6"/>
            <a:extLst>
              <a:ext uri="{FF2B5EF4-FFF2-40B4-BE49-F238E27FC236}">
                <a16:creationId xmlns:a16="http://schemas.microsoft.com/office/drawing/2014/main" id="{9213434A-EE4E-4CFF-8A85-6464777DF9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5486" y="649287"/>
            <a:ext cx="1678337" cy="18495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38C4AA20-450E-470F-9682-4D0C189F3E58}"/>
              </a:ext>
            </a:extLst>
          </p:cNvPr>
          <p:cNvSpPr txBox="1"/>
          <p:nvPr/>
        </p:nvSpPr>
        <p:spPr>
          <a:xfrm>
            <a:off x="4398335" y="2670360"/>
            <a:ext cx="4114799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Mr.Gumpy’s</a:t>
            </a:r>
            <a:r>
              <a:rPr lang="en-US" altLang="zh-TW" sz="18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 Outing </a:t>
            </a:r>
            <a:r>
              <a:rPr lang="en-US" altLang="zh-TW" dirty="0">
                <a:latin typeface="Comic Sans MS" panose="030F0702030302020204" pitchFamily="66" charset="0"/>
                <a:ea typeface="微軟正黑體" panose="020B0604030504040204" pitchFamily="34" charset="-120"/>
              </a:rPr>
              <a:t>by John </a:t>
            </a:r>
            <a:r>
              <a:rPr lang="en-US" altLang="zh-TW" dirty="0" err="1">
                <a:latin typeface="Comic Sans MS" panose="030F0702030302020204" pitchFamily="66" charset="0"/>
                <a:ea typeface="微軟正黑體" panose="020B0604030504040204" pitchFamily="34" charset="-120"/>
              </a:rPr>
              <a:t>Burningham</a:t>
            </a:r>
            <a:r>
              <a:rPr lang="en-US" altLang="zh-TW" dirty="0">
                <a:latin typeface="Comic Sans MS" panose="030F0702030302020204" pitchFamily="66" charset="0"/>
                <a:ea typeface="微軟正黑體" panose="020B0604030504040204" pitchFamily="34" charset="-120"/>
              </a:rPr>
              <a:t> </a:t>
            </a:r>
          </a:p>
          <a:p>
            <a:r>
              <a:rPr lang="en-US" altLang="zh-TW" dirty="0">
                <a:latin typeface="Comic Sans MS" panose="030F0702030302020204" pitchFamily="66" charset="0"/>
                <a:ea typeface="微軟正黑體" panose="020B0604030504040204" pitchFamily="34" charset="-120"/>
              </a:rPr>
              <a:t>Mr. </a:t>
            </a:r>
            <a:r>
              <a:rPr lang="en-US" altLang="zh-TW" dirty="0" err="1">
                <a:latin typeface="Comic Sans MS" panose="030F0702030302020204" pitchFamily="66" charset="0"/>
                <a:ea typeface="微軟正黑體" panose="020B0604030504040204" pitchFamily="34" charset="-120"/>
              </a:rPr>
              <a:t>Gumpy’s</a:t>
            </a:r>
            <a:r>
              <a:rPr lang="en-US" altLang="zh-TW" dirty="0">
                <a:latin typeface="Comic Sans MS" panose="030F0702030302020204" pitchFamily="66" charset="0"/>
                <a:ea typeface="微軟正黑體" panose="020B0604030504040204" pitchFamily="34" charset="-120"/>
              </a:rPr>
              <a:t> </a:t>
            </a:r>
            <a:r>
              <a:rPr lang="zh-TW" altLang="en-US" dirty="0">
                <a:latin typeface="Comic Sans MS" panose="030F0702030302020204" pitchFamily="66" charset="0"/>
                <a:ea typeface="微軟正黑體" panose="020B0604030504040204" pitchFamily="34" charset="-120"/>
              </a:rPr>
              <a:t>有一艘小船及一幢沿著小河的房子，有一天 </a:t>
            </a:r>
            <a:r>
              <a:rPr lang="en-US" altLang="zh-TW" dirty="0">
                <a:latin typeface="Comic Sans MS" panose="030F0702030302020204" pitchFamily="66" charset="0"/>
                <a:ea typeface="微軟正黑體" panose="020B0604030504040204" pitchFamily="34" charset="-120"/>
              </a:rPr>
              <a:t>Mr</a:t>
            </a:r>
            <a:r>
              <a:rPr lang="en-US" altLang="zh-TW">
                <a:latin typeface="Comic Sans MS" panose="030F0702030302020204" pitchFamily="66" charset="0"/>
                <a:ea typeface="微軟正黑體" panose="020B0604030504040204" pitchFamily="34" charset="-120"/>
              </a:rPr>
              <a:t>. Gumpy‘s </a:t>
            </a:r>
            <a:r>
              <a:rPr lang="zh-TW" altLang="en-US" dirty="0">
                <a:latin typeface="Comic Sans MS" panose="030F0702030302020204" pitchFamily="66" charset="0"/>
                <a:ea typeface="微軟正黑體" panose="020B0604030504040204" pitchFamily="34" charset="-120"/>
              </a:rPr>
              <a:t>準備乘著小船遊河，小朋友問，我可以搭船嗎 </a:t>
            </a:r>
            <a:r>
              <a:rPr lang="en-US" altLang="zh-TW" dirty="0">
                <a:latin typeface="Comic Sans MS" panose="030F0702030302020204" pitchFamily="66" charset="0"/>
                <a:ea typeface="微軟正黑體" panose="020B0604030504040204" pitchFamily="34" charset="-120"/>
              </a:rPr>
              <a:t>? Mr. </a:t>
            </a:r>
            <a:r>
              <a:rPr lang="en-US" altLang="zh-TW" dirty="0" err="1">
                <a:latin typeface="Comic Sans MS" panose="030F0702030302020204" pitchFamily="66" charset="0"/>
                <a:ea typeface="微軟正黑體" panose="020B0604030504040204" pitchFamily="34" charset="-120"/>
              </a:rPr>
              <a:t>Gumpy’s</a:t>
            </a:r>
            <a:r>
              <a:rPr lang="en-US" altLang="zh-TW" dirty="0">
                <a:latin typeface="Comic Sans MS" panose="030F0702030302020204" pitchFamily="66" charset="0"/>
                <a:ea typeface="微軟正黑體" panose="020B0604030504040204" pitchFamily="34" charset="-120"/>
              </a:rPr>
              <a:t> </a:t>
            </a:r>
            <a:r>
              <a:rPr lang="zh-TW" altLang="en-US" dirty="0">
                <a:latin typeface="Comic Sans MS" panose="030F0702030302020204" pitchFamily="66" charset="0"/>
                <a:ea typeface="微軟正黑體" panose="020B0604030504040204" pitchFamily="34" charset="-120"/>
              </a:rPr>
              <a:t>說：可以呀！只要你們不吵鬧。接著兔子，小貓，小 狗，小豬</a:t>
            </a:r>
            <a:r>
              <a:rPr lang="en-US" altLang="zh-TW" dirty="0">
                <a:latin typeface="Comic Sans MS" panose="030F0702030302020204" pitchFamily="66" charset="0"/>
                <a:ea typeface="微軟正黑體" panose="020B0604030504040204" pitchFamily="34" charset="-120"/>
              </a:rPr>
              <a:t>…</a:t>
            </a:r>
            <a:r>
              <a:rPr lang="zh-TW" altLang="en-US" dirty="0">
                <a:latin typeface="Comic Sans MS" panose="030F0702030302020204" pitchFamily="66" charset="0"/>
                <a:ea typeface="微軟正黑體" panose="020B0604030504040204" pitchFamily="34" charset="-120"/>
              </a:rPr>
              <a:t>等小動物都來了，也都搭上了</a:t>
            </a:r>
            <a:r>
              <a:rPr lang="en-US" altLang="zh-TW" dirty="0">
                <a:latin typeface="Comic Sans MS" panose="030F0702030302020204" pitchFamily="66" charset="0"/>
                <a:ea typeface="微軟正黑體" panose="020B0604030504040204" pitchFamily="34" charset="-120"/>
              </a:rPr>
              <a:t>Mr. </a:t>
            </a:r>
            <a:r>
              <a:rPr lang="en-US" altLang="zh-TW" dirty="0" err="1">
                <a:latin typeface="Comic Sans MS" panose="030F0702030302020204" pitchFamily="66" charset="0"/>
                <a:ea typeface="微軟正黑體" panose="020B0604030504040204" pitchFamily="34" charset="-120"/>
              </a:rPr>
              <a:t>Gumpy’s</a:t>
            </a:r>
            <a:r>
              <a:rPr lang="zh-TW" altLang="en-US" dirty="0">
                <a:latin typeface="Comic Sans MS" panose="030F0702030302020204" pitchFamily="66" charset="0"/>
                <a:ea typeface="微軟正黑體" panose="020B0604030504040204" pitchFamily="34" charset="-120"/>
              </a:rPr>
              <a:t>的小船， 這麼多動物在船上會發生什麼事情呢 </a:t>
            </a:r>
            <a:r>
              <a:rPr lang="en-US" altLang="zh-TW" dirty="0">
                <a:latin typeface="Comic Sans MS" panose="030F0702030302020204" pitchFamily="66" charset="0"/>
                <a:ea typeface="微軟正黑體" panose="020B0604030504040204" pitchFamily="34" charset="-120"/>
              </a:rPr>
              <a:t>? </a:t>
            </a:r>
            <a:r>
              <a:rPr lang="zh-TW" altLang="en-US" dirty="0">
                <a:latin typeface="Comic Sans MS" panose="030F0702030302020204" pitchFamily="66" charset="0"/>
                <a:ea typeface="微軟正黑體" panose="020B0604030504040204" pitchFamily="34" charset="-120"/>
              </a:rPr>
              <a:t>這本暢銷近乎半世紀的繪本，作者以簡單重複的句型及有趣的結局，讓此書成為小朋友喜愛的繪本。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CA72CA3-59AD-4599-8911-029EAA7D5881}"/>
              </a:ext>
            </a:extLst>
          </p:cNvPr>
          <p:cNvSpPr txBox="1"/>
          <p:nvPr/>
        </p:nvSpPr>
        <p:spPr>
          <a:xfrm>
            <a:off x="571265" y="2670360"/>
            <a:ext cx="3629246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Go! Go! Dragon Boat! </a:t>
            </a:r>
            <a:r>
              <a:rPr lang="en-US" altLang="zh-TW" dirty="0">
                <a:latin typeface="Comic Sans MS" panose="030F0702030302020204" pitchFamily="66" charset="0"/>
                <a:ea typeface="微軟正黑體" panose="020B0604030504040204" pitchFamily="34" charset="-120"/>
              </a:rPr>
              <a:t>by Cindy Loo </a:t>
            </a:r>
          </a:p>
          <a:p>
            <a:r>
              <a:rPr lang="zh-TW" altLang="en-US" dirty="0">
                <a:latin typeface="Comic Sans MS" panose="030F0702030302020204" pitchFamily="66" charset="0"/>
                <a:ea typeface="微軟正黑體" panose="020B0604030504040204" pitchFamily="34" charset="-120"/>
              </a:rPr>
              <a:t>賽龍舟．立蛋． 作香包．吃粽子</a:t>
            </a:r>
            <a:r>
              <a:rPr lang="en-US" altLang="zh-TW" dirty="0">
                <a:latin typeface="Comic Sans MS" panose="030F0702030302020204" pitchFamily="66" charset="0"/>
                <a:ea typeface="微軟正黑體" panose="020B0604030504040204" pitchFamily="34" charset="-120"/>
              </a:rPr>
              <a:t>…</a:t>
            </a:r>
            <a:endParaRPr lang="zh-TW" altLang="en-US" dirty="0">
              <a:latin typeface="Comic Sans MS" panose="030F0702030302020204" pitchFamily="66" charset="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Comic Sans MS" panose="030F0702030302020204" pitchFamily="66" charset="0"/>
                <a:ea typeface="微軟正黑體" panose="020B0604030504040204" pitchFamily="34" charset="-120"/>
              </a:rPr>
              <a:t>你知道端午節的習俗與由來嗎</a:t>
            </a:r>
            <a:r>
              <a:rPr lang="en-US" altLang="zh-TW" dirty="0">
                <a:latin typeface="Comic Sans MS" panose="030F0702030302020204" pitchFamily="66" charset="0"/>
                <a:ea typeface="微軟正黑體" panose="020B0604030504040204" pitchFamily="34" charset="-120"/>
              </a:rPr>
              <a:t>?</a:t>
            </a:r>
          </a:p>
          <a:p>
            <a:r>
              <a:rPr lang="zh-TW" altLang="en-US" dirty="0">
                <a:latin typeface="Comic Sans MS" panose="030F0702030302020204" pitchFamily="66" charset="0"/>
                <a:ea typeface="微軟正黑體" panose="020B0604030504040204" pitchFamily="34" charset="-120"/>
              </a:rPr>
              <a:t>介紹中國的節慶</a:t>
            </a:r>
            <a:r>
              <a:rPr lang="en-US" altLang="zh-TW" dirty="0">
                <a:latin typeface="Comic Sans MS" panose="030F0702030302020204" pitchFamily="66" charset="0"/>
                <a:ea typeface="微軟正黑體" panose="020B0604030504040204" pitchFamily="34" charset="-120"/>
              </a:rPr>
              <a:t>-</a:t>
            </a:r>
            <a:r>
              <a:rPr lang="zh-TW" altLang="en-US" dirty="0">
                <a:latin typeface="Comic Sans MS" panose="030F0702030302020204" pitchFamily="66" charset="0"/>
                <a:ea typeface="微軟正黑體" panose="020B0604030504040204" pitchFamily="34" charset="-120"/>
              </a:rPr>
              <a:t>端午節。</a:t>
            </a:r>
          </a:p>
          <a:p>
            <a:r>
              <a:rPr lang="zh-TW" altLang="en-US" dirty="0">
                <a:latin typeface="Comic Sans MS" panose="030F0702030302020204" pitchFamily="66" charset="0"/>
                <a:ea typeface="微軟正黑體" panose="020B0604030504040204" pitchFamily="34" charset="-120"/>
              </a:rPr>
              <a:t>了解端午節不只要吃粽子還可以立蛋及做香包，更可看龍舟比賽及幫自己喜歡的隊伍加油，你喜歡端午節嗎？</a:t>
            </a:r>
          </a:p>
        </p:txBody>
      </p:sp>
    </p:spTree>
    <p:extLst>
      <p:ext uri="{BB962C8B-B14F-4D97-AF65-F5344CB8AC3E}">
        <p14:creationId xmlns:p14="http://schemas.microsoft.com/office/powerpoint/2010/main" val="37474163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>
            <a:hlinkClick r:id="rId2" action="ppaction://hlinksldjump"/>
            <a:extLst>
              <a:ext uri="{FF2B5EF4-FFF2-40B4-BE49-F238E27FC236}">
                <a16:creationId xmlns:a16="http://schemas.microsoft.com/office/drawing/2014/main" id="{D3C84F26-3757-4C21-947B-CB18BBC0D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3230" y="4262945"/>
            <a:ext cx="658425" cy="603556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712F9862-6C93-40D9-82C5-4542236D3404}"/>
              </a:ext>
            </a:extLst>
          </p:cNvPr>
          <p:cNvSpPr txBox="1"/>
          <p:nvPr/>
        </p:nvSpPr>
        <p:spPr>
          <a:xfrm>
            <a:off x="8423230" y="4866501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>
                <a:solidFill>
                  <a:schemeClr val="tx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回首頁</a:t>
            </a:r>
          </a:p>
        </p:txBody>
      </p:sp>
      <p:pic>
        <p:nvPicPr>
          <p:cNvPr id="5" name="圖片 4">
            <a:hlinkClick r:id="rId4"/>
            <a:extLst>
              <a:ext uri="{FF2B5EF4-FFF2-40B4-BE49-F238E27FC236}">
                <a16:creationId xmlns:a16="http://schemas.microsoft.com/office/drawing/2014/main" id="{30F871D6-6633-4050-8FB9-4EF75C8897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9323" y="652735"/>
            <a:ext cx="1872033" cy="18135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圖片 6">
            <a:hlinkClick r:id="rId6"/>
            <a:extLst>
              <a:ext uri="{FF2B5EF4-FFF2-40B4-BE49-F238E27FC236}">
                <a16:creationId xmlns:a16="http://schemas.microsoft.com/office/drawing/2014/main" id="{18795CBB-C525-42B2-A411-6D34D1A473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4011" y="652736"/>
            <a:ext cx="2146902" cy="18135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B59A17DC-EF69-49DF-A33D-373A31766138}"/>
              </a:ext>
            </a:extLst>
          </p:cNvPr>
          <p:cNvSpPr txBox="1"/>
          <p:nvPr/>
        </p:nvSpPr>
        <p:spPr>
          <a:xfrm>
            <a:off x="225055" y="2661727"/>
            <a:ext cx="395708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Everybody Cooks Rice</a:t>
            </a:r>
            <a:r>
              <a:rPr lang="en-US" altLang="zh-TW" sz="1800" dirty="0">
                <a:latin typeface="Comic Sans MS" panose="030F0702030302020204" pitchFamily="66" charset="0"/>
                <a:ea typeface="微軟正黑體" panose="020B0604030504040204" pitchFamily="34" charset="-120"/>
              </a:rPr>
              <a:t> </a:t>
            </a:r>
            <a:r>
              <a:rPr lang="zh-TW" altLang="en-US" sz="1800" dirty="0">
                <a:latin typeface="Comic Sans MS" panose="030F0702030302020204" pitchFamily="66" charset="0"/>
                <a:ea typeface="微軟正黑體" panose="020B0604030504040204" pitchFamily="34" charset="-120"/>
              </a:rPr>
              <a:t> </a:t>
            </a:r>
            <a:r>
              <a:rPr lang="en-US" altLang="zh-TW" dirty="0">
                <a:latin typeface="Comic Sans MS" panose="030F0702030302020204" pitchFamily="66" charset="0"/>
                <a:ea typeface="微軟正黑體" panose="020B0604030504040204" pitchFamily="34" charset="-120"/>
              </a:rPr>
              <a:t>by Norah Dooley, Illustrated by Peter J. Thornton </a:t>
            </a:r>
          </a:p>
          <a:p>
            <a:r>
              <a:rPr lang="zh-TW" altLang="en-US" dirty="0">
                <a:latin typeface="Comic Sans MS" panose="030F0702030302020204" pitchFamily="66" charset="0"/>
                <a:ea typeface="微軟正黑體" panose="020B0604030504040204" pitchFamily="34" charset="-120"/>
              </a:rPr>
              <a:t>晚餐時間 </a:t>
            </a:r>
            <a:r>
              <a:rPr lang="en-US" altLang="zh-TW" dirty="0">
                <a:latin typeface="Comic Sans MS" panose="030F0702030302020204" pitchFamily="66" charset="0"/>
                <a:ea typeface="微軟正黑體" panose="020B0604030504040204" pitchFamily="34" charset="-120"/>
              </a:rPr>
              <a:t>Carrie </a:t>
            </a:r>
            <a:r>
              <a:rPr lang="zh-TW" altLang="en-US" dirty="0">
                <a:latin typeface="Comic Sans MS" panose="030F0702030302020204" pitchFamily="66" charset="0"/>
                <a:ea typeface="微軟正黑體" panose="020B0604030504040204" pitchFamily="34" charset="-120"/>
              </a:rPr>
              <a:t>肚子咕嚕咕嚕叫，但媽媽要她去找弟弟 </a:t>
            </a:r>
            <a:r>
              <a:rPr lang="en-US" altLang="zh-TW" dirty="0">
                <a:latin typeface="Comic Sans MS" panose="030F0702030302020204" pitchFamily="66" charset="0"/>
                <a:ea typeface="微軟正黑體" panose="020B0604030504040204" pitchFamily="34" charset="-120"/>
              </a:rPr>
              <a:t>Anthony </a:t>
            </a:r>
            <a:r>
              <a:rPr lang="zh-TW" altLang="en-US" dirty="0">
                <a:latin typeface="Comic Sans MS" panose="030F0702030302020204" pitchFamily="66" charset="0"/>
                <a:ea typeface="微軟正黑體" panose="020B0604030504040204" pitchFamily="34" charset="-120"/>
              </a:rPr>
              <a:t>回來準備吃晚餐。晚餐時間弟弟最喜歡串門子了，</a:t>
            </a:r>
            <a:r>
              <a:rPr lang="en-US" altLang="zh-TW" dirty="0">
                <a:latin typeface="Comic Sans MS" panose="030F0702030302020204" pitchFamily="66" charset="0"/>
                <a:ea typeface="微軟正黑體" panose="020B0604030504040204" pitchFamily="34" charset="-120"/>
              </a:rPr>
              <a:t>Carrie </a:t>
            </a:r>
            <a:r>
              <a:rPr lang="zh-TW" altLang="en-US" dirty="0">
                <a:latin typeface="Comic Sans MS" panose="030F0702030302020204" pitchFamily="66" charset="0"/>
                <a:ea typeface="微軟正黑體" panose="020B0604030504040204" pitchFamily="34" charset="-120"/>
              </a:rPr>
              <a:t>只好挨 家挨戶地找。這才發現 </a:t>
            </a:r>
            <a:r>
              <a:rPr lang="en-US" altLang="zh-TW" dirty="0">
                <a:latin typeface="Comic Sans MS" panose="030F0702030302020204" pitchFamily="66" charset="0"/>
                <a:ea typeface="微軟正黑體" panose="020B0604030504040204" pitchFamily="34" charset="-120"/>
              </a:rPr>
              <a:t>Carrie </a:t>
            </a:r>
            <a:r>
              <a:rPr lang="zh-TW" altLang="en-US" dirty="0">
                <a:latin typeface="Comic Sans MS" panose="030F0702030302020204" pitchFamily="66" charset="0"/>
                <a:ea typeface="微軟正黑體" panose="020B0604030504040204" pitchFamily="34" charset="-120"/>
              </a:rPr>
              <a:t>拜訪的鄰居晚餐時間都在煮飯， 原來吃米飯的鄰居還真不少呀！到底 </a:t>
            </a:r>
            <a:r>
              <a:rPr lang="en-US" altLang="zh-TW" dirty="0">
                <a:latin typeface="Comic Sans MS" panose="030F0702030302020204" pitchFamily="66" charset="0"/>
                <a:ea typeface="微軟正黑體" panose="020B0604030504040204" pitchFamily="34" charset="-120"/>
              </a:rPr>
              <a:t>Carrie </a:t>
            </a:r>
            <a:r>
              <a:rPr lang="zh-TW" altLang="en-US" dirty="0">
                <a:latin typeface="Comic Sans MS" panose="030F0702030302020204" pitchFamily="66" charset="0"/>
                <a:ea typeface="微軟正黑體" panose="020B0604030504040204" pitchFamily="34" charset="-120"/>
              </a:rPr>
              <a:t>鄰居有哪些人 </a:t>
            </a:r>
            <a:r>
              <a:rPr lang="en-US" altLang="zh-TW" dirty="0">
                <a:latin typeface="Comic Sans MS" panose="030F0702030302020204" pitchFamily="66" charset="0"/>
                <a:ea typeface="微軟正黑體" panose="020B0604030504040204" pitchFamily="34" charset="-120"/>
              </a:rPr>
              <a:t>? </a:t>
            </a:r>
            <a:r>
              <a:rPr lang="zh-TW" altLang="en-US" dirty="0">
                <a:latin typeface="Comic Sans MS" panose="030F0702030302020204" pitchFamily="66" charset="0"/>
                <a:ea typeface="微軟正黑體" panose="020B0604030504040204" pitchFamily="34" charset="-120"/>
              </a:rPr>
              <a:t>來 自於哪裡呢 </a:t>
            </a:r>
            <a:r>
              <a:rPr lang="en-US" altLang="zh-TW" dirty="0">
                <a:latin typeface="Comic Sans MS" panose="030F0702030302020204" pitchFamily="66" charset="0"/>
                <a:ea typeface="微軟正黑體" panose="020B0604030504040204" pitchFamily="34" charset="-120"/>
              </a:rPr>
              <a:t>? </a:t>
            </a:r>
            <a:r>
              <a:rPr lang="zh-TW" altLang="en-US" dirty="0">
                <a:latin typeface="Comic Sans MS" panose="030F0702030302020204" pitchFamily="66" charset="0"/>
                <a:ea typeface="微軟正黑體" panose="020B0604030504040204" pitchFamily="34" charset="-120"/>
              </a:rPr>
              <a:t>是怎麼煮米飯的呢 </a:t>
            </a:r>
            <a:r>
              <a:rPr lang="en-US" altLang="zh-TW" dirty="0">
                <a:latin typeface="Comic Sans MS" panose="030F0702030302020204" pitchFamily="66" charset="0"/>
                <a:ea typeface="微軟正黑體" panose="020B0604030504040204" pitchFamily="34" charset="-120"/>
              </a:rPr>
              <a:t>? </a:t>
            </a:r>
            <a:r>
              <a:rPr lang="zh-TW" altLang="en-US" dirty="0">
                <a:latin typeface="Comic Sans MS" panose="030F0702030302020204" pitchFamily="66" charset="0"/>
                <a:ea typeface="微軟正黑體" panose="020B0604030504040204" pitchFamily="34" charset="-120"/>
              </a:rPr>
              <a:t>書後還介紹每個鄰居家晚餐 的食譜，是本有趣且簡單介紹不同米食文化的好繪本。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BDEB81B3-0C40-4E3E-9C07-8AB6D1946378}"/>
              </a:ext>
            </a:extLst>
          </p:cNvPr>
          <p:cNvSpPr txBox="1"/>
          <p:nvPr/>
        </p:nvSpPr>
        <p:spPr>
          <a:xfrm>
            <a:off x="4697819" y="2677233"/>
            <a:ext cx="360975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The Empty Pot</a:t>
            </a:r>
            <a:r>
              <a:rPr lang="en-US" altLang="zh-TW" dirty="0">
                <a:latin typeface="Comic Sans MS" panose="030F0702030302020204" pitchFamily="66" charset="0"/>
                <a:ea typeface="微軟正黑體" panose="020B0604030504040204" pitchFamily="34" charset="-120"/>
              </a:rPr>
              <a:t> </a:t>
            </a:r>
            <a:r>
              <a:rPr lang="zh-TW" altLang="en-US" dirty="0">
                <a:latin typeface="Comic Sans MS" panose="030F0702030302020204" pitchFamily="66" charset="0"/>
                <a:ea typeface="微軟正黑體" panose="020B0604030504040204" pitchFamily="34" charset="-120"/>
              </a:rPr>
              <a:t> </a:t>
            </a:r>
            <a:r>
              <a:rPr lang="en-US" altLang="zh-TW" dirty="0">
                <a:latin typeface="Comic Sans MS" panose="030F0702030302020204" pitchFamily="66" charset="0"/>
                <a:ea typeface="微軟正黑體" panose="020B0604030504040204" pitchFamily="34" charset="-120"/>
              </a:rPr>
              <a:t>by Demi </a:t>
            </a:r>
          </a:p>
          <a:p>
            <a:r>
              <a:rPr lang="zh-TW" altLang="en-US" dirty="0">
                <a:latin typeface="Comic Sans MS" panose="030F0702030302020204" pitchFamily="66" charset="0"/>
                <a:ea typeface="微軟正黑體" panose="020B0604030504040204" pitchFamily="34" charset="-120"/>
              </a:rPr>
              <a:t>很久很久以前在中國，有位名叫平的小朋友非常喜歡種花，且 種得非常好。整個國家都喜歡種花，連皇帝也是。皇帝</a:t>
            </a:r>
            <a:r>
              <a:rPr lang="zh-TW" altLang="en-US">
                <a:latin typeface="Comic Sans MS" panose="030F0702030302020204" pitchFamily="66" charset="0"/>
                <a:ea typeface="微軟正黑體" panose="020B0604030504040204" pitchFamily="34" charset="-120"/>
              </a:rPr>
              <a:t>因為年歲</a:t>
            </a:r>
            <a:r>
              <a:rPr lang="zh-TW" altLang="en-US" dirty="0">
                <a:latin typeface="Comic Sans MS" panose="030F0702030302020204" pitchFamily="66" charset="0"/>
                <a:ea typeface="微軟正黑體" panose="020B0604030504040204" pitchFamily="34" charset="-120"/>
              </a:rPr>
              <a:t>已大，想要找個繼承者來繼承王位，決定由花來選擇繼承 者。全國的小朋友都來參加這場王位的種花比賽，但時間一天 一天的過去了，平的花盆內什麼也沒長出來，到底平會怎麼辦 呢 </a:t>
            </a:r>
            <a:r>
              <a:rPr lang="en-US" altLang="zh-TW" dirty="0">
                <a:latin typeface="Comic Sans MS" panose="030F0702030302020204" pitchFamily="66" charset="0"/>
                <a:ea typeface="微軟正黑體" panose="020B0604030504040204" pitchFamily="34" charset="-120"/>
              </a:rPr>
              <a:t>? Demi </a:t>
            </a:r>
            <a:r>
              <a:rPr lang="zh-TW" altLang="en-US" dirty="0">
                <a:latin typeface="Comic Sans MS" panose="030F0702030302020204" pitchFamily="66" charset="0"/>
                <a:ea typeface="微軟正黑體" panose="020B0604030504040204" pitchFamily="34" charset="-120"/>
              </a:rPr>
              <a:t>以他工筆畫法讓故事更中國味了。</a:t>
            </a:r>
          </a:p>
        </p:txBody>
      </p:sp>
    </p:spTree>
    <p:extLst>
      <p:ext uri="{BB962C8B-B14F-4D97-AF65-F5344CB8AC3E}">
        <p14:creationId xmlns:p14="http://schemas.microsoft.com/office/powerpoint/2010/main" val="38814021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>
            <a:extLst>
              <a:ext uri="{FF2B5EF4-FFF2-40B4-BE49-F238E27FC236}">
                <a16:creationId xmlns:a16="http://schemas.microsoft.com/office/drawing/2014/main" id="{C570D142-3397-442F-B448-0DCC8DE8CE7D}"/>
              </a:ext>
            </a:extLst>
          </p:cNvPr>
          <p:cNvSpPr txBox="1"/>
          <p:nvPr/>
        </p:nvSpPr>
        <p:spPr>
          <a:xfrm>
            <a:off x="3179617" y="1911832"/>
            <a:ext cx="46798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72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Songs </a:t>
            </a:r>
            <a:endParaRPr lang="zh-TW" altLang="en-US" sz="72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5" name="Google Shape;2755;p50">
            <a:extLst>
              <a:ext uri="{FF2B5EF4-FFF2-40B4-BE49-F238E27FC236}">
                <a16:creationId xmlns:a16="http://schemas.microsoft.com/office/drawing/2014/main" id="{CDC192E3-7DFD-49F0-93AC-E9D8E40AED3F}"/>
              </a:ext>
            </a:extLst>
          </p:cNvPr>
          <p:cNvGrpSpPr/>
          <p:nvPr/>
        </p:nvGrpSpPr>
        <p:grpSpPr>
          <a:xfrm>
            <a:off x="1358409" y="1959614"/>
            <a:ext cx="1052281" cy="1039511"/>
            <a:chOff x="4292849" y="2262214"/>
            <a:chExt cx="558311" cy="532037"/>
          </a:xfrm>
        </p:grpSpPr>
        <p:sp>
          <p:nvSpPr>
            <p:cNvPr id="6" name="Google Shape;2756;p50">
              <a:extLst>
                <a:ext uri="{FF2B5EF4-FFF2-40B4-BE49-F238E27FC236}">
                  <a16:creationId xmlns:a16="http://schemas.microsoft.com/office/drawing/2014/main" id="{18165B0F-101D-4A78-8583-B1C6A95380C1}"/>
                </a:ext>
              </a:extLst>
            </p:cNvPr>
            <p:cNvSpPr/>
            <p:nvPr/>
          </p:nvSpPr>
          <p:spPr>
            <a:xfrm>
              <a:off x="4611384" y="2359438"/>
              <a:ext cx="231486" cy="426523"/>
            </a:xfrm>
            <a:custGeom>
              <a:avLst/>
              <a:gdLst/>
              <a:ahLst/>
              <a:cxnLst/>
              <a:rect l="l" t="t" r="r" b="b"/>
              <a:pathLst>
                <a:path w="5752" h="10599" extrusionOk="0">
                  <a:moveTo>
                    <a:pt x="2221" y="1"/>
                  </a:moveTo>
                  <a:cubicBezTo>
                    <a:pt x="2192" y="1"/>
                    <a:pt x="2164" y="22"/>
                    <a:pt x="2161" y="57"/>
                  </a:cubicBezTo>
                  <a:lnTo>
                    <a:pt x="2161" y="8832"/>
                  </a:lnTo>
                  <a:cubicBezTo>
                    <a:pt x="1882" y="8697"/>
                    <a:pt x="1575" y="8620"/>
                    <a:pt x="1263" y="8611"/>
                  </a:cubicBezTo>
                  <a:cubicBezTo>
                    <a:pt x="567" y="8611"/>
                    <a:pt x="1" y="9057"/>
                    <a:pt x="1" y="9604"/>
                  </a:cubicBezTo>
                  <a:cubicBezTo>
                    <a:pt x="1" y="10156"/>
                    <a:pt x="567" y="10598"/>
                    <a:pt x="1263" y="10598"/>
                  </a:cubicBezTo>
                  <a:cubicBezTo>
                    <a:pt x="2315" y="10598"/>
                    <a:pt x="2910" y="9600"/>
                    <a:pt x="2910" y="9048"/>
                  </a:cubicBezTo>
                  <a:lnTo>
                    <a:pt x="2910" y="3503"/>
                  </a:lnTo>
                  <a:cubicBezTo>
                    <a:pt x="4561" y="4118"/>
                    <a:pt x="5444" y="5395"/>
                    <a:pt x="5684" y="5779"/>
                  </a:cubicBezTo>
                  <a:cubicBezTo>
                    <a:pt x="5692" y="5792"/>
                    <a:pt x="5703" y="5798"/>
                    <a:pt x="5715" y="5798"/>
                  </a:cubicBezTo>
                  <a:cubicBezTo>
                    <a:pt x="5733" y="5798"/>
                    <a:pt x="5751" y="5783"/>
                    <a:pt x="5751" y="5759"/>
                  </a:cubicBezTo>
                  <a:cubicBezTo>
                    <a:pt x="5751" y="5207"/>
                    <a:pt x="5689" y="3124"/>
                    <a:pt x="4619" y="2678"/>
                  </a:cubicBezTo>
                  <a:cubicBezTo>
                    <a:pt x="3975" y="2414"/>
                    <a:pt x="3337" y="1650"/>
                    <a:pt x="2871" y="983"/>
                  </a:cubicBezTo>
                  <a:cubicBezTo>
                    <a:pt x="2857" y="950"/>
                    <a:pt x="2833" y="921"/>
                    <a:pt x="2809" y="897"/>
                  </a:cubicBezTo>
                  <a:cubicBezTo>
                    <a:pt x="2569" y="542"/>
                    <a:pt x="2382" y="225"/>
                    <a:pt x="2271" y="28"/>
                  </a:cubicBezTo>
                  <a:cubicBezTo>
                    <a:pt x="2258" y="9"/>
                    <a:pt x="2239" y="1"/>
                    <a:pt x="2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757;p50">
              <a:extLst>
                <a:ext uri="{FF2B5EF4-FFF2-40B4-BE49-F238E27FC236}">
                  <a16:creationId xmlns:a16="http://schemas.microsoft.com/office/drawing/2014/main" id="{BC9FFCB8-24E7-484E-931C-DAD5B70D31E5}"/>
                </a:ext>
              </a:extLst>
            </p:cNvPr>
            <p:cNvSpPr/>
            <p:nvPr/>
          </p:nvSpPr>
          <p:spPr>
            <a:xfrm>
              <a:off x="4613316" y="2458111"/>
              <a:ext cx="229796" cy="327649"/>
            </a:xfrm>
            <a:custGeom>
              <a:avLst/>
              <a:gdLst/>
              <a:ahLst/>
              <a:cxnLst/>
              <a:rect l="l" t="t" r="r" b="b"/>
              <a:pathLst>
                <a:path w="5710" h="8142" extrusionOk="0">
                  <a:moveTo>
                    <a:pt x="2463" y="0"/>
                  </a:moveTo>
                  <a:lnTo>
                    <a:pt x="2463" y="6120"/>
                  </a:lnTo>
                  <a:cubicBezTo>
                    <a:pt x="2463" y="6672"/>
                    <a:pt x="1868" y="7676"/>
                    <a:pt x="822" y="7676"/>
                  </a:cubicBezTo>
                  <a:cubicBezTo>
                    <a:pt x="529" y="7676"/>
                    <a:pt x="246" y="7594"/>
                    <a:pt x="1" y="7440"/>
                  </a:cubicBezTo>
                  <a:lnTo>
                    <a:pt x="1" y="7440"/>
                  </a:lnTo>
                  <a:cubicBezTo>
                    <a:pt x="6" y="7450"/>
                    <a:pt x="10" y="7464"/>
                    <a:pt x="15" y="7474"/>
                  </a:cubicBezTo>
                  <a:lnTo>
                    <a:pt x="15" y="7479"/>
                  </a:lnTo>
                  <a:cubicBezTo>
                    <a:pt x="25" y="7488"/>
                    <a:pt x="30" y="7503"/>
                    <a:pt x="34" y="7512"/>
                  </a:cubicBezTo>
                  <a:cubicBezTo>
                    <a:pt x="58" y="7565"/>
                    <a:pt x="87" y="7613"/>
                    <a:pt x="121" y="7656"/>
                  </a:cubicBezTo>
                  <a:lnTo>
                    <a:pt x="145" y="7690"/>
                  </a:lnTo>
                  <a:lnTo>
                    <a:pt x="150" y="7695"/>
                  </a:lnTo>
                  <a:lnTo>
                    <a:pt x="174" y="7724"/>
                  </a:lnTo>
                  <a:cubicBezTo>
                    <a:pt x="202" y="7757"/>
                    <a:pt x="231" y="7786"/>
                    <a:pt x="260" y="7815"/>
                  </a:cubicBezTo>
                  <a:lnTo>
                    <a:pt x="265" y="7815"/>
                  </a:lnTo>
                  <a:lnTo>
                    <a:pt x="294" y="7839"/>
                  </a:lnTo>
                  <a:lnTo>
                    <a:pt x="303" y="7848"/>
                  </a:lnTo>
                  <a:lnTo>
                    <a:pt x="332" y="7868"/>
                  </a:lnTo>
                  <a:lnTo>
                    <a:pt x="342" y="7877"/>
                  </a:lnTo>
                  <a:lnTo>
                    <a:pt x="370" y="7896"/>
                  </a:lnTo>
                  <a:lnTo>
                    <a:pt x="380" y="7906"/>
                  </a:lnTo>
                  <a:cubicBezTo>
                    <a:pt x="399" y="7916"/>
                    <a:pt x="418" y="7930"/>
                    <a:pt x="438" y="7944"/>
                  </a:cubicBezTo>
                  <a:lnTo>
                    <a:pt x="447" y="7949"/>
                  </a:lnTo>
                  <a:lnTo>
                    <a:pt x="476" y="7964"/>
                  </a:lnTo>
                  <a:lnTo>
                    <a:pt x="495" y="7978"/>
                  </a:lnTo>
                  <a:lnTo>
                    <a:pt x="519" y="7988"/>
                  </a:lnTo>
                  <a:lnTo>
                    <a:pt x="543" y="8002"/>
                  </a:lnTo>
                  <a:lnTo>
                    <a:pt x="567" y="8012"/>
                  </a:lnTo>
                  <a:lnTo>
                    <a:pt x="591" y="8021"/>
                  </a:lnTo>
                  <a:lnTo>
                    <a:pt x="615" y="8031"/>
                  </a:lnTo>
                  <a:lnTo>
                    <a:pt x="658" y="8050"/>
                  </a:lnTo>
                  <a:lnTo>
                    <a:pt x="682" y="8060"/>
                  </a:lnTo>
                  <a:lnTo>
                    <a:pt x="711" y="8069"/>
                  </a:lnTo>
                  <a:lnTo>
                    <a:pt x="735" y="8079"/>
                  </a:lnTo>
                  <a:lnTo>
                    <a:pt x="769" y="8088"/>
                  </a:lnTo>
                  <a:lnTo>
                    <a:pt x="788" y="8093"/>
                  </a:lnTo>
                  <a:lnTo>
                    <a:pt x="822" y="8103"/>
                  </a:lnTo>
                  <a:lnTo>
                    <a:pt x="846" y="8108"/>
                  </a:lnTo>
                  <a:lnTo>
                    <a:pt x="884" y="8117"/>
                  </a:lnTo>
                  <a:lnTo>
                    <a:pt x="898" y="8122"/>
                  </a:lnTo>
                  <a:lnTo>
                    <a:pt x="956" y="8132"/>
                  </a:lnTo>
                  <a:lnTo>
                    <a:pt x="970" y="8132"/>
                  </a:lnTo>
                  <a:lnTo>
                    <a:pt x="1014" y="8137"/>
                  </a:lnTo>
                  <a:lnTo>
                    <a:pt x="1033" y="8137"/>
                  </a:lnTo>
                  <a:lnTo>
                    <a:pt x="1071" y="8141"/>
                  </a:lnTo>
                  <a:lnTo>
                    <a:pt x="1215" y="8141"/>
                  </a:lnTo>
                  <a:cubicBezTo>
                    <a:pt x="2262" y="8141"/>
                    <a:pt x="2857" y="7138"/>
                    <a:pt x="2857" y="6586"/>
                  </a:cubicBezTo>
                  <a:lnTo>
                    <a:pt x="2857" y="1051"/>
                  </a:lnTo>
                  <a:cubicBezTo>
                    <a:pt x="4508" y="1666"/>
                    <a:pt x="5391" y="2943"/>
                    <a:pt x="5631" y="3327"/>
                  </a:cubicBezTo>
                  <a:cubicBezTo>
                    <a:pt x="5637" y="3344"/>
                    <a:pt x="5651" y="3351"/>
                    <a:pt x="5665" y="3351"/>
                  </a:cubicBezTo>
                  <a:cubicBezTo>
                    <a:pt x="5687" y="3351"/>
                    <a:pt x="5709" y="3334"/>
                    <a:pt x="5703" y="3307"/>
                  </a:cubicBezTo>
                  <a:cubicBezTo>
                    <a:pt x="5703" y="3211"/>
                    <a:pt x="5703" y="3067"/>
                    <a:pt x="5694" y="2895"/>
                  </a:cubicBezTo>
                  <a:cubicBezTo>
                    <a:pt x="5406" y="2002"/>
                    <a:pt x="4748" y="816"/>
                    <a:pt x="24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758;p50">
              <a:extLst>
                <a:ext uri="{FF2B5EF4-FFF2-40B4-BE49-F238E27FC236}">
                  <a16:creationId xmlns:a16="http://schemas.microsoft.com/office/drawing/2014/main" id="{8560AC3C-511B-4DCE-BC00-8522B44E383E}"/>
                </a:ext>
              </a:extLst>
            </p:cNvPr>
            <p:cNvSpPr/>
            <p:nvPr/>
          </p:nvSpPr>
          <p:spPr>
            <a:xfrm>
              <a:off x="4603094" y="2351309"/>
              <a:ext cx="248067" cy="442941"/>
            </a:xfrm>
            <a:custGeom>
              <a:avLst/>
              <a:gdLst/>
              <a:ahLst/>
              <a:cxnLst/>
              <a:rect l="l" t="t" r="r" b="b"/>
              <a:pathLst>
                <a:path w="6164" h="11007" extrusionOk="0">
                  <a:moveTo>
                    <a:pt x="2427" y="1"/>
                  </a:moveTo>
                  <a:cubicBezTo>
                    <a:pt x="2294" y="1"/>
                    <a:pt x="2162" y="100"/>
                    <a:pt x="2165" y="264"/>
                  </a:cubicBezTo>
                  <a:lnTo>
                    <a:pt x="2165" y="4713"/>
                  </a:lnTo>
                  <a:cubicBezTo>
                    <a:pt x="2163" y="4848"/>
                    <a:pt x="2264" y="4915"/>
                    <a:pt x="2365" y="4915"/>
                  </a:cubicBezTo>
                  <a:cubicBezTo>
                    <a:pt x="2466" y="4915"/>
                    <a:pt x="2569" y="4848"/>
                    <a:pt x="2569" y="4713"/>
                  </a:cubicBezTo>
                  <a:lnTo>
                    <a:pt x="2569" y="787"/>
                  </a:lnTo>
                  <a:cubicBezTo>
                    <a:pt x="2650" y="921"/>
                    <a:pt x="2746" y="1065"/>
                    <a:pt x="2847" y="1214"/>
                  </a:cubicBezTo>
                  <a:cubicBezTo>
                    <a:pt x="2852" y="1219"/>
                    <a:pt x="2857" y="1228"/>
                    <a:pt x="2866" y="1238"/>
                  </a:cubicBezTo>
                  <a:cubicBezTo>
                    <a:pt x="2876" y="1248"/>
                    <a:pt x="2885" y="1262"/>
                    <a:pt x="2895" y="1276"/>
                  </a:cubicBezTo>
                  <a:cubicBezTo>
                    <a:pt x="2900" y="1286"/>
                    <a:pt x="2905" y="1296"/>
                    <a:pt x="2909" y="1300"/>
                  </a:cubicBezTo>
                  <a:cubicBezTo>
                    <a:pt x="3562" y="2241"/>
                    <a:pt x="4177" y="2837"/>
                    <a:pt x="4743" y="3067"/>
                  </a:cubicBezTo>
                  <a:cubicBezTo>
                    <a:pt x="5233" y="3269"/>
                    <a:pt x="5477" y="3917"/>
                    <a:pt x="5593" y="4425"/>
                  </a:cubicBezTo>
                  <a:cubicBezTo>
                    <a:pt x="5665" y="4752"/>
                    <a:pt x="5713" y="5078"/>
                    <a:pt x="5737" y="5409"/>
                  </a:cubicBezTo>
                  <a:cubicBezTo>
                    <a:pt x="5290" y="4838"/>
                    <a:pt x="4455" y="3989"/>
                    <a:pt x="3183" y="3513"/>
                  </a:cubicBezTo>
                  <a:cubicBezTo>
                    <a:pt x="3160" y="3505"/>
                    <a:pt x="3137" y="3501"/>
                    <a:pt x="3114" y="3501"/>
                  </a:cubicBezTo>
                  <a:cubicBezTo>
                    <a:pt x="3007" y="3501"/>
                    <a:pt x="2909" y="3587"/>
                    <a:pt x="2909" y="3705"/>
                  </a:cubicBezTo>
                  <a:lnTo>
                    <a:pt x="2909" y="9250"/>
                  </a:lnTo>
                  <a:cubicBezTo>
                    <a:pt x="2909" y="9725"/>
                    <a:pt x="2362" y="10598"/>
                    <a:pt x="1469" y="10598"/>
                  </a:cubicBezTo>
                  <a:cubicBezTo>
                    <a:pt x="884" y="10598"/>
                    <a:pt x="408" y="10248"/>
                    <a:pt x="408" y="9811"/>
                  </a:cubicBezTo>
                  <a:cubicBezTo>
                    <a:pt x="408" y="9374"/>
                    <a:pt x="884" y="9019"/>
                    <a:pt x="1469" y="9019"/>
                  </a:cubicBezTo>
                  <a:cubicBezTo>
                    <a:pt x="1752" y="9029"/>
                    <a:pt x="2026" y="9096"/>
                    <a:pt x="2280" y="9216"/>
                  </a:cubicBezTo>
                  <a:cubicBezTo>
                    <a:pt x="2310" y="9231"/>
                    <a:pt x="2340" y="9237"/>
                    <a:pt x="2369" y="9237"/>
                  </a:cubicBezTo>
                  <a:cubicBezTo>
                    <a:pt x="2474" y="9237"/>
                    <a:pt x="2569" y="9150"/>
                    <a:pt x="2569" y="9034"/>
                  </a:cubicBezTo>
                  <a:lnTo>
                    <a:pt x="2569" y="5664"/>
                  </a:lnTo>
                  <a:cubicBezTo>
                    <a:pt x="2569" y="5529"/>
                    <a:pt x="2468" y="5462"/>
                    <a:pt x="2367" y="5462"/>
                  </a:cubicBezTo>
                  <a:cubicBezTo>
                    <a:pt x="2266" y="5462"/>
                    <a:pt x="2165" y="5529"/>
                    <a:pt x="2165" y="5664"/>
                  </a:cubicBezTo>
                  <a:lnTo>
                    <a:pt x="2165" y="8736"/>
                  </a:lnTo>
                  <a:cubicBezTo>
                    <a:pt x="1940" y="8659"/>
                    <a:pt x="1704" y="8616"/>
                    <a:pt x="1469" y="8616"/>
                  </a:cubicBezTo>
                  <a:cubicBezTo>
                    <a:pt x="663" y="8616"/>
                    <a:pt x="0" y="9154"/>
                    <a:pt x="0" y="9811"/>
                  </a:cubicBezTo>
                  <a:cubicBezTo>
                    <a:pt x="0" y="10469"/>
                    <a:pt x="663" y="11007"/>
                    <a:pt x="1469" y="11007"/>
                  </a:cubicBezTo>
                  <a:cubicBezTo>
                    <a:pt x="1997" y="11007"/>
                    <a:pt x="2497" y="10771"/>
                    <a:pt x="2837" y="10368"/>
                  </a:cubicBezTo>
                  <a:cubicBezTo>
                    <a:pt x="3130" y="10037"/>
                    <a:pt x="3317" y="9600"/>
                    <a:pt x="3317" y="9254"/>
                  </a:cubicBezTo>
                  <a:lnTo>
                    <a:pt x="3317" y="4008"/>
                  </a:lnTo>
                  <a:cubicBezTo>
                    <a:pt x="4306" y="4449"/>
                    <a:pt x="5137" y="5174"/>
                    <a:pt x="5717" y="6086"/>
                  </a:cubicBezTo>
                  <a:cubicBezTo>
                    <a:pt x="5767" y="6165"/>
                    <a:pt x="5844" y="6201"/>
                    <a:pt x="5919" y="6201"/>
                  </a:cubicBezTo>
                  <a:cubicBezTo>
                    <a:pt x="6041" y="6201"/>
                    <a:pt x="6161" y="6109"/>
                    <a:pt x="6164" y="5961"/>
                  </a:cubicBezTo>
                  <a:cubicBezTo>
                    <a:pt x="6164" y="5414"/>
                    <a:pt x="6106" y="4872"/>
                    <a:pt x="5991" y="4334"/>
                  </a:cubicBezTo>
                  <a:cubicBezTo>
                    <a:pt x="5785" y="3461"/>
                    <a:pt x="5420" y="2909"/>
                    <a:pt x="4901" y="2693"/>
                  </a:cubicBezTo>
                  <a:cubicBezTo>
                    <a:pt x="4417" y="2496"/>
                    <a:pt x="3845" y="1939"/>
                    <a:pt x="3250" y="1084"/>
                  </a:cubicBezTo>
                  <a:cubicBezTo>
                    <a:pt x="3231" y="1046"/>
                    <a:pt x="3202" y="1008"/>
                    <a:pt x="3173" y="974"/>
                  </a:cubicBezTo>
                  <a:cubicBezTo>
                    <a:pt x="2943" y="633"/>
                    <a:pt x="2765" y="331"/>
                    <a:pt x="2650" y="134"/>
                  </a:cubicBezTo>
                  <a:cubicBezTo>
                    <a:pt x="2599" y="42"/>
                    <a:pt x="2513" y="1"/>
                    <a:pt x="2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759;p50">
              <a:extLst>
                <a:ext uri="{FF2B5EF4-FFF2-40B4-BE49-F238E27FC236}">
                  <a16:creationId xmlns:a16="http://schemas.microsoft.com/office/drawing/2014/main" id="{38B8B3B5-F398-4571-A464-10DC997F16F0}"/>
                </a:ext>
              </a:extLst>
            </p:cNvPr>
            <p:cNvSpPr/>
            <p:nvPr/>
          </p:nvSpPr>
          <p:spPr>
            <a:xfrm>
              <a:off x="4300939" y="2270343"/>
              <a:ext cx="331373" cy="407408"/>
            </a:xfrm>
            <a:custGeom>
              <a:avLst/>
              <a:gdLst/>
              <a:ahLst/>
              <a:cxnLst/>
              <a:rect l="l" t="t" r="r" b="b"/>
              <a:pathLst>
                <a:path w="8234" h="10124" extrusionOk="0">
                  <a:moveTo>
                    <a:pt x="8228" y="0"/>
                  </a:moveTo>
                  <a:lnTo>
                    <a:pt x="1791" y="1426"/>
                  </a:lnTo>
                  <a:lnTo>
                    <a:pt x="1791" y="3692"/>
                  </a:lnTo>
                  <a:lnTo>
                    <a:pt x="1791" y="8540"/>
                  </a:lnTo>
                  <a:cubicBezTo>
                    <a:pt x="1575" y="8449"/>
                    <a:pt x="1340" y="8396"/>
                    <a:pt x="1105" y="8391"/>
                  </a:cubicBezTo>
                  <a:cubicBezTo>
                    <a:pt x="495" y="8391"/>
                    <a:pt x="1" y="8780"/>
                    <a:pt x="1" y="9260"/>
                  </a:cubicBezTo>
                  <a:cubicBezTo>
                    <a:pt x="1" y="9735"/>
                    <a:pt x="495" y="10124"/>
                    <a:pt x="1105" y="10124"/>
                  </a:cubicBezTo>
                  <a:cubicBezTo>
                    <a:pt x="2223" y="10124"/>
                    <a:pt x="2540" y="9279"/>
                    <a:pt x="2540" y="8948"/>
                  </a:cubicBezTo>
                  <a:lnTo>
                    <a:pt x="2540" y="3524"/>
                  </a:lnTo>
                  <a:lnTo>
                    <a:pt x="7484" y="2434"/>
                  </a:lnTo>
                  <a:lnTo>
                    <a:pt x="7484" y="7057"/>
                  </a:lnTo>
                  <a:cubicBezTo>
                    <a:pt x="7264" y="6965"/>
                    <a:pt x="7033" y="6917"/>
                    <a:pt x="6798" y="6913"/>
                  </a:cubicBezTo>
                  <a:cubicBezTo>
                    <a:pt x="6188" y="6913"/>
                    <a:pt x="5694" y="7297"/>
                    <a:pt x="5694" y="7777"/>
                  </a:cubicBezTo>
                  <a:cubicBezTo>
                    <a:pt x="5694" y="8257"/>
                    <a:pt x="6188" y="8646"/>
                    <a:pt x="6798" y="8646"/>
                  </a:cubicBezTo>
                  <a:cubicBezTo>
                    <a:pt x="7777" y="8646"/>
                    <a:pt x="8233" y="7911"/>
                    <a:pt x="8233" y="7436"/>
                  </a:cubicBezTo>
                  <a:cubicBezTo>
                    <a:pt x="8228" y="7138"/>
                    <a:pt x="8228" y="2266"/>
                    <a:pt x="8228" y="2266"/>
                  </a:cubicBezTo>
                  <a:lnTo>
                    <a:pt x="822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60;p50">
              <a:extLst>
                <a:ext uri="{FF2B5EF4-FFF2-40B4-BE49-F238E27FC236}">
                  <a16:creationId xmlns:a16="http://schemas.microsoft.com/office/drawing/2014/main" id="{B43BD4A1-C5DD-45FF-8946-089F24B8C9F0}"/>
                </a:ext>
              </a:extLst>
            </p:cNvPr>
            <p:cNvSpPr/>
            <p:nvPr/>
          </p:nvSpPr>
          <p:spPr>
            <a:xfrm>
              <a:off x="4373016" y="2270343"/>
              <a:ext cx="259094" cy="148573"/>
            </a:xfrm>
            <a:custGeom>
              <a:avLst/>
              <a:gdLst/>
              <a:ahLst/>
              <a:cxnLst/>
              <a:rect l="l" t="t" r="r" b="b"/>
              <a:pathLst>
                <a:path w="6438" h="3692" extrusionOk="0">
                  <a:moveTo>
                    <a:pt x="6437" y="0"/>
                  </a:moveTo>
                  <a:lnTo>
                    <a:pt x="0" y="1426"/>
                  </a:lnTo>
                  <a:lnTo>
                    <a:pt x="0" y="3692"/>
                  </a:lnTo>
                  <a:lnTo>
                    <a:pt x="6437" y="2266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61;p50">
              <a:extLst>
                <a:ext uri="{FF2B5EF4-FFF2-40B4-BE49-F238E27FC236}">
                  <a16:creationId xmlns:a16="http://schemas.microsoft.com/office/drawing/2014/main" id="{63AE47D0-CF11-4C80-B751-9B321CA33160}"/>
                </a:ext>
              </a:extLst>
            </p:cNvPr>
            <p:cNvSpPr/>
            <p:nvPr/>
          </p:nvSpPr>
          <p:spPr>
            <a:xfrm>
              <a:off x="4338044" y="2412114"/>
              <a:ext cx="65156" cy="265636"/>
            </a:xfrm>
            <a:custGeom>
              <a:avLst/>
              <a:gdLst/>
              <a:ahLst/>
              <a:cxnLst/>
              <a:rect l="l" t="t" r="r" b="b"/>
              <a:pathLst>
                <a:path w="1619" h="6601" extrusionOk="0">
                  <a:moveTo>
                    <a:pt x="1618" y="1"/>
                  </a:moveTo>
                  <a:lnTo>
                    <a:pt x="1210" y="92"/>
                  </a:lnTo>
                  <a:lnTo>
                    <a:pt x="1210" y="5425"/>
                  </a:lnTo>
                  <a:cubicBezTo>
                    <a:pt x="1210" y="5732"/>
                    <a:pt x="936" y="6486"/>
                    <a:pt x="0" y="6587"/>
                  </a:cubicBezTo>
                  <a:cubicBezTo>
                    <a:pt x="58" y="6596"/>
                    <a:pt x="120" y="6601"/>
                    <a:pt x="183" y="6601"/>
                  </a:cubicBezTo>
                  <a:cubicBezTo>
                    <a:pt x="1301" y="6601"/>
                    <a:pt x="1618" y="5756"/>
                    <a:pt x="1618" y="5425"/>
                  </a:cubicBezTo>
                  <a:lnTo>
                    <a:pt x="161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62;p50">
              <a:extLst>
                <a:ext uri="{FF2B5EF4-FFF2-40B4-BE49-F238E27FC236}">
                  <a16:creationId xmlns:a16="http://schemas.microsoft.com/office/drawing/2014/main" id="{1686875E-5932-4637-A61B-49AD6A5CAED2}"/>
                </a:ext>
              </a:extLst>
            </p:cNvPr>
            <p:cNvSpPr/>
            <p:nvPr/>
          </p:nvSpPr>
          <p:spPr>
            <a:xfrm>
              <a:off x="4566753" y="2270343"/>
              <a:ext cx="65357" cy="347729"/>
            </a:xfrm>
            <a:custGeom>
              <a:avLst/>
              <a:gdLst/>
              <a:ahLst/>
              <a:cxnLst/>
              <a:rect l="l" t="t" r="r" b="b"/>
              <a:pathLst>
                <a:path w="1624" h="8641" extrusionOk="0">
                  <a:moveTo>
                    <a:pt x="1623" y="0"/>
                  </a:moveTo>
                  <a:lnTo>
                    <a:pt x="1220" y="92"/>
                  </a:lnTo>
                  <a:lnTo>
                    <a:pt x="1220" y="2266"/>
                  </a:lnTo>
                  <a:lnTo>
                    <a:pt x="1220" y="7431"/>
                  </a:lnTo>
                  <a:cubicBezTo>
                    <a:pt x="1220" y="7873"/>
                    <a:pt x="831" y="8530"/>
                    <a:pt x="1" y="8626"/>
                  </a:cubicBezTo>
                  <a:cubicBezTo>
                    <a:pt x="63" y="8636"/>
                    <a:pt x="126" y="8641"/>
                    <a:pt x="193" y="8641"/>
                  </a:cubicBezTo>
                  <a:cubicBezTo>
                    <a:pt x="1172" y="8641"/>
                    <a:pt x="1623" y="7911"/>
                    <a:pt x="1623" y="7431"/>
                  </a:cubicBezTo>
                  <a:lnTo>
                    <a:pt x="1623" y="2266"/>
                  </a:lnTo>
                  <a:lnTo>
                    <a:pt x="162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763;p50">
              <a:extLst>
                <a:ext uri="{FF2B5EF4-FFF2-40B4-BE49-F238E27FC236}">
                  <a16:creationId xmlns:a16="http://schemas.microsoft.com/office/drawing/2014/main" id="{4FA9BF36-9992-407F-ABA0-DED35B00AC6C}"/>
                </a:ext>
              </a:extLst>
            </p:cNvPr>
            <p:cNvSpPr/>
            <p:nvPr/>
          </p:nvSpPr>
          <p:spPr>
            <a:xfrm>
              <a:off x="4292849" y="2262214"/>
              <a:ext cx="347551" cy="423666"/>
            </a:xfrm>
            <a:custGeom>
              <a:avLst/>
              <a:gdLst/>
              <a:ahLst/>
              <a:cxnLst/>
              <a:rect l="l" t="t" r="r" b="b"/>
              <a:pathLst>
                <a:path w="8636" h="10528" extrusionOk="0">
                  <a:moveTo>
                    <a:pt x="8228" y="457"/>
                  </a:moveTo>
                  <a:lnTo>
                    <a:pt x="8228" y="2305"/>
                  </a:lnTo>
                  <a:lnTo>
                    <a:pt x="7642" y="2434"/>
                  </a:lnTo>
                  <a:lnTo>
                    <a:pt x="2703" y="3529"/>
                  </a:lnTo>
                  <a:lnTo>
                    <a:pt x="2194" y="3639"/>
                  </a:lnTo>
                  <a:lnTo>
                    <a:pt x="2194" y="1796"/>
                  </a:lnTo>
                  <a:lnTo>
                    <a:pt x="8228" y="457"/>
                  </a:lnTo>
                  <a:close/>
                  <a:moveTo>
                    <a:pt x="8228" y="2718"/>
                  </a:moveTo>
                  <a:lnTo>
                    <a:pt x="8228" y="7633"/>
                  </a:lnTo>
                  <a:cubicBezTo>
                    <a:pt x="8213" y="7878"/>
                    <a:pt x="8113" y="8103"/>
                    <a:pt x="7940" y="8276"/>
                  </a:cubicBezTo>
                  <a:cubicBezTo>
                    <a:pt x="7777" y="8439"/>
                    <a:pt x="7484" y="8636"/>
                    <a:pt x="6999" y="8636"/>
                  </a:cubicBezTo>
                  <a:cubicBezTo>
                    <a:pt x="6500" y="8636"/>
                    <a:pt x="6096" y="8339"/>
                    <a:pt x="6096" y="7974"/>
                  </a:cubicBezTo>
                  <a:cubicBezTo>
                    <a:pt x="6096" y="7609"/>
                    <a:pt x="6504" y="7311"/>
                    <a:pt x="6999" y="7311"/>
                  </a:cubicBezTo>
                  <a:cubicBezTo>
                    <a:pt x="7205" y="7316"/>
                    <a:pt x="7412" y="7359"/>
                    <a:pt x="7609" y="7441"/>
                  </a:cubicBezTo>
                  <a:cubicBezTo>
                    <a:pt x="7634" y="7452"/>
                    <a:pt x="7660" y="7458"/>
                    <a:pt x="7686" y="7458"/>
                  </a:cubicBezTo>
                  <a:cubicBezTo>
                    <a:pt x="7791" y="7458"/>
                    <a:pt x="7887" y="7370"/>
                    <a:pt x="7887" y="7254"/>
                  </a:cubicBezTo>
                  <a:lnTo>
                    <a:pt x="7887" y="2794"/>
                  </a:lnTo>
                  <a:lnTo>
                    <a:pt x="8228" y="2718"/>
                  </a:lnTo>
                  <a:close/>
                  <a:moveTo>
                    <a:pt x="8433" y="0"/>
                  </a:moveTo>
                  <a:cubicBezTo>
                    <a:pt x="8417" y="0"/>
                    <a:pt x="8402" y="2"/>
                    <a:pt x="8386" y="5"/>
                  </a:cubicBezTo>
                  <a:lnTo>
                    <a:pt x="1949" y="1436"/>
                  </a:lnTo>
                  <a:cubicBezTo>
                    <a:pt x="1858" y="1455"/>
                    <a:pt x="1791" y="1537"/>
                    <a:pt x="1791" y="1633"/>
                  </a:cubicBezTo>
                  <a:lnTo>
                    <a:pt x="1791" y="3894"/>
                  </a:lnTo>
                  <a:lnTo>
                    <a:pt x="1791" y="5051"/>
                  </a:lnTo>
                  <a:cubicBezTo>
                    <a:pt x="1791" y="5185"/>
                    <a:pt x="1891" y="5252"/>
                    <a:pt x="1992" y="5252"/>
                  </a:cubicBezTo>
                  <a:cubicBezTo>
                    <a:pt x="2093" y="5252"/>
                    <a:pt x="2194" y="5185"/>
                    <a:pt x="2194" y="5051"/>
                  </a:cubicBezTo>
                  <a:lnTo>
                    <a:pt x="2194" y="4057"/>
                  </a:lnTo>
                  <a:lnTo>
                    <a:pt x="2539" y="3980"/>
                  </a:lnTo>
                  <a:lnTo>
                    <a:pt x="2539" y="9150"/>
                  </a:lnTo>
                  <a:cubicBezTo>
                    <a:pt x="2539" y="9356"/>
                    <a:pt x="2328" y="10124"/>
                    <a:pt x="1306" y="10124"/>
                  </a:cubicBezTo>
                  <a:cubicBezTo>
                    <a:pt x="811" y="10124"/>
                    <a:pt x="408" y="9822"/>
                    <a:pt x="408" y="9462"/>
                  </a:cubicBezTo>
                  <a:cubicBezTo>
                    <a:pt x="408" y="9097"/>
                    <a:pt x="811" y="8795"/>
                    <a:pt x="1306" y="8795"/>
                  </a:cubicBezTo>
                  <a:cubicBezTo>
                    <a:pt x="1517" y="8800"/>
                    <a:pt x="1723" y="8848"/>
                    <a:pt x="1915" y="8929"/>
                  </a:cubicBezTo>
                  <a:cubicBezTo>
                    <a:pt x="1941" y="8939"/>
                    <a:pt x="1967" y="8944"/>
                    <a:pt x="1992" y="8944"/>
                  </a:cubicBezTo>
                  <a:cubicBezTo>
                    <a:pt x="2099" y="8944"/>
                    <a:pt x="2194" y="8859"/>
                    <a:pt x="2194" y="8742"/>
                  </a:cubicBezTo>
                  <a:lnTo>
                    <a:pt x="2194" y="5963"/>
                  </a:lnTo>
                  <a:cubicBezTo>
                    <a:pt x="2194" y="5826"/>
                    <a:pt x="2093" y="5757"/>
                    <a:pt x="1992" y="5757"/>
                  </a:cubicBezTo>
                  <a:cubicBezTo>
                    <a:pt x="1891" y="5757"/>
                    <a:pt x="1791" y="5826"/>
                    <a:pt x="1791" y="5963"/>
                  </a:cubicBezTo>
                  <a:lnTo>
                    <a:pt x="1791" y="8459"/>
                  </a:lnTo>
                  <a:cubicBezTo>
                    <a:pt x="1632" y="8415"/>
                    <a:pt x="1469" y="8391"/>
                    <a:pt x="1306" y="8391"/>
                  </a:cubicBezTo>
                  <a:cubicBezTo>
                    <a:pt x="586" y="8391"/>
                    <a:pt x="0" y="8872"/>
                    <a:pt x="0" y="9457"/>
                  </a:cubicBezTo>
                  <a:cubicBezTo>
                    <a:pt x="0" y="10048"/>
                    <a:pt x="586" y="10528"/>
                    <a:pt x="1306" y="10528"/>
                  </a:cubicBezTo>
                  <a:cubicBezTo>
                    <a:pt x="1987" y="10528"/>
                    <a:pt x="2386" y="10240"/>
                    <a:pt x="2597" y="9995"/>
                  </a:cubicBezTo>
                  <a:cubicBezTo>
                    <a:pt x="2803" y="9760"/>
                    <a:pt x="2928" y="9462"/>
                    <a:pt x="2943" y="9150"/>
                  </a:cubicBezTo>
                  <a:lnTo>
                    <a:pt x="2943" y="3889"/>
                  </a:lnTo>
                  <a:lnTo>
                    <a:pt x="7479" y="2886"/>
                  </a:lnTo>
                  <a:lnTo>
                    <a:pt x="7479" y="6975"/>
                  </a:lnTo>
                  <a:cubicBezTo>
                    <a:pt x="7325" y="6932"/>
                    <a:pt x="7162" y="6908"/>
                    <a:pt x="6999" y="6908"/>
                  </a:cubicBezTo>
                  <a:cubicBezTo>
                    <a:pt x="6279" y="6908"/>
                    <a:pt x="5693" y="7388"/>
                    <a:pt x="5693" y="7974"/>
                  </a:cubicBezTo>
                  <a:cubicBezTo>
                    <a:pt x="5693" y="8564"/>
                    <a:pt x="6279" y="9044"/>
                    <a:pt x="6999" y="9044"/>
                  </a:cubicBezTo>
                  <a:cubicBezTo>
                    <a:pt x="8113" y="9044"/>
                    <a:pt x="8636" y="8204"/>
                    <a:pt x="8636" y="7633"/>
                  </a:cubicBezTo>
                  <a:lnTo>
                    <a:pt x="8636" y="2468"/>
                  </a:lnTo>
                  <a:lnTo>
                    <a:pt x="8636" y="202"/>
                  </a:lnTo>
                  <a:cubicBezTo>
                    <a:pt x="8636" y="88"/>
                    <a:pt x="8543" y="0"/>
                    <a:pt x="84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764;p50">
              <a:extLst>
                <a:ext uri="{FF2B5EF4-FFF2-40B4-BE49-F238E27FC236}">
                  <a16:creationId xmlns:a16="http://schemas.microsoft.com/office/drawing/2014/main" id="{F211A7ED-EE81-4A59-BE03-4CD2C7B86467}"/>
                </a:ext>
              </a:extLst>
            </p:cNvPr>
            <p:cNvSpPr/>
            <p:nvPr/>
          </p:nvSpPr>
          <p:spPr>
            <a:xfrm>
              <a:off x="4749181" y="2720487"/>
              <a:ext cx="98357" cy="38029"/>
            </a:xfrm>
            <a:custGeom>
              <a:avLst/>
              <a:gdLst/>
              <a:ahLst/>
              <a:cxnLst/>
              <a:rect l="l" t="t" r="r" b="b"/>
              <a:pathLst>
                <a:path w="2444" h="945" extrusionOk="0">
                  <a:moveTo>
                    <a:pt x="2157" y="0"/>
                  </a:moveTo>
                  <a:cubicBezTo>
                    <a:pt x="2122" y="0"/>
                    <a:pt x="2086" y="10"/>
                    <a:pt x="2049" y="32"/>
                  </a:cubicBezTo>
                  <a:lnTo>
                    <a:pt x="2044" y="32"/>
                  </a:lnTo>
                  <a:cubicBezTo>
                    <a:pt x="2039" y="37"/>
                    <a:pt x="1492" y="431"/>
                    <a:pt x="263" y="541"/>
                  </a:cubicBezTo>
                  <a:cubicBezTo>
                    <a:pt x="1" y="560"/>
                    <a:pt x="18" y="945"/>
                    <a:pt x="273" y="945"/>
                  </a:cubicBezTo>
                  <a:cubicBezTo>
                    <a:pt x="275" y="945"/>
                    <a:pt x="276" y="944"/>
                    <a:pt x="278" y="944"/>
                  </a:cubicBezTo>
                  <a:lnTo>
                    <a:pt x="297" y="944"/>
                  </a:lnTo>
                  <a:cubicBezTo>
                    <a:pt x="1655" y="824"/>
                    <a:pt x="2265" y="378"/>
                    <a:pt x="2289" y="359"/>
                  </a:cubicBezTo>
                  <a:cubicBezTo>
                    <a:pt x="2444" y="224"/>
                    <a:pt x="2323" y="0"/>
                    <a:pt x="2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765;p50">
              <a:extLst>
                <a:ext uri="{FF2B5EF4-FFF2-40B4-BE49-F238E27FC236}">
                  <a16:creationId xmlns:a16="http://schemas.microsoft.com/office/drawing/2014/main" id="{C613F2AA-8638-4661-B2FA-F9E9CFB3C5A9}"/>
                </a:ext>
              </a:extLst>
            </p:cNvPr>
            <p:cNvSpPr/>
            <p:nvPr/>
          </p:nvSpPr>
          <p:spPr>
            <a:xfrm>
              <a:off x="4294942" y="2701694"/>
              <a:ext cx="288432" cy="39316"/>
            </a:xfrm>
            <a:custGeom>
              <a:avLst/>
              <a:gdLst/>
              <a:ahLst/>
              <a:cxnLst/>
              <a:rect l="l" t="t" r="r" b="b"/>
              <a:pathLst>
                <a:path w="7167" h="977" extrusionOk="0">
                  <a:moveTo>
                    <a:pt x="2149" y="0"/>
                  </a:moveTo>
                  <a:cubicBezTo>
                    <a:pt x="1850" y="0"/>
                    <a:pt x="1570" y="11"/>
                    <a:pt x="1311" y="34"/>
                  </a:cubicBezTo>
                  <a:cubicBezTo>
                    <a:pt x="779" y="77"/>
                    <a:pt x="404" y="173"/>
                    <a:pt x="169" y="264"/>
                  </a:cubicBezTo>
                  <a:cubicBezTo>
                    <a:pt x="44" y="312"/>
                    <a:pt x="1" y="471"/>
                    <a:pt x="87" y="576"/>
                  </a:cubicBezTo>
                  <a:lnTo>
                    <a:pt x="92" y="581"/>
                  </a:lnTo>
                  <a:cubicBezTo>
                    <a:pt x="129" y="628"/>
                    <a:pt x="187" y="654"/>
                    <a:pt x="246" y="654"/>
                  </a:cubicBezTo>
                  <a:cubicBezTo>
                    <a:pt x="272" y="654"/>
                    <a:pt x="298" y="649"/>
                    <a:pt x="323" y="639"/>
                  </a:cubicBezTo>
                  <a:cubicBezTo>
                    <a:pt x="486" y="571"/>
                    <a:pt x="831" y="471"/>
                    <a:pt x="1455" y="427"/>
                  </a:cubicBezTo>
                  <a:cubicBezTo>
                    <a:pt x="1665" y="413"/>
                    <a:pt x="1884" y="406"/>
                    <a:pt x="2111" y="406"/>
                  </a:cubicBezTo>
                  <a:cubicBezTo>
                    <a:pt x="3629" y="406"/>
                    <a:pt x="5481" y="703"/>
                    <a:pt x="6846" y="975"/>
                  </a:cubicBezTo>
                  <a:cubicBezTo>
                    <a:pt x="6856" y="975"/>
                    <a:pt x="6863" y="977"/>
                    <a:pt x="6871" y="977"/>
                  </a:cubicBezTo>
                  <a:cubicBezTo>
                    <a:pt x="6875" y="977"/>
                    <a:pt x="6880" y="976"/>
                    <a:pt x="6885" y="975"/>
                  </a:cubicBezTo>
                  <a:cubicBezTo>
                    <a:pt x="6886" y="975"/>
                    <a:pt x="6888" y="975"/>
                    <a:pt x="6889" y="975"/>
                  </a:cubicBezTo>
                  <a:cubicBezTo>
                    <a:pt x="7135" y="975"/>
                    <a:pt x="7166" y="619"/>
                    <a:pt x="6923" y="576"/>
                  </a:cubicBezTo>
                  <a:cubicBezTo>
                    <a:pt x="4996" y="193"/>
                    <a:pt x="3396" y="0"/>
                    <a:pt x="2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766;p50">
              <a:extLst>
                <a:ext uri="{FF2B5EF4-FFF2-40B4-BE49-F238E27FC236}">
                  <a16:creationId xmlns:a16="http://schemas.microsoft.com/office/drawing/2014/main" id="{DF6536E3-7D4D-481A-A11B-4FEC71755FCC}"/>
                </a:ext>
              </a:extLst>
            </p:cNvPr>
            <p:cNvSpPr/>
            <p:nvPr/>
          </p:nvSpPr>
          <p:spPr>
            <a:xfrm>
              <a:off x="4759001" y="2646966"/>
              <a:ext cx="80207" cy="31952"/>
            </a:xfrm>
            <a:custGeom>
              <a:avLst/>
              <a:gdLst/>
              <a:ahLst/>
              <a:cxnLst/>
              <a:rect l="l" t="t" r="r" b="b"/>
              <a:pathLst>
                <a:path w="1993" h="794" extrusionOk="0">
                  <a:moveTo>
                    <a:pt x="1756" y="1"/>
                  </a:moveTo>
                  <a:cubicBezTo>
                    <a:pt x="1723" y="1"/>
                    <a:pt x="1691" y="9"/>
                    <a:pt x="1661" y="26"/>
                  </a:cubicBezTo>
                  <a:cubicBezTo>
                    <a:pt x="1435" y="155"/>
                    <a:pt x="965" y="319"/>
                    <a:pt x="197" y="391"/>
                  </a:cubicBezTo>
                  <a:cubicBezTo>
                    <a:pt x="87" y="395"/>
                    <a:pt x="0" y="487"/>
                    <a:pt x="0" y="597"/>
                  </a:cubicBezTo>
                  <a:cubicBezTo>
                    <a:pt x="5" y="707"/>
                    <a:pt x="96" y="794"/>
                    <a:pt x="207" y="794"/>
                  </a:cubicBezTo>
                  <a:lnTo>
                    <a:pt x="221" y="794"/>
                  </a:lnTo>
                  <a:cubicBezTo>
                    <a:pt x="1114" y="717"/>
                    <a:pt x="1608" y="520"/>
                    <a:pt x="1858" y="376"/>
                  </a:cubicBezTo>
                  <a:cubicBezTo>
                    <a:pt x="1973" y="314"/>
                    <a:pt x="1992" y="155"/>
                    <a:pt x="1901" y="59"/>
                  </a:cubicBezTo>
                  <a:cubicBezTo>
                    <a:pt x="1860" y="21"/>
                    <a:pt x="1808" y="1"/>
                    <a:pt x="17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767;p50">
              <a:extLst>
                <a:ext uri="{FF2B5EF4-FFF2-40B4-BE49-F238E27FC236}">
                  <a16:creationId xmlns:a16="http://schemas.microsoft.com/office/drawing/2014/main" id="{FD8FCAE3-A3A5-46E5-BB93-804192AEAE14}"/>
                </a:ext>
              </a:extLst>
            </p:cNvPr>
            <p:cNvSpPr/>
            <p:nvPr/>
          </p:nvSpPr>
          <p:spPr>
            <a:xfrm>
              <a:off x="4431210" y="2623223"/>
              <a:ext cx="240259" cy="52636"/>
            </a:xfrm>
            <a:custGeom>
              <a:avLst/>
              <a:gdLst/>
              <a:ahLst/>
              <a:cxnLst/>
              <a:rect l="l" t="t" r="r" b="b"/>
              <a:pathLst>
                <a:path w="5970" h="1308" extrusionOk="0">
                  <a:moveTo>
                    <a:pt x="283" y="1"/>
                  </a:moveTo>
                  <a:cubicBezTo>
                    <a:pt x="36" y="1"/>
                    <a:pt x="1" y="372"/>
                    <a:pt x="258" y="405"/>
                  </a:cubicBezTo>
                  <a:cubicBezTo>
                    <a:pt x="974" y="481"/>
                    <a:pt x="1977" y="645"/>
                    <a:pt x="3163" y="880"/>
                  </a:cubicBezTo>
                  <a:cubicBezTo>
                    <a:pt x="4281" y="1101"/>
                    <a:pt x="5073" y="1235"/>
                    <a:pt x="5663" y="1307"/>
                  </a:cubicBezTo>
                  <a:lnTo>
                    <a:pt x="5692" y="1307"/>
                  </a:lnTo>
                  <a:cubicBezTo>
                    <a:pt x="5694" y="1307"/>
                    <a:pt x="5695" y="1307"/>
                    <a:pt x="5697" y="1307"/>
                  </a:cubicBezTo>
                  <a:cubicBezTo>
                    <a:pt x="5947" y="1307"/>
                    <a:pt x="5969" y="932"/>
                    <a:pt x="5716" y="904"/>
                  </a:cubicBezTo>
                  <a:cubicBezTo>
                    <a:pt x="5135" y="832"/>
                    <a:pt x="4348" y="697"/>
                    <a:pt x="3244" y="481"/>
                  </a:cubicBezTo>
                  <a:cubicBezTo>
                    <a:pt x="2044" y="246"/>
                    <a:pt x="1026" y="78"/>
                    <a:pt x="302" y="1"/>
                  </a:cubicBezTo>
                  <a:cubicBezTo>
                    <a:pt x="295" y="1"/>
                    <a:pt x="289" y="1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566141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>
            <a:hlinkClick r:id="rId4" action="ppaction://hlinksldjump"/>
            <a:extLst>
              <a:ext uri="{FF2B5EF4-FFF2-40B4-BE49-F238E27FC236}">
                <a16:creationId xmlns:a16="http://schemas.microsoft.com/office/drawing/2014/main" id="{D3C84F26-3757-4C21-947B-CB18BBC0DB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3230" y="4262945"/>
            <a:ext cx="658425" cy="603556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712F9862-6C93-40D9-82C5-4542236D3404}"/>
              </a:ext>
            </a:extLst>
          </p:cNvPr>
          <p:cNvSpPr txBox="1"/>
          <p:nvPr/>
        </p:nvSpPr>
        <p:spPr>
          <a:xfrm>
            <a:off x="8423230" y="4866501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>
                <a:solidFill>
                  <a:schemeClr val="tx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回首頁</a:t>
            </a:r>
          </a:p>
        </p:txBody>
      </p:sp>
      <p:pic>
        <p:nvPicPr>
          <p:cNvPr id="4" name="圖片 3">
            <a:hlinkClick r:id="rId6"/>
            <a:extLst>
              <a:ext uri="{FF2B5EF4-FFF2-40B4-BE49-F238E27FC236}">
                <a16:creationId xmlns:a16="http://schemas.microsoft.com/office/drawing/2014/main" id="{367DB1AD-C7E2-4B78-A9F9-E2AB80ADBD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5691" y="1899683"/>
            <a:ext cx="3523289" cy="19826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5A23FED-CBCB-419D-93F8-83516B8CF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20" y="196939"/>
            <a:ext cx="5032638" cy="4471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FP84.mp3">
            <a:hlinkClick r:id="" action="ppaction://media"/>
            <a:extLst>
              <a:ext uri="{FF2B5EF4-FFF2-40B4-BE49-F238E27FC236}">
                <a16:creationId xmlns:a16="http://schemas.microsoft.com/office/drawing/2014/main" id="{8F128A01-CB62-48AD-9142-2F23158974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20" y="4400550"/>
            <a:ext cx="604450" cy="60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03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hlinkClick r:id="rId2"/>
            <a:extLst>
              <a:ext uri="{FF2B5EF4-FFF2-40B4-BE49-F238E27FC236}">
                <a16:creationId xmlns:a16="http://schemas.microsoft.com/office/drawing/2014/main" id="{00AED308-24BF-41E0-A7E9-F37861B6F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69" y="1418659"/>
            <a:ext cx="3948223" cy="21927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B234E25A-453E-4A30-84F0-D70C8BD040E3}"/>
              </a:ext>
            </a:extLst>
          </p:cNvPr>
          <p:cNvSpPr txBox="1"/>
          <p:nvPr/>
        </p:nvSpPr>
        <p:spPr>
          <a:xfrm>
            <a:off x="262269" y="956994"/>
            <a:ext cx="25181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TW" sz="1800" b="0" i="0" dirty="0">
                <a:solidFill>
                  <a:schemeClr val="accent2">
                    <a:lumMod val="50000"/>
                  </a:schemeClr>
                </a:solidFill>
                <a:effectLst/>
                <a:latin typeface="Comic Sans MS" panose="030F0702030302020204" pitchFamily="66" charset="0"/>
              </a:rPr>
              <a:t>Dragon Boat</a:t>
            </a:r>
          </a:p>
        </p:txBody>
      </p:sp>
      <p:pic>
        <p:nvPicPr>
          <p:cNvPr id="7" name="圖片 6">
            <a:hlinkClick r:id="rId4" action="ppaction://hlinksldjump"/>
            <a:extLst>
              <a:ext uri="{FF2B5EF4-FFF2-40B4-BE49-F238E27FC236}">
                <a16:creationId xmlns:a16="http://schemas.microsoft.com/office/drawing/2014/main" id="{F1AA6D6B-8707-49C8-842E-4A7BD2C774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3230" y="4262945"/>
            <a:ext cx="658425" cy="603556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75DD2FE5-B0F8-465E-86D1-290E040ABFD6}"/>
              </a:ext>
            </a:extLst>
          </p:cNvPr>
          <p:cNvSpPr txBox="1"/>
          <p:nvPr/>
        </p:nvSpPr>
        <p:spPr>
          <a:xfrm>
            <a:off x="8423230" y="4866501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>
                <a:solidFill>
                  <a:schemeClr val="tx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回首頁</a:t>
            </a:r>
          </a:p>
        </p:txBody>
      </p:sp>
      <p:pic>
        <p:nvPicPr>
          <p:cNvPr id="9" name="圖片 8">
            <a:hlinkClick r:id="rId6"/>
            <a:extLst>
              <a:ext uri="{FF2B5EF4-FFF2-40B4-BE49-F238E27FC236}">
                <a16:creationId xmlns:a16="http://schemas.microsoft.com/office/drawing/2014/main" id="{648D65AE-2807-4D29-9305-73CD395660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8831" y="1418659"/>
            <a:ext cx="3772782" cy="21145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7BD7C626-A5E9-4B79-96DD-D754EB8807C2}"/>
              </a:ext>
            </a:extLst>
          </p:cNvPr>
          <p:cNvSpPr txBox="1"/>
          <p:nvPr/>
        </p:nvSpPr>
        <p:spPr>
          <a:xfrm>
            <a:off x="4798831" y="956994"/>
            <a:ext cx="47456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Dragon Boat Festival</a:t>
            </a:r>
            <a:endParaRPr lang="zh-TW" altLang="en-US" sz="18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B1C2698C-6D5D-4CC6-9A3D-1FAA8B4D149E}"/>
              </a:ext>
            </a:extLst>
          </p:cNvPr>
          <p:cNvSpPr txBox="1"/>
          <p:nvPr/>
        </p:nvSpPr>
        <p:spPr>
          <a:xfrm>
            <a:off x="3647186" y="3344713"/>
            <a:ext cx="563306" cy="27699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altLang="zh-TW" sz="1200" dirty="0">
                <a:solidFill>
                  <a:schemeClr val="tx2"/>
                </a:solidFill>
                <a:latin typeface="Comic Sans MS" panose="030F0702030302020204" pitchFamily="66" charset="0"/>
              </a:rPr>
              <a:t>1:46</a:t>
            </a:r>
            <a:endParaRPr lang="zh-TW" altLang="en-US" sz="12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697DE4FE-EB24-4DF7-93AF-BB46420A1FB0}"/>
              </a:ext>
            </a:extLst>
          </p:cNvPr>
          <p:cNvSpPr txBox="1"/>
          <p:nvPr/>
        </p:nvSpPr>
        <p:spPr>
          <a:xfrm>
            <a:off x="8008307" y="3256207"/>
            <a:ext cx="563306" cy="27699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altLang="zh-TW" sz="1200" dirty="0">
                <a:solidFill>
                  <a:schemeClr val="tx2"/>
                </a:solidFill>
                <a:latin typeface="Comic Sans MS" panose="030F0702030302020204" pitchFamily="66" charset="0"/>
              </a:rPr>
              <a:t>2:07</a:t>
            </a:r>
            <a:endParaRPr lang="zh-TW" altLang="en-US" sz="12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7354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>
            <a:extLst>
              <a:ext uri="{FF2B5EF4-FFF2-40B4-BE49-F238E27FC236}">
                <a16:creationId xmlns:a16="http://schemas.microsoft.com/office/drawing/2014/main" id="{C570D142-3397-442F-B448-0DCC8DE8CE7D}"/>
              </a:ext>
            </a:extLst>
          </p:cNvPr>
          <p:cNvSpPr txBox="1"/>
          <p:nvPr/>
        </p:nvSpPr>
        <p:spPr>
          <a:xfrm>
            <a:off x="2837716" y="1873258"/>
            <a:ext cx="46798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72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Videos </a:t>
            </a:r>
            <a:endParaRPr lang="zh-TW" altLang="en-US" sz="72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A9D4940-29BD-4B8B-A2A4-666197229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943" y="2670077"/>
            <a:ext cx="1363716" cy="228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192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群組 120"/>
          <p:cNvGrpSpPr/>
          <p:nvPr/>
        </p:nvGrpSpPr>
        <p:grpSpPr>
          <a:xfrm>
            <a:off x="5365693" y="3438483"/>
            <a:ext cx="3651987" cy="613433"/>
            <a:chOff x="5179102" y="3125098"/>
            <a:chExt cx="3651987" cy="613433"/>
          </a:xfrm>
          <a:solidFill>
            <a:schemeClr val="accent2">
              <a:lumMod val="75000"/>
            </a:schemeClr>
          </a:solidFill>
        </p:grpSpPr>
        <p:sp>
          <p:nvSpPr>
            <p:cNvPr id="122" name="標題 1">
              <a:hlinkClick r:id="rId3" action="ppaction://hlinksldjump"/>
              <a:extLst>
                <a:ext uri="{FF2B5EF4-FFF2-40B4-BE49-F238E27FC236}">
                  <a16:creationId xmlns:a16="http://schemas.microsoft.com/office/drawing/2014/main" id="{842619AD-7B6A-424B-99B7-70948AB7DC79}"/>
                </a:ext>
              </a:extLst>
            </p:cNvPr>
            <p:cNvSpPr txBox="1">
              <a:spLocks/>
            </p:cNvSpPr>
            <p:nvPr/>
          </p:nvSpPr>
          <p:spPr>
            <a:xfrm>
              <a:off x="5623034" y="3125098"/>
              <a:ext cx="3208055" cy="613433"/>
            </a:xfrm>
            <a:prstGeom prst="roundRect">
              <a:avLst/>
            </a:prstGeom>
            <a:grp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lIns="68580" tIns="34290" rIns="68580" bIns="3429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altLang="zh-TW" sz="3200" b="1" dirty="0">
                  <a:solidFill>
                    <a:srgbClr val="FFFFFF"/>
                  </a:solidFill>
                  <a:latin typeface="Comic Sans MS" panose="030F0702030302020204" pitchFamily="66" charset="0"/>
                  <a:ea typeface="微軟正黑體" panose="020B0604030504040204" pitchFamily="34" charset="-120"/>
                </a:rPr>
                <a:t>Challenge Time</a:t>
              </a:r>
            </a:p>
          </p:txBody>
        </p:sp>
        <p:cxnSp>
          <p:nvCxnSpPr>
            <p:cNvPr id="123" name="直線接點 122"/>
            <p:cNvCxnSpPr>
              <a:endCxn id="122" idx="1"/>
            </p:cNvCxnSpPr>
            <p:nvPr/>
          </p:nvCxnSpPr>
          <p:spPr>
            <a:xfrm>
              <a:off x="5179102" y="3267230"/>
              <a:ext cx="443932" cy="164585"/>
            </a:xfrm>
            <a:prstGeom prst="line">
              <a:avLst/>
            </a:prstGeom>
            <a:grpFill/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7" name="群組 126"/>
          <p:cNvGrpSpPr/>
          <p:nvPr/>
        </p:nvGrpSpPr>
        <p:grpSpPr>
          <a:xfrm>
            <a:off x="183063" y="1563638"/>
            <a:ext cx="3332694" cy="626053"/>
            <a:chOff x="156699" y="1334603"/>
            <a:chExt cx="3332694" cy="626053"/>
          </a:xfrm>
          <a:solidFill>
            <a:srgbClr val="BE7F00"/>
          </a:solidFill>
        </p:grpSpPr>
        <p:sp>
          <p:nvSpPr>
            <p:cNvPr id="128" name="標題 1">
              <a:hlinkClick r:id="rId4" action="ppaction://hlinksldjump"/>
              <a:extLst>
                <a:ext uri="{FF2B5EF4-FFF2-40B4-BE49-F238E27FC236}">
                  <a16:creationId xmlns:a16="http://schemas.microsoft.com/office/drawing/2014/main" id="{D8F10281-571F-4BF7-B7F0-2A0C96BC0DE5}"/>
                </a:ext>
              </a:extLst>
            </p:cNvPr>
            <p:cNvSpPr txBox="1">
              <a:spLocks/>
            </p:cNvSpPr>
            <p:nvPr/>
          </p:nvSpPr>
          <p:spPr>
            <a:xfrm>
              <a:off x="156699" y="1334603"/>
              <a:ext cx="2996404" cy="626053"/>
            </a:xfrm>
            <a:prstGeom prst="roundRect">
              <a:avLst/>
            </a:prstGeom>
            <a:grp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lIns="68580" tIns="34290" rIns="68580" bIns="3429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3200" b="1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Theme Words</a:t>
              </a:r>
              <a:endParaRPr lang="zh-TW" altLang="en-US" sz="3200" b="1" dirty="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cxnSp>
          <p:nvCxnSpPr>
            <p:cNvPr id="129" name="直線接點 128"/>
            <p:cNvCxnSpPr>
              <a:stCxn id="128" idx="3"/>
            </p:cNvCxnSpPr>
            <p:nvPr/>
          </p:nvCxnSpPr>
          <p:spPr>
            <a:xfrm>
              <a:off x="3153103" y="1647630"/>
              <a:ext cx="336290" cy="256935"/>
            </a:xfrm>
            <a:prstGeom prst="line">
              <a:avLst/>
            </a:prstGeom>
            <a:grpFill/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0" name="群組 129"/>
          <p:cNvGrpSpPr/>
          <p:nvPr/>
        </p:nvGrpSpPr>
        <p:grpSpPr>
          <a:xfrm>
            <a:off x="377190" y="2649216"/>
            <a:ext cx="3314144" cy="626053"/>
            <a:chOff x="293488" y="2250713"/>
            <a:chExt cx="3314144" cy="626053"/>
          </a:xfrm>
          <a:solidFill>
            <a:schemeClr val="accent1"/>
          </a:solidFill>
        </p:grpSpPr>
        <p:sp>
          <p:nvSpPr>
            <p:cNvPr id="131" name="標題 1">
              <a:hlinkClick r:id="rId5" action="ppaction://hlinksldjump"/>
              <a:extLst>
                <a:ext uri="{FF2B5EF4-FFF2-40B4-BE49-F238E27FC236}">
                  <a16:creationId xmlns:a16="http://schemas.microsoft.com/office/drawing/2014/main" id="{884E68B5-71AD-4DCA-9863-E11EB439FD3D}"/>
                </a:ext>
              </a:extLst>
            </p:cNvPr>
            <p:cNvSpPr txBox="1">
              <a:spLocks/>
            </p:cNvSpPr>
            <p:nvPr/>
          </p:nvSpPr>
          <p:spPr>
            <a:xfrm>
              <a:off x="293488" y="2250713"/>
              <a:ext cx="2561745" cy="626053"/>
            </a:xfrm>
            <a:prstGeom prst="roundRect">
              <a:avLst/>
            </a:prstGeom>
            <a:grp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lIns="68580" tIns="34290" rIns="68580" bIns="3429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3200" b="1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Storybooks </a:t>
              </a:r>
              <a:endParaRPr lang="zh-TW" altLang="en-US" sz="3200" b="1" dirty="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cxnSp>
          <p:nvCxnSpPr>
            <p:cNvPr id="132" name="直線接點 131"/>
            <p:cNvCxnSpPr>
              <a:cxnSpLocks/>
              <a:stCxn id="131" idx="3"/>
            </p:cNvCxnSpPr>
            <p:nvPr/>
          </p:nvCxnSpPr>
          <p:spPr>
            <a:xfrm flipV="1">
              <a:off x="2855233" y="2426033"/>
              <a:ext cx="752399" cy="137707"/>
            </a:xfrm>
            <a:prstGeom prst="line">
              <a:avLst/>
            </a:prstGeom>
            <a:grpFill/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3" name="群組 132"/>
          <p:cNvGrpSpPr/>
          <p:nvPr/>
        </p:nvGrpSpPr>
        <p:grpSpPr>
          <a:xfrm>
            <a:off x="1826238" y="3626063"/>
            <a:ext cx="2111019" cy="707178"/>
            <a:chOff x="1944430" y="3455320"/>
            <a:chExt cx="2111019" cy="707178"/>
          </a:xfrm>
          <a:solidFill>
            <a:srgbClr val="BE7F00"/>
          </a:solidFill>
        </p:grpSpPr>
        <p:sp>
          <p:nvSpPr>
            <p:cNvPr id="134" name="標題 1">
              <a:hlinkClick r:id="rId6" action="ppaction://hlinksldjump"/>
              <a:extLst>
                <a:ext uri="{FF2B5EF4-FFF2-40B4-BE49-F238E27FC236}">
                  <a16:creationId xmlns:a16="http://schemas.microsoft.com/office/drawing/2014/main" id="{03417B2B-CD2F-44E7-AEB3-AFE1D3F5146B}"/>
                </a:ext>
              </a:extLst>
            </p:cNvPr>
            <p:cNvSpPr txBox="1">
              <a:spLocks/>
            </p:cNvSpPr>
            <p:nvPr/>
          </p:nvSpPr>
          <p:spPr>
            <a:xfrm>
              <a:off x="1944430" y="3536445"/>
              <a:ext cx="1352126" cy="626053"/>
            </a:xfrm>
            <a:prstGeom prst="roundRect">
              <a:avLst/>
            </a:prstGeom>
            <a:grp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lIns="68580" tIns="34290" rIns="68580" bIns="3429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3200" b="1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Songs</a:t>
              </a:r>
              <a:endParaRPr lang="zh-TW" altLang="en-US" sz="3200" b="1" dirty="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cxnSp>
          <p:nvCxnSpPr>
            <p:cNvPr id="135" name="直線接點 134"/>
            <p:cNvCxnSpPr>
              <a:stCxn id="134" idx="3"/>
            </p:cNvCxnSpPr>
            <p:nvPr/>
          </p:nvCxnSpPr>
          <p:spPr>
            <a:xfrm flipV="1">
              <a:off x="3296556" y="3455320"/>
              <a:ext cx="758893" cy="394152"/>
            </a:xfrm>
            <a:prstGeom prst="line">
              <a:avLst/>
            </a:prstGeom>
            <a:grpFill/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6" name="群組 135"/>
          <p:cNvGrpSpPr/>
          <p:nvPr/>
        </p:nvGrpSpPr>
        <p:grpSpPr>
          <a:xfrm>
            <a:off x="3480025" y="3967091"/>
            <a:ext cx="3141414" cy="984954"/>
            <a:chOff x="4597248" y="3796147"/>
            <a:chExt cx="3141414" cy="984954"/>
          </a:xfrm>
          <a:solidFill>
            <a:schemeClr val="accent2">
              <a:lumMod val="75000"/>
            </a:schemeClr>
          </a:solidFill>
        </p:grpSpPr>
        <p:sp>
          <p:nvSpPr>
            <p:cNvPr id="137" name="標題 1">
              <a:hlinkClick r:id="rId7" action="ppaction://hlinksldjump"/>
              <a:extLst>
                <a:ext uri="{FF2B5EF4-FFF2-40B4-BE49-F238E27FC236}">
                  <a16:creationId xmlns:a16="http://schemas.microsoft.com/office/drawing/2014/main" id="{2EC26F78-0493-4A21-8926-008D3882FFA9}"/>
                </a:ext>
              </a:extLst>
            </p:cNvPr>
            <p:cNvSpPr txBox="1">
              <a:spLocks/>
            </p:cNvSpPr>
            <p:nvPr/>
          </p:nvSpPr>
          <p:spPr>
            <a:xfrm>
              <a:off x="4597248" y="4155048"/>
              <a:ext cx="3141414" cy="626053"/>
            </a:xfrm>
            <a:prstGeom prst="roundRect">
              <a:avLst/>
            </a:prstGeom>
            <a:grp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lIns="68580" tIns="34290" rIns="68580" bIns="3429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altLang="zh-TW" sz="3200" b="1" dirty="0">
                  <a:solidFill>
                    <a:srgbClr val="FFFFFF"/>
                  </a:solidFill>
                  <a:latin typeface="Comic Sans MS" panose="030F0702030302020204" pitchFamily="66" charset="0"/>
                  <a:ea typeface="微軟正黑體" panose="020B0604030504040204" pitchFamily="34" charset="-120"/>
                </a:rPr>
                <a:t>Think &amp; Share</a:t>
              </a:r>
            </a:p>
          </p:txBody>
        </p:sp>
        <p:cxnSp>
          <p:nvCxnSpPr>
            <p:cNvPr id="138" name="直線接點 137"/>
            <p:cNvCxnSpPr>
              <a:cxnSpLocks/>
            </p:cNvCxnSpPr>
            <p:nvPr/>
          </p:nvCxnSpPr>
          <p:spPr>
            <a:xfrm>
              <a:off x="5876259" y="3796147"/>
              <a:ext cx="114404" cy="358901"/>
            </a:xfrm>
            <a:prstGeom prst="line">
              <a:avLst/>
            </a:prstGeom>
            <a:grpFill/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45" name="群組 144"/>
          <p:cNvGrpSpPr/>
          <p:nvPr/>
        </p:nvGrpSpPr>
        <p:grpSpPr>
          <a:xfrm>
            <a:off x="5412952" y="399175"/>
            <a:ext cx="1573569" cy="1021530"/>
            <a:chOff x="4992790" y="1169151"/>
            <a:chExt cx="1573569" cy="1021530"/>
          </a:xfrm>
          <a:solidFill>
            <a:srgbClr val="BE7F00"/>
          </a:solidFill>
        </p:grpSpPr>
        <p:sp>
          <p:nvSpPr>
            <p:cNvPr id="146" name="標題 1">
              <a:hlinkClick r:id="rId8" action="ppaction://hlinksldjump"/>
              <a:extLst>
                <a:ext uri="{FF2B5EF4-FFF2-40B4-BE49-F238E27FC236}">
                  <a16:creationId xmlns:a16="http://schemas.microsoft.com/office/drawing/2014/main" id="{6606941D-8231-4D99-89D0-DA93041ECA09}"/>
                </a:ext>
              </a:extLst>
            </p:cNvPr>
            <p:cNvSpPr txBox="1">
              <a:spLocks/>
            </p:cNvSpPr>
            <p:nvPr/>
          </p:nvSpPr>
          <p:spPr>
            <a:xfrm>
              <a:off x="4992790" y="1169151"/>
              <a:ext cx="1573569" cy="626053"/>
            </a:xfrm>
            <a:prstGeom prst="roundRect">
              <a:avLst/>
            </a:prstGeom>
            <a:grp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lIns="68580" tIns="34290" rIns="68580" bIns="3429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3200" b="1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Videos </a:t>
              </a:r>
              <a:endParaRPr lang="zh-TW" altLang="en-US" sz="3200" b="1" dirty="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cxnSp>
          <p:nvCxnSpPr>
            <p:cNvPr id="147" name="直線接點 146"/>
            <p:cNvCxnSpPr>
              <a:cxnSpLocks/>
              <a:stCxn id="146" idx="2"/>
            </p:cNvCxnSpPr>
            <p:nvPr/>
          </p:nvCxnSpPr>
          <p:spPr>
            <a:xfrm flipH="1">
              <a:off x="5336271" y="1795204"/>
              <a:ext cx="443304" cy="395477"/>
            </a:xfrm>
            <a:prstGeom prst="line">
              <a:avLst/>
            </a:prstGeom>
            <a:grpFill/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48" name="群組 147"/>
          <p:cNvGrpSpPr/>
          <p:nvPr/>
        </p:nvGrpSpPr>
        <p:grpSpPr>
          <a:xfrm>
            <a:off x="5902036" y="1533391"/>
            <a:ext cx="2165601" cy="626053"/>
            <a:chOff x="5621980" y="2122755"/>
            <a:chExt cx="2165601" cy="626053"/>
          </a:xfrm>
          <a:solidFill>
            <a:schemeClr val="accent2">
              <a:lumMod val="75000"/>
            </a:schemeClr>
          </a:solidFill>
        </p:grpSpPr>
        <p:sp>
          <p:nvSpPr>
            <p:cNvPr id="149" name="標題 1">
              <a:hlinkClick r:id="rId9" action="ppaction://hlinksldjump"/>
              <a:extLst>
                <a:ext uri="{FF2B5EF4-FFF2-40B4-BE49-F238E27FC236}">
                  <a16:creationId xmlns:a16="http://schemas.microsoft.com/office/drawing/2014/main" id="{2EC26F78-0493-4A21-8926-008D3882FFA9}"/>
                </a:ext>
              </a:extLst>
            </p:cNvPr>
            <p:cNvSpPr txBox="1">
              <a:spLocks/>
            </p:cNvSpPr>
            <p:nvPr/>
          </p:nvSpPr>
          <p:spPr>
            <a:xfrm>
              <a:off x="6147353" y="2122755"/>
              <a:ext cx="1640228" cy="626053"/>
            </a:xfrm>
            <a:prstGeom prst="roundRect">
              <a:avLst/>
            </a:prstGeom>
            <a:grp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lIns="68580" tIns="34290" rIns="68580" bIns="3429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3200" b="1" dirty="0">
                  <a:solidFill>
                    <a:srgbClr val="FFFFFF"/>
                  </a:solidFill>
                  <a:latin typeface="Comic Sans MS" panose="030F0702030302020204" pitchFamily="66" charset="0"/>
                  <a:ea typeface="微軟正黑體" panose="020B0604030504040204" pitchFamily="34" charset="-120"/>
                </a:rPr>
                <a:t>Games</a:t>
              </a:r>
              <a:endParaRPr lang="zh-TW" altLang="en-US" sz="3200" b="1" dirty="0">
                <a:solidFill>
                  <a:srgbClr val="FFFFFF"/>
                </a:solidFill>
                <a:latin typeface="Comic Sans MS" panose="030F0702030302020204" pitchFamily="66" charset="0"/>
                <a:ea typeface="微軟正黑體" panose="020B0604030504040204" pitchFamily="34" charset="-120"/>
              </a:endParaRPr>
            </a:p>
          </p:txBody>
        </p:sp>
        <p:cxnSp>
          <p:nvCxnSpPr>
            <p:cNvPr id="150" name="直線接點 149"/>
            <p:cNvCxnSpPr>
              <a:cxnSpLocks/>
              <a:endCxn id="149" idx="1"/>
            </p:cNvCxnSpPr>
            <p:nvPr/>
          </p:nvCxnSpPr>
          <p:spPr>
            <a:xfrm flipV="1">
              <a:off x="5621980" y="2435782"/>
              <a:ext cx="525373" cy="277880"/>
            </a:xfrm>
            <a:prstGeom prst="line">
              <a:avLst/>
            </a:prstGeom>
            <a:grpFill/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21" name="群組 420"/>
          <p:cNvGrpSpPr/>
          <p:nvPr/>
        </p:nvGrpSpPr>
        <p:grpSpPr>
          <a:xfrm>
            <a:off x="5978085" y="2485417"/>
            <a:ext cx="1627791" cy="613433"/>
            <a:chOff x="5035964" y="3160978"/>
            <a:chExt cx="1627791" cy="613433"/>
          </a:xfrm>
          <a:solidFill>
            <a:schemeClr val="accent3">
              <a:lumMod val="75000"/>
            </a:schemeClr>
          </a:solidFill>
        </p:grpSpPr>
        <p:sp>
          <p:nvSpPr>
            <p:cNvPr id="422" name="標題 1">
              <a:hlinkClick r:id="rId10" action="ppaction://hlinksldjump"/>
              <a:extLst>
                <a:ext uri="{FF2B5EF4-FFF2-40B4-BE49-F238E27FC236}">
                  <a16:creationId xmlns:a16="http://schemas.microsoft.com/office/drawing/2014/main" id="{842619AD-7B6A-424B-99B7-70948AB7DC79}"/>
                </a:ext>
              </a:extLst>
            </p:cNvPr>
            <p:cNvSpPr txBox="1">
              <a:spLocks/>
            </p:cNvSpPr>
            <p:nvPr/>
          </p:nvSpPr>
          <p:spPr>
            <a:xfrm>
              <a:off x="5623034" y="3160978"/>
              <a:ext cx="1040721" cy="613433"/>
            </a:xfrm>
            <a:prstGeom prst="roundRect">
              <a:avLst/>
            </a:prstGeom>
            <a:grp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lIns="68580" tIns="34290" rIns="68580" bIns="3429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altLang="zh-TW" sz="3200" b="1" dirty="0">
                  <a:solidFill>
                    <a:srgbClr val="FFFFFF"/>
                  </a:solidFill>
                  <a:latin typeface="Comic Sans MS" panose="030F0702030302020204" pitchFamily="66" charset="0"/>
                  <a:ea typeface="微軟正黑體" panose="020B0604030504040204" pitchFamily="34" charset="-120"/>
                </a:rPr>
                <a:t>DIY</a:t>
              </a:r>
            </a:p>
          </p:txBody>
        </p:sp>
        <p:cxnSp>
          <p:nvCxnSpPr>
            <p:cNvPr id="423" name="直線接點 422"/>
            <p:cNvCxnSpPr>
              <a:cxnSpLocks/>
              <a:endCxn id="422" idx="1"/>
            </p:cNvCxnSpPr>
            <p:nvPr/>
          </p:nvCxnSpPr>
          <p:spPr>
            <a:xfrm>
              <a:off x="5035964" y="3467695"/>
              <a:ext cx="587070" cy="0"/>
            </a:xfrm>
            <a:prstGeom prst="line">
              <a:avLst/>
            </a:prstGeom>
            <a:grpFill/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27" name="群組 426"/>
          <p:cNvGrpSpPr/>
          <p:nvPr/>
        </p:nvGrpSpPr>
        <p:grpSpPr>
          <a:xfrm>
            <a:off x="796285" y="401054"/>
            <a:ext cx="3588680" cy="823140"/>
            <a:chOff x="-213115" y="2461525"/>
            <a:chExt cx="3425168" cy="785991"/>
          </a:xfrm>
          <a:solidFill>
            <a:schemeClr val="accent1"/>
          </a:solidFill>
        </p:grpSpPr>
        <p:sp>
          <p:nvSpPr>
            <p:cNvPr id="428" name="標題 1">
              <a:hlinkClick r:id="rId11" action="ppaction://hlinksldjump"/>
              <a:extLst>
                <a:ext uri="{FF2B5EF4-FFF2-40B4-BE49-F238E27FC236}">
                  <a16:creationId xmlns:a16="http://schemas.microsoft.com/office/drawing/2014/main" id="{884E68B5-71AD-4DCA-9863-E11EB439FD3D}"/>
                </a:ext>
              </a:extLst>
            </p:cNvPr>
            <p:cNvSpPr txBox="1">
              <a:spLocks/>
            </p:cNvSpPr>
            <p:nvPr/>
          </p:nvSpPr>
          <p:spPr>
            <a:xfrm>
              <a:off x="-213115" y="2461525"/>
              <a:ext cx="2977911" cy="626053"/>
            </a:xfrm>
            <a:prstGeom prst="roundRect">
              <a:avLst/>
            </a:prstGeom>
            <a:grp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lIns="68580" tIns="34290" rIns="68580" bIns="3429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3200" b="1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Reading</a:t>
              </a:r>
              <a:r>
                <a:rPr lang="zh-TW" altLang="en-US" sz="3200" b="1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altLang="zh-TW" sz="3200" b="1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Time </a:t>
              </a:r>
              <a:endParaRPr lang="zh-TW" altLang="en-US" sz="3200" b="1" dirty="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cxnSp>
          <p:nvCxnSpPr>
            <p:cNvPr id="429" name="直線接點 428"/>
            <p:cNvCxnSpPr>
              <a:cxnSpLocks/>
              <a:stCxn id="428" idx="3"/>
            </p:cNvCxnSpPr>
            <p:nvPr/>
          </p:nvCxnSpPr>
          <p:spPr>
            <a:xfrm>
              <a:off x="2764796" y="2774552"/>
              <a:ext cx="447257" cy="472964"/>
            </a:xfrm>
            <a:prstGeom prst="line">
              <a:avLst/>
            </a:prstGeom>
            <a:grpFill/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id="{494F5AFD-2CF3-4EFD-BE81-533950C6AAB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62068" y="1383765"/>
            <a:ext cx="2530901" cy="2530901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02A23FFD-1F48-4206-B549-D68012D70C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45" b="98110" l="4557" r="97722">
                        <a14:foregroundMark x1="36203" y1="3403" x2="36203" y2="3403"/>
                        <a14:foregroundMark x1="57975" y1="1890" x2="57975" y2="1890"/>
                        <a14:foregroundMark x1="5063" y1="84121" x2="5063" y2="84121"/>
                        <a14:foregroundMark x1="5823" y1="98110" x2="5823" y2="98110"/>
                        <a14:foregroundMark x1="12658" y1="89036" x2="12658" y2="89036"/>
                        <a14:foregroundMark x1="26329" y1="79962" x2="26329" y2="79962"/>
                        <a14:foregroundMark x1="21519" y1="79584" x2="21519" y2="79584"/>
                        <a14:foregroundMark x1="48861" y1="78450" x2="48861" y2="78450"/>
                        <a14:foregroundMark x1="49620" y1="84310" x2="49620" y2="84310"/>
                        <a14:foregroundMark x1="53165" y1="84121" x2="53165" y2="84121"/>
                        <a14:foregroundMark x1="44810" y1="84310" x2="44810" y2="84310"/>
                        <a14:foregroundMark x1="46582" y1="84310" x2="46582" y2="84310"/>
                        <a14:foregroundMark x1="46582" y1="82231" x2="46582" y2="82231"/>
                        <a14:foregroundMark x1="54684" y1="93384" x2="54684" y2="93384"/>
                        <a14:foregroundMark x1="73671" y1="82609" x2="73671" y2="82609"/>
                        <a14:foregroundMark x1="91646" y1="81664" x2="91646" y2="81664"/>
                        <a14:foregroundMark x1="93671" y1="81853" x2="93671" y2="81853"/>
                        <a14:foregroundMark x1="97722" y1="95463" x2="97722" y2="95463"/>
                        <a14:foregroundMark x1="84304" y1="82609" x2="84304" y2="82609"/>
                        <a14:foregroundMark x1="54937" y1="89036" x2="54937" y2="89036"/>
                        <a14:foregroundMark x1="41013" y1="82042" x2="41013" y2="82042"/>
                        <a14:foregroundMark x1="42278" y1="92628" x2="42278" y2="92628"/>
                        <a14:foregroundMark x1="88354" y1="82609" x2="88354" y2="82609"/>
                        <a14:foregroundMark x1="36709" y1="41777" x2="36709" y2="41777"/>
                        <a14:foregroundMark x1="56709" y1="14556" x2="56709" y2="14556"/>
                        <a14:foregroundMark x1="60253" y1="14178" x2="60253" y2="141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093" y="115813"/>
            <a:ext cx="423167" cy="56672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>
            <a:hlinkClick r:id="rId2" action="ppaction://hlinksldjump"/>
            <a:extLst>
              <a:ext uri="{FF2B5EF4-FFF2-40B4-BE49-F238E27FC236}">
                <a16:creationId xmlns:a16="http://schemas.microsoft.com/office/drawing/2014/main" id="{D3C84F26-3757-4C21-947B-CB18BBC0D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3230" y="4262945"/>
            <a:ext cx="658425" cy="603556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712F9862-6C93-40D9-82C5-4542236D3404}"/>
              </a:ext>
            </a:extLst>
          </p:cNvPr>
          <p:cNvSpPr txBox="1"/>
          <p:nvPr/>
        </p:nvSpPr>
        <p:spPr>
          <a:xfrm>
            <a:off x="8423230" y="4866501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>
                <a:solidFill>
                  <a:schemeClr val="tx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回首頁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70688D7-1EA8-4460-963B-69266A40C1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55" y="494826"/>
            <a:ext cx="3311265" cy="1080170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426E28D9-5279-4F08-9501-BF05089251F1}"/>
              </a:ext>
            </a:extLst>
          </p:cNvPr>
          <p:cNvSpPr txBox="1">
            <a:spLocks/>
          </p:cNvSpPr>
          <p:nvPr/>
        </p:nvSpPr>
        <p:spPr>
          <a:xfrm>
            <a:off x="5629282" y="935128"/>
            <a:ext cx="2602307" cy="250008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搭配差異化學習單</a:t>
            </a:r>
            <a:r>
              <a:rPr lang="en-US" altLang="zh-TW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附件</a:t>
            </a:r>
            <a:r>
              <a:rPr lang="en-US" altLang="zh-TW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8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>
            <a:hlinkClick r:id="rId5"/>
            <a:extLst>
              <a:ext uri="{FF2B5EF4-FFF2-40B4-BE49-F238E27FC236}">
                <a16:creationId xmlns:a16="http://schemas.microsoft.com/office/drawing/2014/main" id="{A031C2CB-E77E-490C-93E7-ACBED8D2E3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776" y="1763641"/>
            <a:ext cx="4726160" cy="2659504"/>
          </a:xfrm>
          <a:prstGeom prst="rect">
            <a:avLst/>
          </a:prstGeom>
        </p:spPr>
      </p:pic>
      <p:pic>
        <p:nvPicPr>
          <p:cNvPr id="8" name="圖片 7">
            <a:hlinkClick r:id="rId7"/>
            <a:extLst>
              <a:ext uri="{FF2B5EF4-FFF2-40B4-BE49-F238E27FC236}">
                <a16:creationId xmlns:a16="http://schemas.microsoft.com/office/drawing/2014/main" id="{1CAA9F5D-8534-4FB2-A652-DC3738B57B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3918" y="1331731"/>
            <a:ext cx="2193034" cy="3232992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9A680F6C-178F-4997-958C-84CA2D122763}"/>
              </a:ext>
            </a:extLst>
          </p:cNvPr>
          <p:cNvSpPr txBox="1"/>
          <p:nvPr/>
        </p:nvSpPr>
        <p:spPr>
          <a:xfrm>
            <a:off x="4536630" y="4124445"/>
            <a:ext cx="563306" cy="27699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altLang="zh-TW" sz="1200" dirty="0">
                <a:solidFill>
                  <a:schemeClr val="tx2"/>
                </a:solidFill>
                <a:latin typeface="Comic Sans MS" panose="030F0702030302020204" pitchFamily="66" charset="0"/>
              </a:rPr>
              <a:t>5:35</a:t>
            </a:r>
            <a:endParaRPr lang="zh-TW" altLang="en-US" sz="12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2144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hlinkClick r:id="rId2"/>
            <a:extLst>
              <a:ext uri="{FF2B5EF4-FFF2-40B4-BE49-F238E27FC236}">
                <a16:creationId xmlns:a16="http://schemas.microsoft.com/office/drawing/2014/main" id="{45BC5121-0C95-49BA-89A9-EDD0EE63E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16" y="1520246"/>
            <a:ext cx="4125434" cy="23260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圖片 4">
            <a:hlinkClick r:id="rId4" action="ppaction://hlinksldjump"/>
            <a:extLst>
              <a:ext uri="{FF2B5EF4-FFF2-40B4-BE49-F238E27FC236}">
                <a16:creationId xmlns:a16="http://schemas.microsoft.com/office/drawing/2014/main" id="{9E0BEE61-183C-436E-966E-E005E0B22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3230" y="4262945"/>
            <a:ext cx="658425" cy="603556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AB6F10C3-A6A8-4F58-9596-B4448A055F14}"/>
              </a:ext>
            </a:extLst>
          </p:cNvPr>
          <p:cNvSpPr txBox="1"/>
          <p:nvPr/>
        </p:nvSpPr>
        <p:spPr>
          <a:xfrm>
            <a:off x="8423230" y="4866501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>
                <a:solidFill>
                  <a:schemeClr val="tx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回首頁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B5075A06-12C7-445D-88AE-6A72307BAC1F}"/>
              </a:ext>
            </a:extLst>
          </p:cNvPr>
          <p:cNvSpPr txBox="1"/>
          <p:nvPr/>
        </p:nvSpPr>
        <p:spPr>
          <a:xfrm>
            <a:off x="233915" y="1159226"/>
            <a:ext cx="42601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How did Dragon Boat Festival come about?</a:t>
            </a:r>
            <a:endParaRPr lang="zh-TW" altLang="en-US" sz="16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2E467057-4F73-4760-AF31-C9A058E5246E}"/>
              </a:ext>
            </a:extLst>
          </p:cNvPr>
          <p:cNvSpPr txBox="1"/>
          <p:nvPr/>
        </p:nvSpPr>
        <p:spPr>
          <a:xfrm>
            <a:off x="3796044" y="3569324"/>
            <a:ext cx="563306" cy="27699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altLang="zh-TW" sz="1200" dirty="0">
                <a:solidFill>
                  <a:schemeClr val="tx2"/>
                </a:solidFill>
                <a:latin typeface="Comic Sans MS" panose="030F0702030302020204" pitchFamily="66" charset="0"/>
              </a:rPr>
              <a:t>2:57</a:t>
            </a:r>
            <a:endParaRPr lang="zh-TW" altLang="en-US" sz="12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圖片 11">
            <a:hlinkClick r:id="rId6"/>
            <a:extLst>
              <a:ext uri="{FF2B5EF4-FFF2-40B4-BE49-F238E27FC236}">
                <a16:creationId xmlns:a16="http://schemas.microsoft.com/office/drawing/2014/main" id="{752B3225-BE4D-4F99-860C-F1064CF6F5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2405" y="1497780"/>
            <a:ext cx="3969707" cy="23302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2D5BB3B6-424D-4D0E-AAC3-40882A2B98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03245" y="3638736"/>
            <a:ext cx="2252196" cy="1415657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5DC24810-7FC4-4FA2-B82A-6F4826F53EB4}"/>
              </a:ext>
            </a:extLst>
          </p:cNvPr>
          <p:cNvSpPr txBox="1"/>
          <p:nvPr/>
        </p:nvSpPr>
        <p:spPr>
          <a:xfrm>
            <a:off x="4777345" y="1157160"/>
            <a:ext cx="37783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Taiwan </a:t>
            </a:r>
            <a:r>
              <a:rPr lang="en-US" altLang="zh-TW" sz="1600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LuKang</a:t>
            </a:r>
            <a:r>
              <a:rPr lang="en-US" altLang="zh-TW" sz="16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Dragon Boat Festival</a:t>
            </a:r>
            <a:endParaRPr lang="zh-TW" altLang="en-US" sz="16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A5069AC0-24C6-42D8-8FE5-335A1836B53A}"/>
              </a:ext>
            </a:extLst>
          </p:cNvPr>
          <p:cNvSpPr txBox="1"/>
          <p:nvPr/>
        </p:nvSpPr>
        <p:spPr>
          <a:xfrm>
            <a:off x="8268806" y="3539551"/>
            <a:ext cx="563306" cy="27699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altLang="zh-TW" sz="1200" dirty="0">
                <a:solidFill>
                  <a:schemeClr val="tx2"/>
                </a:solidFill>
                <a:latin typeface="Comic Sans MS" panose="030F0702030302020204" pitchFamily="66" charset="0"/>
              </a:rPr>
              <a:t>9:44</a:t>
            </a:r>
            <a:endParaRPr lang="zh-TW" altLang="en-US" sz="12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0453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hlinkClick r:id="rId2" action="ppaction://hlinksldjump"/>
            <a:extLst>
              <a:ext uri="{FF2B5EF4-FFF2-40B4-BE49-F238E27FC236}">
                <a16:creationId xmlns:a16="http://schemas.microsoft.com/office/drawing/2014/main" id="{9E0BEE61-183C-436E-966E-E005E0B22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3230" y="4262945"/>
            <a:ext cx="658425" cy="603556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AB6F10C3-A6A8-4F58-9596-B4448A055F14}"/>
              </a:ext>
            </a:extLst>
          </p:cNvPr>
          <p:cNvSpPr txBox="1"/>
          <p:nvPr/>
        </p:nvSpPr>
        <p:spPr>
          <a:xfrm>
            <a:off x="8423230" y="4866501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>
                <a:solidFill>
                  <a:schemeClr val="tx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回首頁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B5075A06-12C7-445D-88AE-6A72307BAC1F}"/>
              </a:ext>
            </a:extLst>
          </p:cNvPr>
          <p:cNvSpPr txBox="1"/>
          <p:nvPr/>
        </p:nvSpPr>
        <p:spPr>
          <a:xfrm>
            <a:off x="233915" y="1126565"/>
            <a:ext cx="39978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Dragon Boat Races Celebrate China's Ancient Past</a:t>
            </a:r>
            <a:endParaRPr lang="zh-TW" altLang="en-US" sz="16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2">
            <a:hlinkClick r:id="rId4"/>
            <a:extLst>
              <a:ext uri="{FF2B5EF4-FFF2-40B4-BE49-F238E27FC236}">
                <a16:creationId xmlns:a16="http://schemas.microsoft.com/office/drawing/2014/main" id="{8E7777F7-E3FE-4107-8A26-4E419EF23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765" y="1735476"/>
            <a:ext cx="3625037" cy="234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圖片 3">
            <a:hlinkClick r:id="rId6"/>
            <a:extLst>
              <a:ext uri="{FF2B5EF4-FFF2-40B4-BE49-F238E27FC236}">
                <a16:creationId xmlns:a16="http://schemas.microsoft.com/office/drawing/2014/main" id="{AE70FD4D-FAF8-4FA6-94B1-C8C38A5635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915" y="1735477"/>
            <a:ext cx="4061637" cy="22814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2E467057-4F73-4760-AF31-C9A058E5246E}"/>
              </a:ext>
            </a:extLst>
          </p:cNvPr>
          <p:cNvSpPr txBox="1"/>
          <p:nvPr/>
        </p:nvSpPr>
        <p:spPr>
          <a:xfrm>
            <a:off x="3703897" y="3739936"/>
            <a:ext cx="563306" cy="27699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altLang="zh-TW" sz="1200" dirty="0">
                <a:solidFill>
                  <a:schemeClr val="tx2"/>
                </a:solidFill>
                <a:latin typeface="Comic Sans MS" panose="030F0702030302020204" pitchFamily="66" charset="0"/>
              </a:rPr>
              <a:t>4:16</a:t>
            </a:r>
            <a:endParaRPr lang="zh-TW" altLang="en-US" sz="12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5B804E74-FDC7-443E-86BD-41F0416D2505}"/>
              </a:ext>
            </a:extLst>
          </p:cNvPr>
          <p:cNvSpPr txBox="1"/>
          <p:nvPr/>
        </p:nvSpPr>
        <p:spPr>
          <a:xfrm>
            <a:off x="8022496" y="3822668"/>
            <a:ext cx="563306" cy="27699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altLang="zh-TW" sz="1200" dirty="0">
                <a:solidFill>
                  <a:schemeClr val="tx2"/>
                </a:solidFill>
                <a:latin typeface="Comic Sans MS" panose="030F0702030302020204" pitchFamily="66" charset="0"/>
              </a:rPr>
              <a:t>2:24</a:t>
            </a:r>
            <a:endParaRPr lang="zh-TW" altLang="en-US" sz="12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8F69D45D-8D7C-4DA7-BDF8-B04700D0E741}"/>
              </a:ext>
            </a:extLst>
          </p:cNvPr>
          <p:cNvSpPr txBox="1"/>
          <p:nvPr/>
        </p:nvSpPr>
        <p:spPr>
          <a:xfrm>
            <a:off x="4960765" y="1427699"/>
            <a:ext cx="25245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TW" altLang="en-US" sz="1600" b="1" i="0" dirty="0">
                <a:solidFill>
                  <a:schemeClr val="accent2">
                    <a:lumMod val="50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端午節的習俗動畫 </a:t>
            </a:r>
            <a:r>
              <a:rPr lang="en-US" altLang="zh-TW" sz="1600" b="1" i="0" dirty="0">
                <a:solidFill>
                  <a:schemeClr val="accent2">
                    <a:lumMod val="50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600" b="1" i="0" dirty="0">
                <a:solidFill>
                  <a:schemeClr val="accent2">
                    <a:lumMod val="50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中文</a:t>
            </a:r>
            <a:r>
              <a:rPr lang="en-US" altLang="zh-TW" sz="1600" b="1" i="0" dirty="0">
                <a:solidFill>
                  <a:schemeClr val="accent2">
                    <a:lumMod val="50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600" b="1" i="0" dirty="0">
              <a:solidFill>
                <a:schemeClr val="accent2">
                  <a:lumMod val="50000"/>
                </a:schemeClr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886323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>
            <a:extLst>
              <a:ext uri="{FF2B5EF4-FFF2-40B4-BE49-F238E27FC236}">
                <a16:creationId xmlns:a16="http://schemas.microsoft.com/office/drawing/2014/main" id="{C570D142-3397-442F-B448-0DCC8DE8CE7D}"/>
              </a:ext>
            </a:extLst>
          </p:cNvPr>
          <p:cNvSpPr txBox="1"/>
          <p:nvPr/>
        </p:nvSpPr>
        <p:spPr>
          <a:xfrm>
            <a:off x="2791691" y="1514562"/>
            <a:ext cx="46798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72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Games </a:t>
            </a:r>
            <a:endParaRPr lang="zh-TW" altLang="en-US" sz="72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976ACBF-C523-4167-9317-E717FC0EE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8862" y="3118827"/>
            <a:ext cx="3644412" cy="2024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7808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hlinkClick r:id="rId2"/>
            <a:extLst>
              <a:ext uri="{FF2B5EF4-FFF2-40B4-BE49-F238E27FC236}">
                <a16:creationId xmlns:a16="http://schemas.microsoft.com/office/drawing/2014/main" id="{1CB56296-D9DE-48F8-A9B1-E5F20B277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673" y="962399"/>
            <a:ext cx="3548635" cy="21808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圖片 18">
            <a:hlinkClick r:id="rId4" action="ppaction://hlinksldjump"/>
            <a:extLst>
              <a:ext uri="{FF2B5EF4-FFF2-40B4-BE49-F238E27FC236}">
                <a16:creationId xmlns:a16="http://schemas.microsoft.com/office/drawing/2014/main" id="{D3C84F26-3757-4C21-947B-CB18BBC0DB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3230" y="4262945"/>
            <a:ext cx="658425" cy="603556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712F9862-6C93-40D9-82C5-4542236D3404}"/>
              </a:ext>
            </a:extLst>
          </p:cNvPr>
          <p:cNvSpPr txBox="1"/>
          <p:nvPr/>
        </p:nvSpPr>
        <p:spPr>
          <a:xfrm>
            <a:off x="8423230" y="4866501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>
                <a:solidFill>
                  <a:schemeClr val="tx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回首頁</a:t>
            </a:r>
          </a:p>
        </p:txBody>
      </p:sp>
      <p:pic>
        <p:nvPicPr>
          <p:cNvPr id="4" name="圖片 3">
            <a:hlinkClick r:id="rId6"/>
            <a:extLst>
              <a:ext uri="{FF2B5EF4-FFF2-40B4-BE49-F238E27FC236}">
                <a16:creationId xmlns:a16="http://schemas.microsoft.com/office/drawing/2014/main" id="{223AC19D-2FBD-4257-B47A-C171DC8561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6639" y="2684495"/>
            <a:ext cx="1603779" cy="22403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91DEF195-3B85-4E31-8261-CB63A2CEB0CB}"/>
              </a:ext>
            </a:extLst>
          </p:cNvPr>
          <p:cNvSpPr txBox="1">
            <a:spLocks/>
          </p:cNvSpPr>
          <p:nvPr/>
        </p:nvSpPr>
        <p:spPr>
          <a:xfrm>
            <a:off x="526516" y="3718878"/>
            <a:ext cx="1903816" cy="47985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提供</a:t>
            </a:r>
            <a:r>
              <a:rPr lang="en-US" altLang="zh-TW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Kahoot!</a:t>
            </a:r>
            <a:r>
              <a:rPr lang="zh-TW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附件</a:t>
            </a:r>
            <a:endParaRPr lang="en-US" altLang="zh-TW" sz="14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zh-TW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沒有平板也能玩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A5C57A1-D15C-4CB5-96A6-4144A67C6B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5129" y="40783"/>
            <a:ext cx="2259072" cy="780051"/>
          </a:xfrm>
          <a:prstGeom prst="rect">
            <a:avLst/>
          </a:prstGeom>
        </p:spPr>
      </p:pic>
      <p:pic>
        <p:nvPicPr>
          <p:cNvPr id="7" name="Picture 4" descr="Kahoot Clipart, HD Png Download , Transparent Png Image - PNGitem">
            <a:extLst>
              <a:ext uri="{FF2B5EF4-FFF2-40B4-BE49-F238E27FC236}">
                <a16:creationId xmlns:a16="http://schemas.microsoft.com/office/drawing/2014/main" id="{A190BEBA-B4E5-41D2-B30E-A5E37F94C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143" b="90476" l="10000" r="96000">
                        <a14:foregroundMark x1="30000" y1="15476" x2="35667" y2="65476"/>
                        <a14:foregroundMark x1="35667" y1="65476" x2="78000" y2="60119"/>
                        <a14:foregroundMark x1="78000" y1="60119" x2="69000" y2="22024"/>
                        <a14:foregroundMark x1="69000" y1="22024" x2="40000" y2="23810"/>
                        <a14:foregroundMark x1="40000" y1="23810" x2="57000" y2="44048"/>
                        <a14:foregroundMark x1="57000" y1="44048" x2="87000" y2="43452"/>
                        <a14:foregroundMark x1="87000" y1="43452" x2="87000" y2="43452"/>
                        <a14:foregroundMark x1="17000" y1="25000" x2="26667" y2="54167"/>
                        <a14:foregroundMark x1="26667" y1="27381" x2="64667" y2="57738"/>
                        <a14:foregroundMark x1="39333" y1="58929" x2="88667" y2="36310"/>
                        <a14:foregroundMark x1="88667" y1="36310" x2="88667" y2="34524"/>
                        <a14:foregroundMark x1="85667" y1="52976" x2="85667" y2="63690"/>
                        <a14:foregroundMark x1="96000" y1="39286" x2="96000" y2="39286"/>
                        <a14:foregroundMark x1="60333" y1="7143" x2="60333" y2="7143"/>
                        <a14:foregroundMark x1="87000" y1="90476" x2="87000" y2="904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16" y="40783"/>
            <a:ext cx="1621257" cy="90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圖片 12">
            <a:hlinkClick r:id="rId11"/>
            <a:extLst>
              <a:ext uri="{FF2B5EF4-FFF2-40B4-BE49-F238E27FC236}">
                <a16:creationId xmlns:a16="http://schemas.microsoft.com/office/drawing/2014/main" id="{C6DEA24E-8CC4-41FD-888C-41636C97EF8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70859" y="639638"/>
            <a:ext cx="2958917" cy="15692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圖片 16">
            <a:hlinkClick r:id="rId13"/>
            <a:extLst>
              <a:ext uri="{FF2B5EF4-FFF2-40B4-BE49-F238E27FC236}">
                <a16:creationId xmlns:a16="http://schemas.microsoft.com/office/drawing/2014/main" id="{7B6CFFF1-85C9-4A18-837B-F5A32DA5A2A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39926" y="3121261"/>
            <a:ext cx="3176026" cy="15028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D1320DB6-6BEA-493D-AC49-2D3D9035846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2"/>
          <a:stretch/>
        </p:blipFill>
        <p:spPr>
          <a:xfrm>
            <a:off x="4839926" y="2571750"/>
            <a:ext cx="1443233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4046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637;p49">
            <a:extLst>
              <a:ext uri="{FF2B5EF4-FFF2-40B4-BE49-F238E27FC236}">
                <a16:creationId xmlns:a16="http://schemas.microsoft.com/office/drawing/2014/main" id="{EE9E788C-7F73-4715-905D-F5CFDBF1A3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69500" y="1770150"/>
            <a:ext cx="4005000" cy="8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Do It Yourself</a:t>
            </a:r>
            <a:endParaRPr sz="72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6E7557F-A1D7-4934-82E7-FEABD1196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4500" y="3063964"/>
            <a:ext cx="1998549" cy="207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5096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流程圖: 人工輸入 11"/>
          <p:cNvSpPr/>
          <p:nvPr/>
        </p:nvSpPr>
        <p:spPr>
          <a:xfrm>
            <a:off x="0" y="1976978"/>
            <a:ext cx="9144000" cy="3177018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3327 h 11327"/>
              <a:gd name="connsiteX1" fmla="*/ 10000 w 10000"/>
              <a:gd name="connsiteY1" fmla="*/ 0 h 11327"/>
              <a:gd name="connsiteX2" fmla="*/ 10000 w 10000"/>
              <a:gd name="connsiteY2" fmla="*/ 11327 h 11327"/>
              <a:gd name="connsiteX3" fmla="*/ 0 w 10000"/>
              <a:gd name="connsiteY3" fmla="*/ 11327 h 11327"/>
              <a:gd name="connsiteX4" fmla="*/ 0 w 10000"/>
              <a:gd name="connsiteY4" fmla="*/ 3327 h 11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1327">
                <a:moveTo>
                  <a:pt x="0" y="3327"/>
                </a:moveTo>
                <a:lnTo>
                  <a:pt x="10000" y="0"/>
                </a:lnTo>
                <a:lnTo>
                  <a:pt x="10000" y="11327"/>
                </a:lnTo>
                <a:lnTo>
                  <a:pt x="0" y="11327"/>
                </a:lnTo>
                <a:lnTo>
                  <a:pt x="0" y="3327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文字方塊 28"/>
          <p:cNvSpPr txBox="1"/>
          <p:nvPr/>
        </p:nvSpPr>
        <p:spPr>
          <a:xfrm>
            <a:off x="-9331" y="4846219"/>
            <a:ext cx="41054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此為網路資源，請查看原文，有相關活動詳細說明</a:t>
            </a:r>
          </a:p>
        </p:txBody>
      </p:sp>
      <p:grpSp>
        <p:nvGrpSpPr>
          <p:cNvPr id="30" name="群組 29"/>
          <p:cNvGrpSpPr/>
          <p:nvPr/>
        </p:nvGrpSpPr>
        <p:grpSpPr>
          <a:xfrm>
            <a:off x="310239" y="195486"/>
            <a:ext cx="8369821" cy="2387644"/>
            <a:chOff x="162619" y="195486"/>
            <a:chExt cx="8369821" cy="2387644"/>
          </a:xfrm>
        </p:grpSpPr>
        <p:pic>
          <p:nvPicPr>
            <p:cNvPr id="31" name="圖片 30">
              <a:hlinkClick r:id="rId2"/>
            </p:cNvPr>
            <p:cNvPicPr>
              <a:picLocks noChangeAspect="1"/>
            </p:cNvPicPr>
            <p:nvPr/>
          </p:nvPicPr>
          <p:blipFill rotWithShape="1">
            <a:blip r:embed="rId3"/>
            <a:srcRect t="17707" b="9673"/>
            <a:stretch/>
          </p:blipFill>
          <p:spPr>
            <a:xfrm>
              <a:off x="388817" y="240424"/>
              <a:ext cx="2012766" cy="1948892"/>
            </a:xfrm>
            <a:prstGeom prst="rect">
              <a:avLst/>
            </a:prstGeom>
          </p:spPr>
        </p:pic>
        <p:sp>
          <p:nvSpPr>
            <p:cNvPr id="32" name="文字方塊 31"/>
            <p:cNvSpPr txBox="1"/>
            <p:nvPr/>
          </p:nvSpPr>
          <p:spPr>
            <a:xfrm>
              <a:off x="2846916" y="195486"/>
              <a:ext cx="44613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Origami Rice Dumplings</a:t>
              </a:r>
            </a:p>
          </p:txBody>
        </p:sp>
        <p:sp>
          <p:nvSpPr>
            <p:cNvPr id="33" name="文字方塊 32"/>
            <p:cNvSpPr txBox="1"/>
            <p:nvPr/>
          </p:nvSpPr>
          <p:spPr>
            <a:xfrm>
              <a:off x="2842845" y="719872"/>
              <a:ext cx="568959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8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材料</a:t>
              </a:r>
              <a:r>
                <a:rPr lang="en-US" altLang="zh-TW" sz="18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: </a:t>
              </a:r>
              <a:r>
                <a:rPr lang="zh-TW" altLang="en-US" sz="18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紙</a:t>
              </a:r>
              <a:r>
                <a:rPr lang="en-US" altLang="zh-TW" sz="18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18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綠色或其他顏色</a:t>
              </a:r>
              <a:r>
                <a:rPr lang="en-US" altLang="zh-TW" sz="18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r>
                <a:rPr lang="zh-TW" altLang="en-US" sz="18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、細繩</a:t>
              </a:r>
              <a:endParaRPr lang="en-US" altLang="zh-TW" sz="1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18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將紙剪成長條狀，再沿著紙條摺出一個一個三角形，利用三角形的摺痕再摺成</a:t>
              </a:r>
              <a:r>
                <a:rPr lang="en-US" altLang="zh-TW" sz="18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3D</a:t>
              </a:r>
              <a:r>
                <a:rPr lang="zh-TW" altLang="en-US" sz="18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錐體，最後綁上細繩，就完成立體的摺紙粽子囉！用大張的紙條可以摺出更大的粽子，也可以當作教室布置喔！</a:t>
              </a:r>
              <a:endParaRPr lang="en-US" altLang="zh-TW" sz="1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4" name="文字方塊 33"/>
            <p:cNvSpPr txBox="1"/>
            <p:nvPr/>
          </p:nvSpPr>
          <p:spPr>
            <a:xfrm>
              <a:off x="162619" y="2004248"/>
              <a:ext cx="2465163" cy="578882"/>
            </a:xfrm>
            <a:prstGeom prst="roundRect">
              <a:avLst/>
            </a:prstGeom>
            <a:solidFill>
              <a:srgbClr val="62880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400" b="1" dirty="0">
                  <a:solidFill>
                    <a:schemeClr val="bg1"/>
                  </a:solidFill>
                </a:rPr>
                <a:t>From </a:t>
              </a:r>
              <a:r>
                <a:rPr lang="en-US" altLang="zh-TW" sz="1400" b="1" dirty="0" err="1">
                  <a:solidFill>
                    <a:srgbClr val="D0EB9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FortuneCookieMom</a:t>
              </a:r>
              <a:endParaRPr lang="en-US" altLang="zh-TW" sz="1400" b="1" dirty="0">
                <a:solidFill>
                  <a:srgbClr val="D0EB9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en-US" altLang="zh-TW" sz="1400" b="1" dirty="0">
                  <a:solidFill>
                    <a:schemeClr val="bg1"/>
                  </a:solidFill>
                </a:rPr>
                <a:t>click to read more</a:t>
              </a:r>
              <a:endParaRPr lang="zh-TW" altLang="en-US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5" name="群組 34"/>
          <p:cNvGrpSpPr/>
          <p:nvPr/>
        </p:nvGrpSpPr>
        <p:grpSpPr>
          <a:xfrm>
            <a:off x="218519" y="2367526"/>
            <a:ext cx="8773581" cy="2667884"/>
            <a:chOff x="218519" y="2367526"/>
            <a:chExt cx="8773581" cy="2667884"/>
          </a:xfrm>
        </p:grpSpPr>
        <p:sp>
          <p:nvSpPr>
            <p:cNvPr id="36" name="文字方塊 35"/>
            <p:cNvSpPr txBox="1"/>
            <p:nvPr/>
          </p:nvSpPr>
          <p:spPr>
            <a:xfrm>
              <a:off x="2627783" y="2715766"/>
              <a:ext cx="37347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Paper Sachet</a:t>
              </a:r>
            </a:p>
          </p:txBody>
        </p:sp>
        <p:sp>
          <p:nvSpPr>
            <p:cNvPr id="37" name="文字方塊 36"/>
            <p:cNvSpPr txBox="1"/>
            <p:nvPr/>
          </p:nvSpPr>
          <p:spPr>
            <a:xfrm>
              <a:off x="218519" y="3291830"/>
              <a:ext cx="644171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8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材料</a:t>
              </a:r>
              <a:r>
                <a:rPr lang="en-US" altLang="zh-TW" sz="18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:</a:t>
              </a:r>
              <a:r>
                <a:rPr lang="zh-TW" altLang="en-US" sz="18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紙</a:t>
              </a:r>
              <a:r>
                <a:rPr lang="en-US" altLang="zh-TW" sz="18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18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顏色不拘</a:t>
              </a:r>
              <a:r>
                <a:rPr lang="en-US" altLang="zh-TW" sz="18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r>
                <a:rPr lang="zh-TW" altLang="en-US" sz="18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、細繩細線、香香豆</a:t>
              </a:r>
              <a:r>
                <a:rPr lang="en-US" altLang="zh-TW" sz="18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18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或艾草包等氣味素材</a:t>
              </a:r>
              <a:r>
                <a:rPr lang="en-US" altLang="zh-TW" sz="18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</a:p>
            <a:p>
              <a:r>
                <a:rPr lang="zh-TW" altLang="en-US" sz="18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將紙黏成圓筒狀，上下再以不同方向封口就變成錐體囉</a:t>
              </a:r>
              <a:r>
                <a:rPr lang="en-US" altLang="zh-TW" sz="18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18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也可以做成粽子形裝飾品</a:t>
              </a:r>
              <a:r>
                <a:rPr lang="en-US" altLang="zh-TW" sz="18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r>
                <a:rPr lang="zh-TW" altLang="en-US" sz="18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，封口前將香香豆或是其他有氣味的素材放進去，就完成自製香包了，可以依照學生程度，用細繩作成流蘇穿過去，或是黏上細線可吊掛即可！</a:t>
              </a:r>
            </a:p>
          </p:txBody>
        </p:sp>
        <p:pic>
          <p:nvPicPr>
            <p:cNvPr id="38" name="圖片 37">
              <a:hlinkClick r:id="rId4"/>
            </p:cNvPr>
            <p:cNvPicPr>
              <a:picLocks noChangeAspect="1"/>
            </p:cNvPicPr>
            <p:nvPr/>
          </p:nvPicPr>
          <p:blipFill rotWithShape="1">
            <a:blip r:embed="rId5"/>
            <a:srcRect l="9595" t="55202" r="77508" b="17261"/>
            <a:stretch/>
          </p:blipFill>
          <p:spPr>
            <a:xfrm>
              <a:off x="6879626" y="2888953"/>
              <a:ext cx="1787293" cy="2146457"/>
            </a:xfrm>
            <a:prstGeom prst="rect">
              <a:avLst/>
            </a:prstGeom>
          </p:spPr>
        </p:pic>
        <p:sp>
          <p:nvSpPr>
            <p:cNvPr id="39" name="文字方塊 38"/>
            <p:cNvSpPr txBox="1"/>
            <p:nvPr/>
          </p:nvSpPr>
          <p:spPr>
            <a:xfrm>
              <a:off x="6554443" y="2367526"/>
              <a:ext cx="2437657" cy="578882"/>
            </a:xfrm>
            <a:prstGeom prst="roundRect">
              <a:avLst/>
            </a:prstGeom>
            <a:solidFill>
              <a:srgbClr val="62880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400" b="1" dirty="0">
                  <a:solidFill>
                    <a:schemeClr val="bg1"/>
                  </a:solidFill>
                </a:rPr>
                <a:t>From </a:t>
              </a:r>
              <a:r>
                <a:rPr lang="en-US" altLang="zh-TW" sz="1400" b="1" dirty="0">
                  <a:solidFill>
                    <a:srgbClr val="D0EB9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Let's Craft by Anny !</a:t>
              </a:r>
            </a:p>
            <a:p>
              <a:pPr algn="ctr"/>
              <a:r>
                <a:rPr lang="en-US" altLang="zh-TW" sz="1400" b="1" dirty="0">
                  <a:solidFill>
                    <a:schemeClr val="bg1"/>
                  </a:solidFill>
                </a:rPr>
                <a:t>click to read more</a:t>
              </a:r>
              <a:endParaRPr lang="zh-TW" altLang="en-US" sz="1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3432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人工輸入 11"/>
          <p:cNvSpPr/>
          <p:nvPr/>
        </p:nvSpPr>
        <p:spPr>
          <a:xfrm>
            <a:off x="0" y="1976978"/>
            <a:ext cx="9144000" cy="3177018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3327 h 11327"/>
              <a:gd name="connsiteX1" fmla="*/ 10000 w 10000"/>
              <a:gd name="connsiteY1" fmla="*/ 0 h 11327"/>
              <a:gd name="connsiteX2" fmla="*/ 10000 w 10000"/>
              <a:gd name="connsiteY2" fmla="*/ 11327 h 11327"/>
              <a:gd name="connsiteX3" fmla="*/ 0 w 10000"/>
              <a:gd name="connsiteY3" fmla="*/ 11327 h 11327"/>
              <a:gd name="connsiteX4" fmla="*/ 0 w 10000"/>
              <a:gd name="connsiteY4" fmla="*/ 3327 h 11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1327">
                <a:moveTo>
                  <a:pt x="0" y="3327"/>
                </a:moveTo>
                <a:lnTo>
                  <a:pt x="10000" y="0"/>
                </a:lnTo>
                <a:lnTo>
                  <a:pt x="10000" y="11327"/>
                </a:lnTo>
                <a:lnTo>
                  <a:pt x="0" y="11327"/>
                </a:lnTo>
                <a:lnTo>
                  <a:pt x="0" y="3327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" name="圖片 18">
            <a:hlinkClick r:id="rId2" action="ppaction://hlinksldjump"/>
            <a:extLst>
              <a:ext uri="{FF2B5EF4-FFF2-40B4-BE49-F238E27FC236}">
                <a16:creationId xmlns:a16="http://schemas.microsoft.com/office/drawing/2014/main" id="{D3C84F26-3757-4C21-947B-CB18BBC0D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3230" y="4262945"/>
            <a:ext cx="658425" cy="603556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712F9862-6C93-40D9-82C5-4542236D3404}"/>
              </a:ext>
            </a:extLst>
          </p:cNvPr>
          <p:cNvSpPr txBox="1"/>
          <p:nvPr/>
        </p:nvSpPr>
        <p:spPr>
          <a:xfrm>
            <a:off x="8423230" y="4866501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>
                <a:solidFill>
                  <a:schemeClr val="tx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回首頁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-9331" y="4846219"/>
            <a:ext cx="41054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此為網路資源，請查看原文，有相關活動詳細說明</a:t>
            </a:r>
          </a:p>
        </p:txBody>
      </p:sp>
      <p:grpSp>
        <p:nvGrpSpPr>
          <p:cNvPr id="6" name="群組 5"/>
          <p:cNvGrpSpPr/>
          <p:nvPr/>
        </p:nvGrpSpPr>
        <p:grpSpPr>
          <a:xfrm>
            <a:off x="262610" y="345311"/>
            <a:ext cx="8747645" cy="2162177"/>
            <a:chOff x="146444" y="335786"/>
            <a:chExt cx="8747645" cy="2162177"/>
          </a:xfrm>
        </p:grpSpPr>
        <p:sp>
          <p:nvSpPr>
            <p:cNvPr id="7" name="文字方塊 6"/>
            <p:cNvSpPr txBox="1"/>
            <p:nvPr/>
          </p:nvSpPr>
          <p:spPr>
            <a:xfrm>
              <a:off x="3203998" y="373397"/>
              <a:ext cx="45379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Paper Dragon Boat Race</a:t>
              </a:r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3199927" y="995751"/>
              <a:ext cx="569416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8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材料</a:t>
              </a:r>
              <a:r>
                <a:rPr lang="en-US" altLang="zh-TW" sz="18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:</a:t>
              </a:r>
              <a:r>
                <a:rPr lang="zh-TW" altLang="en-US" sz="18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紙</a:t>
              </a:r>
              <a:r>
                <a:rPr lang="en-US" altLang="zh-TW" sz="18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18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顏色不拘</a:t>
              </a:r>
              <a:r>
                <a:rPr lang="en-US" altLang="zh-TW" sz="18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</a:p>
            <a:p>
              <a:r>
                <a:rPr lang="zh-TW" altLang="en-US" sz="18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動手跟著影片一起做，先摺出比賽的軌道，再畫出河流和龍舟，簡單的前後動一動軌道，就可以全班進行紙上龍舟比賽囉！</a:t>
              </a:r>
              <a:endParaRPr lang="en-US" altLang="zh-TW" sz="1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9" name="圖片 8">
              <a:hlinkClick r:id="rId4"/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6444" y="335786"/>
              <a:ext cx="2981901" cy="1677319"/>
            </a:xfrm>
            <a:prstGeom prst="rect">
              <a:avLst/>
            </a:prstGeom>
          </p:spPr>
        </p:pic>
        <p:sp>
          <p:nvSpPr>
            <p:cNvPr id="10" name="文字方塊 9"/>
            <p:cNvSpPr txBox="1"/>
            <p:nvPr/>
          </p:nvSpPr>
          <p:spPr>
            <a:xfrm>
              <a:off x="452788" y="1919081"/>
              <a:ext cx="2369211" cy="578882"/>
            </a:xfrm>
            <a:prstGeom prst="roundRect">
              <a:avLst/>
            </a:prstGeom>
            <a:solidFill>
              <a:srgbClr val="62880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400" b="1" dirty="0">
                  <a:solidFill>
                    <a:schemeClr val="bg1"/>
                  </a:solidFill>
                </a:rPr>
                <a:t>From </a:t>
              </a:r>
              <a:r>
                <a:rPr lang="en-US" altLang="zh-TW" sz="1400" b="1" dirty="0">
                  <a:solidFill>
                    <a:srgbClr val="D0EB9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Easy Note Origami </a:t>
              </a:r>
              <a:r>
                <a:rPr lang="en-US" altLang="zh-TW" sz="1400" b="1" dirty="0">
                  <a:solidFill>
                    <a:schemeClr val="bg1"/>
                  </a:solidFill>
                </a:rPr>
                <a:t>click to read more</a:t>
              </a:r>
              <a:endParaRPr lang="zh-TW" altLang="en-US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群組 10"/>
          <p:cNvGrpSpPr/>
          <p:nvPr/>
        </p:nvGrpSpPr>
        <p:grpSpPr>
          <a:xfrm>
            <a:off x="152400" y="2405475"/>
            <a:ext cx="8857855" cy="2306647"/>
            <a:chOff x="152400" y="2481675"/>
            <a:chExt cx="8857855" cy="2306647"/>
          </a:xfrm>
        </p:grpSpPr>
        <p:sp>
          <p:nvSpPr>
            <p:cNvPr id="12" name="文字方塊 11"/>
            <p:cNvSpPr txBox="1"/>
            <p:nvPr/>
          </p:nvSpPr>
          <p:spPr>
            <a:xfrm>
              <a:off x="2267744" y="2787774"/>
              <a:ext cx="40324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Carton Dragon Boat</a:t>
              </a:r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152400" y="3310994"/>
              <a:ext cx="658323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8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材料</a:t>
              </a:r>
              <a:r>
                <a:rPr lang="en-US" altLang="zh-TW" sz="18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:</a:t>
              </a:r>
              <a:r>
                <a:rPr lang="zh-TW" altLang="en-US" sz="18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著色線稿圖、飲料紙盒、竹筷、橡皮筋</a:t>
              </a:r>
              <a:endParaRPr lang="en-US" altLang="zh-TW" sz="1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18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將飲料紙盒剪半黏貼，請老師幫忙裁切</a:t>
              </a:r>
              <a:r>
                <a:rPr lang="en-US" altLang="zh-TW" sz="18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</a:t>
              </a:r>
              <a:r>
                <a:rPr lang="zh-TW" altLang="en-US" sz="18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個洞</a:t>
              </a:r>
              <a:r>
                <a:rPr lang="en-US" altLang="zh-TW" sz="18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18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請注意安全喔！</a:t>
              </a:r>
              <a:r>
                <a:rPr lang="en-US" altLang="zh-TW" sz="18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</a:p>
            <a:p>
              <a:r>
                <a:rPr lang="zh-TW" altLang="en-US" sz="18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把竹筷穿過去，再利用剩下的飲料紙盒和橡皮筋做出船的十字馬達，貼上畫好的龍舟線稿圖，就完成廢物利用的飲料紙盒龍舟囉！還可以實際在水槽舉行龍舟比賽喔！</a:t>
              </a:r>
              <a:endParaRPr lang="en-US" altLang="zh-TW" sz="1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4" name="圖片 13">
              <a:hlinkClick r:id="rId6"/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73667" y="2481675"/>
              <a:ext cx="2536588" cy="1426831"/>
            </a:xfrm>
            <a:prstGeom prst="rect">
              <a:avLst/>
            </a:prstGeom>
          </p:spPr>
        </p:pic>
        <p:sp>
          <p:nvSpPr>
            <p:cNvPr id="15" name="文字方塊 14"/>
            <p:cNvSpPr txBox="1"/>
            <p:nvPr/>
          </p:nvSpPr>
          <p:spPr>
            <a:xfrm>
              <a:off x="6834142" y="3689664"/>
              <a:ext cx="1815637" cy="578882"/>
            </a:xfrm>
            <a:prstGeom prst="roundRect">
              <a:avLst/>
            </a:prstGeom>
            <a:solidFill>
              <a:srgbClr val="62880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400" b="1" dirty="0">
                  <a:solidFill>
                    <a:schemeClr val="bg1"/>
                  </a:solidFill>
                </a:rPr>
                <a:t>From </a:t>
              </a:r>
              <a:r>
                <a:rPr lang="zh-TW" altLang="en-US" sz="1400" b="1" dirty="0">
                  <a:solidFill>
                    <a:srgbClr val="D0EB9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中山親子館</a:t>
              </a:r>
              <a:endParaRPr lang="en-US" altLang="zh-TW" sz="1400" b="1" dirty="0">
                <a:solidFill>
                  <a:srgbClr val="D0EB9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en-US" altLang="zh-TW" sz="1400" b="1" dirty="0">
                  <a:solidFill>
                    <a:schemeClr val="bg1"/>
                  </a:solidFill>
                </a:rPr>
                <a:t>click to read more</a:t>
              </a:r>
              <a:endParaRPr lang="zh-TW" altLang="en-US" sz="1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67712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891B80D5-9705-4535-80EA-496D95B59BAD}"/>
              </a:ext>
            </a:extLst>
          </p:cNvPr>
          <p:cNvSpPr txBox="1"/>
          <p:nvPr/>
        </p:nvSpPr>
        <p:spPr>
          <a:xfrm>
            <a:off x="2192039" y="2017752"/>
            <a:ext cx="657225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TW" sz="6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Challenge Time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4EF15BE-C505-415F-9128-DE17CD849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54" y="1356160"/>
            <a:ext cx="1949585" cy="194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3944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98380" y="451472"/>
            <a:ext cx="880711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latin typeface="Comic Sans MS" panose="030F0702030302020204" pitchFamily="66" charset="0"/>
              </a:rPr>
              <a:t>1.</a:t>
            </a:r>
            <a:r>
              <a:rPr lang="zh-TW" altLang="en-US" sz="2800" dirty="0">
                <a:latin typeface="Comic Sans MS" panose="030F0702030302020204" pitchFamily="66" charset="0"/>
              </a:rPr>
              <a:t> </a:t>
            </a:r>
            <a:r>
              <a:rPr lang="en-US" altLang="zh-TW" sz="2800" dirty="0">
                <a:latin typeface="Comic Sans MS" panose="030F0702030302020204" pitchFamily="66" charset="0"/>
              </a:rPr>
              <a:t>_____ is coming. Mom is in the kitchen. She is cooking. Here are some ingredients she prepared.</a:t>
            </a:r>
          </a:p>
          <a:p>
            <a:endParaRPr lang="en-US" altLang="zh-TW" sz="2800" dirty="0">
              <a:latin typeface="Comic Sans MS" panose="030F0702030302020204" pitchFamily="66" charset="0"/>
            </a:endParaRPr>
          </a:p>
          <a:p>
            <a:endParaRPr lang="en-US" altLang="zh-TW" sz="2800" dirty="0">
              <a:latin typeface="Comic Sans MS" panose="030F0702030302020204" pitchFamily="66" charset="0"/>
            </a:endParaRPr>
          </a:p>
          <a:p>
            <a:endParaRPr lang="en-US" altLang="zh-TW" sz="2800" dirty="0">
              <a:latin typeface="Comic Sans MS" panose="030F0702030302020204" pitchFamily="66" charset="0"/>
            </a:endParaRPr>
          </a:p>
          <a:p>
            <a:endParaRPr lang="en-US" altLang="zh-TW" sz="2800" dirty="0">
              <a:latin typeface="Comic Sans MS" panose="030F0702030302020204" pitchFamily="66" charset="0"/>
            </a:endParaRPr>
          </a:p>
          <a:p>
            <a:r>
              <a:rPr lang="en-US" altLang="zh-TW" sz="2800" dirty="0">
                <a:latin typeface="Comic Sans MS" panose="030F0702030302020204" pitchFamily="66" charset="0"/>
                <a:sym typeface="Wingdings"/>
              </a:rPr>
              <a:t></a:t>
            </a:r>
            <a:r>
              <a:rPr lang="en-US" altLang="zh-TW" sz="2800" dirty="0">
                <a:latin typeface="Comic Sans MS" panose="030F0702030302020204" pitchFamily="66" charset="0"/>
              </a:rPr>
              <a:t> Easter</a:t>
            </a:r>
            <a:endParaRPr lang="zh-TW" altLang="zh-TW" sz="2800" dirty="0">
              <a:latin typeface="Comic Sans MS" panose="030F0702030302020204" pitchFamily="66" charset="0"/>
            </a:endParaRPr>
          </a:p>
          <a:p>
            <a:r>
              <a:rPr lang="en-US" altLang="zh-TW" sz="2800" dirty="0">
                <a:latin typeface="Comic Sans MS" panose="030F0702030302020204" pitchFamily="66" charset="0"/>
                <a:sym typeface="Wingdings"/>
              </a:rPr>
              <a:t></a:t>
            </a:r>
            <a:r>
              <a:rPr lang="zh-TW" altLang="en-US" sz="2800" dirty="0">
                <a:latin typeface="Comic Sans MS" panose="030F0702030302020204" pitchFamily="66" charset="0"/>
                <a:sym typeface="Wingdings"/>
              </a:rPr>
              <a:t> </a:t>
            </a:r>
            <a:r>
              <a:rPr lang="en-US" altLang="zh-TW" sz="2800" dirty="0">
                <a:latin typeface="Comic Sans MS" panose="030F0702030302020204" pitchFamily="66" charset="0"/>
              </a:rPr>
              <a:t>Christmas</a:t>
            </a:r>
            <a:endParaRPr lang="zh-TW" altLang="zh-TW" sz="2800" dirty="0">
              <a:latin typeface="Comic Sans MS" panose="030F0702030302020204" pitchFamily="66" charset="0"/>
            </a:endParaRPr>
          </a:p>
          <a:p>
            <a:r>
              <a:rPr lang="en-US" altLang="zh-TW" sz="2800" dirty="0">
                <a:latin typeface="Comic Sans MS" panose="030F0702030302020204" pitchFamily="66" charset="0"/>
                <a:sym typeface="Wingdings"/>
              </a:rPr>
              <a:t></a:t>
            </a:r>
            <a:r>
              <a:rPr lang="zh-TW" altLang="en-US" sz="2800" dirty="0">
                <a:latin typeface="Comic Sans MS" panose="030F0702030302020204" pitchFamily="66" charset="0"/>
                <a:sym typeface="Wingdings"/>
              </a:rPr>
              <a:t> </a:t>
            </a:r>
            <a:r>
              <a:rPr lang="en-US" altLang="zh-TW" sz="2800" dirty="0">
                <a:latin typeface="Comic Sans MS" panose="030F0702030302020204" pitchFamily="66" charset="0"/>
              </a:rPr>
              <a:t>Moon Festival</a:t>
            </a:r>
            <a:endParaRPr lang="zh-TW" altLang="zh-TW" sz="2800" dirty="0">
              <a:latin typeface="Comic Sans MS" panose="030F0702030302020204" pitchFamily="66" charset="0"/>
            </a:endParaRPr>
          </a:p>
          <a:p>
            <a:r>
              <a:rPr lang="en-US" altLang="zh-TW" sz="2800" dirty="0">
                <a:latin typeface="Comic Sans MS" panose="030F0702030302020204" pitchFamily="66" charset="0"/>
                <a:sym typeface="Wingdings"/>
              </a:rPr>
              <a:t></a:t>
            </a:r>
            <a:r>
              <a:rPr lang="zh-TW" altLang="en-US" sz="2800" dirty="0">
                <a:latin typeface="Comic Sans MS" panose="030F0702030302020204" pitchFamily="66" charset="0"/>
                <a:sym typeface="Wingdings"/>
              </a:rPr>
              <a:t> </a:t>
            </a:r>
            <a:r>
              <a:rPr lang="en-US" altLang="zh-TW" sz="2800" dirty="0">
                <a:latin typeface="Comic Sans MS" panose="030F0702030302020204" pitchFamily="66" charset="0"/>
              </a:rPr>
              <a:t>Dragon Boat Festival</a:t>
            </a:r>
            <a:endParaRPr lang="zh-TW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5" name="矩形: 圓角 2"/>
          <p:cNvSpPr/>
          <p:nvPr/>
        </p:nvSpPr>
        <p:spPr>
          <a:xfrm>
            <a:off x="298381" y="4345200"/>
            <a:ext cx="4124970" cy="50476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Picture 2" descr="G:\圖檔素材\eSTAR系列\第四冊\08. eSTAR 4_CF\12. WB_C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485" y="1652912"/>
            <a:ext cx="1946981" cy="194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G:\圖檔素材\eSTAR系列\第四冊\08. eSTAR 4_CF\10. WB_C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591" y="2868010"/>
            <a:ext cx="1579626" cy="146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G:\圖檔素材\eSTAR系列\第四冊\08. eSTAR 4_CF\11. WB_C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743" y="1796929"/>
            <a:ext cx="1698310" cy="142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9941416"/>
              </p:ext>
            </p:extLst>
          </p:nvPr>
        </p:nvGraphicFramePr>
        <p:xfrm>
          <a:off x="6876883" y="4144487"/>
          <a:ext cx="1872208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1847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8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  <a:ea typeface="微軟正黑體" panose="020B0604030504040204" pitchFamily="34" charset="-120"/>
                        </a:rPr>
                        <a:t>ingredient </a:t>
                      </a:r>
                      <a:r>
                        <a:rPr lang="zh-TW" altLang="en-US" sz="18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  <a:ea typeface="微軟正黑體" panose="020B0604030504040204" pitchFamily="34" charset="-120"/>
                        </a:rPr>
                        <a:t>食材</a:t>
                      </a: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842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8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  <a:ea typeface="微軟正黑體" panose="020B0604030504040204" pitchFamily="34" charset="-120"/>
                        </a:rPr>
                        <a:t>prepare </a:t>
                      </a:r>
                      <a:r>
                        <a:rPr lang="zh-TW" altLang="en-US" sz="18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  <a:ea typeface="微軟正黑體" panose="020B0604030504040204" pitchFamily="34" charset="-120"/>
                        </a:rPr>
                        <a:t>準備</a:t>
                      </a: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905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>
            <a:extLst>
              <a:ext uri="{FF2B5EF4-FFF2-40B4-BE49-F238E27FC236}">
                <a16:creationId xmlns:a16="http://schemas.microsoft.com/office/drawing/2014/main" id="{C570D142-3397-442F-B448-0DCC8DE8CE7D}"/>
              </a:ext>
            </a:extLst>
          </p:cNvPr>
          <p:cNvSpPr txBox="1"/>
          <p:nvPr/>
        </p:nvSpPr>
        <p:spPr>
          <a:xfrm>
            <a:off x="1475509" y="1903511"/>
            <a:ext cx="67402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72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Reading</a:t>
            </a:r>
            <a:r>
              <a:rPr lang="zh-TW" altLang="en-US" sz="72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72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Time </a:t>
            </a:r>
            <a:endParaRPr lang="zh-TW" altLang="en-US" sz="72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98380" y="424838"/>
            <a:ext cx="8807117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latin typeface="Comic Sans MS" panose="030F0702030302020204" pitchFamily="66" charset="0"/>
              </a:rPr>
              <a:t>2.</a:t>
            </a:r>
            <a:r>
              <a:rPr lang="zh-TW" altLang="en-US" sz="2800" dirty="0">
                <a:latin typeface="Comic Sans MS" panose="030F0702030302020204" pitchFamily="66" charset="0"/>
              </a:rPr>
              <a:t> </a:t>
            </a:r>
            <a:r>
              <a:rPr lang="en-US" altLang="zh-TW" sz="2800" dirty="0">
                <a:latin typeface="Comic Sans MS" panose="030F0702030302020204" pitchFamily="66" charset="0"/>
              </a:rPr>
              <a:t>(Today is Dragon Boat Festival.)</a:t>
            </a:r>
          </a:p>
          <a:p>
            <a:r>
              <a:rPr lang="en-US" altLang="zh-TW" sz="2800" dirty="0">
                <a:latin typeface="Comic Sans MS" panose="030F0702030302020204" pitchFamily="66" charset="0"/>
              </a:rPr>
              <a:t>Mike: What time is it?</a:t>
            </a:r>
          </a:p>
          <a:p>
            <a:r>
              <a:rPr lang="en-US" altLang="zh-TW" sz="2800" dirty="0">
                <a:latin typeface="Comic Sans MS" panose="030F0702030302020204" pitchFamily="66" charset="0"/>
              </a:rPr>
              <a:t>Alan: It’s 11:59.</a:t>
            </a:r>
          </a:p>
          <a:p>
            <a:r>
              <a:rPr lang="en-US" altLang="zh-TW" sz="2800" dirty="0">
                <a:latin typeface="Comic Sans MS" panose="030F0702030302020204" pitchFamily="66" charset="0"/>
              </a:rPr>
              <a:t>Mike: Oh! It’s about time to stand _______.</a:t>
            </a:r>
          </a:p>
          <a:p>
            <a:r>
              <a:rPr lang="en-US" altLang="zh-TW" sz="2800" dirty="0">
                <a:latin typeface="Comic Sans MS" panose="030F0702030302020204" pitchFamily="66" charset="0"/>
              </a:rPr>
              <a:t>Alan: I want to play, too.</a:t>
            </a:r>
          </a:p>
          <a:p>
            <a:endParaRPr lang="en-US" altLang="zh-TW" sz="2800" dirty="0">
              <a:latin typeface="Comic Sans MS" panose="030F0702030302020204" pitchFamily="66" charset="0"/>
            </a:endParaRPr>
          </a:p>
          <a:p>
            <a:pPr>
              <a:spcAft>
                <a:spcPts val="600"/>
              </a:spcAft>
            </a:pPr>
            <a:r>
              <a:rPr lang="en-US" altLang="zh-TW" sz="2800" dirty="0">
                <a:latin typeface="Comic Sans MS" panose="030F0702030302020204" pitchFamily="66" charset="0"/>
                <a:sym typeface="Wingdings"/>
              </a:rPr>
              <a:t> a boat</a:t>
            </a:r>
            <a:endParaRPr lang="zh-TW" altLang="zh-TW" sz="2800" dirty="0">
              <a:latin typeface="Comic Sans MS" panose="030F0702030302020204" pitchFamily="66" charset="0"/>
            </a:endParaRPr>
          </a:p>
          <a:p>
            <a:pPr>
              <a:spcAft>
                <a:spcPts val="600"/>
              </a:spcAft>
            </a:pPr>
            <a:r>
              <a:rPr lang="en-US" altLang="zh-TW" sz="2800" dirty="0">
                <a:latin typeface="Comic Sans MS" panose="030F0702030302020204" pitchFamily="66" charset="0"/>
                <a:sym typeface="Wingdings"/>
              </a:rPr>
              <a:t> an egg</a:t>
            </a:r>
            <a:endParaRPr lang="zh-TW" altLang="zh-TW" sz="2800" dirty="0">
              <a:latin typeface="Comic Sans MS" panose="030F0702030302020204" pitchFamily="66" charset="0"/>
            </a:endParaRPr>
          </a:p>
          <a:p>
            <a:pPr>
              <a:spcAft>
                <a:spcPts val="600"/>
              </a:spcAft>
            </a:pPr>
            <a:r>
              <a:rPr lang="en-US" altLang="zh-TW" sz="2800" dirty="0">
                <a:latin typeface="Comic Sans MS" panose="030F0702030302020204" pitchFamily="66" charset="0"/>
                <a:sym typeface="Wingdings"/>
              </a:rPr>
              <a:t> a pumpkin</a:t>
            </a:r>
            <a:endParaRPr lang="zh-TW" altLang="zh-TW" sz="2800" dirty="0">
              <a:latin typeface="Comic Sans MS" panose="030F0702030302020204" pitchFamily="66" charset="0"/>
            </a:endParaRPr>
          </a:p>
          <a:p>
            <a:pPr>
              <a:spcAft>
                <a:spcPts val="600"/>
              </a:spcAft>
            </a:pPr>
            <a:r>
              <a:rPr lang="en-US" altLang="zh-TW" sz="2800" dirty="0">
                <a:latin typeface="Comic Sans MS" panose="030F0702030302020204" pitchFamily="66" charset="0"/>
                <a:sym typeface="Wingdings"/>
              </a:rPr>
              <a:t> a Christmas tree</a:t>
            </a:r>
            <a:endParaRPr lang="zh-TW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3" name="矩形: 圓角 2"/>
          <p:cNvSpPr/>
          <p:nvPr/>
        </p:nvSpPr>
        <p:spPr>
          <a:xfrm>
            <a:off x="298381" y="3513688"/>
            <a:ext cx="1748706" cy="50476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714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98380" y="387493"/>
            <a:ext cx="880711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latin typeface="Comic Sans MS" panose="030F0702030302020204" pitchFamily="66" charset="0"/>
              </a:rPr>
              <a:t>3.</a:t>
            </a:r>
            <a:r>
              <a:rPr lang="zh-TW" altLang="en-US" sz="2800" dirty="0">
                <a:latin typeface="Comic Sans MS" panose="030F0702030302020204" pitchFamily="66" charset="0"/>
              </a:rPr>
              <a:t> </a:t>
            </a:r>
            <a:r>
              <a:rPr lang="en-US" altLang="zh-TW" sz="2800" dirty="0">
                <a:latin typeface="Comic Sans MS" panose="030F0702030302020204" pitchFamily="66" charset="0"/>
              </a:rPr>
              <a:t>What do you do on Dragon Boat Festival?</a:t>
            </a:r>
          </a:p>
          <a:p>
            <a:endParaRPr lang="en-US" altLang="zh-TW" sz="2800" dirty="0">
              <a:latin typeface="Comic Sans MS" panose="030F0702030302020204" pitchFamily="66" charset="0"/>
            </a:endParaRPr>
          </a:p>
          <a:p>
            <a:endParaRPr lang="en-US" altLang="zh-TW" sz="2800" dirty="0">
              <a:latin typeface="Comic Sans MS" panose="030F0702030302020204" pitchFamily="66" charset="0"/>
            </a:endParaRPr>
          </a:p>
          <a:p>
            <a:endParaRPr lang="en-US" altLang="zh-TW" sz="2800" dirty="0">
              <a:latin typeface="Comic Sans MS" panose="030F0702030302020204" pitchFamily="66" charset="0"/>
            </a:endParaRPr>
          </a:p>
          <a:p>
            <a:endParaRPr lang="en-US" altLang="zh-TW" sz="2800" dirty="0">
              <a:latin typeface="Comic Sans MS" panose="030F0702030302020204" pitchFamily="66" charset="0"/>
            </a:endParaRPr>
          </a:p>
          <a:p>
            <a:endParaRPr lang="en-US" altLang="zh-TW" sz="2800" dirty="0">
              <a:latin typeface="Comic Sans MS" panose="030F0702030302020204" pitchFamily="66" charset="0"/>
            </a:endParaRPr>
          </a:p>
          <a:p>
            <a:r>
              <a:rPr lang="en-US" altLang="zh-TW" sz="2800" dirty="0">
                <a:latin typeface="Comic Sans MS" panose="030F0702030302020204" pitchFamily="66" charset="0"/>
                <a:sym typeface="Wingdings"/>
              </a:rPr>
              <a:t></a:t>
            </a:r>
            <a:r>
              <a:rPr lang="en-US" altLang="zh-TW" sz="2800" dirty="0">
                <a:latin typeface="Comic Sans MS" panose="030F0702030302020204" pitchFamily="66" charset="0"/>
              </a:rPr>
              <a:t> I color eggs with my family.</a:t>
            </a:r>
            <a:endParaRPr lang="zh-TW" altLang="zh-TW" sz="2800" dirty="0">
              <a:latin typeface="Comic Sans MS" panose="030F0702030302020204" pitchFamily="66" charset="0"/>
            </a:endParaRPr>
          </a:p>
          <a:p>
            <a:r>
              <a:rPr lang="en-US" altLang="zh-TW" sz="2800" dirty="0">
                <a:latin typeface="Comic Sans MS" panose="030F0702030302020204" pitchFamily="66" charset="0"/>
                <a:sym typeface="Wingdings"/>
              </a:rPr>
              <a:t></a:t>
            </a:r>
            <a:r>
              <a:rPr lang="zh-TW" altLang="en-US" sz="2800" dirty="0">
                <a:latin typeface="Comic Sans MS" panose="030F0702030302020204" pitchFamily="66" charset="0"/>
                <a:sym typeface="Wingdings"/>
              </a:rPr>
              <a:t> </a:t>
            </a:r>
            <a:r>
              <a:rPr lang="en-US" altLang="zh-TW" sz="2800" dirty="0">
                <a:latin typeface="Comic Sans MS" panose="030F0702030302020204" pitchFamily="66" charset="0"/>
              </a:rPr>
              <a:t>I eat dumplings with my family.</a:t>
            </a:r>
            <a:endParaRPr lang="zh-TW" altLang="zh-TW" sz="2800" dirty="0">
              <a:latin typeface="Comic Sans MS" panose="030F0702030302020204" pitchFamily="66" charset="0"/>
            </a:endParaRPr>
          </a:p>
          <a:p>
            <a:r>
              <a:rPr lang="en-US" altLang="zh-TW" sz="2800" dirty="0">
                <a:latin typeface="Comic Sans MS" panose="030F0702030302020204" pitchFamily="66" charset="0"/>
                <a:sym typeface="Wingdings"/>
              </a:rPr>
              <a:t></a:t>
            </a:r>
            <a:r>
              <a:rPr lang="zh-TW" altLang="en-US" sz="2800" dirty="0">
                <a:latin typeface="Comic Sans MS" panose="030F0702030302020204" pitchFamily="66" charset="0"/>
                <a:sym typeface="Wingdings"/>
              </a:rPr>
              <a:t> </a:t>
            </a:r>
            <a:r>
              <a:rPr lang="en-US" altLang="zh-TW" sz="2800" dirty="0">
                <a:latin typeface="Comic Sans MS" panose="030F0702030302020204" pitchFamily="66" charset="0"/>
              </a:rPr>
              <a:t>I row a dragon boat with my friends.</a:t>
            </a:r>
            <a:endParaRPr lang="zh-TW" altLang="zh-TW" sz="2800" dirty="0">
              <a:latin typeface="Comic Sans MS" panose="030F0702030302020204" pitchFamily="66" charset="0"/>
            </a:endParaRPr>
          </a:p>
          <a:p>
            <a:r>
              <a:rPr lang="en-US" altLang="zh-TW" sz="2800" dirty="0">
                <a:latin typeface="Comic Sans MS" panose="030F0702030302020204" pitchFamily="66" charset="0"/>
                <a:sym typeface="Wingdings"/>
              </a:rPr>
              <a:t></a:t>
            </a:r>
            <a:r>
              <a:rPr lang="zh-TW" altLang="en-US" sz="2800" dirty="0">
                <a:latin typeface="Comic Sans MS" panose="030F0702030302020204" pitchFamily="66" charset="0"/>
                <a:sym typeface="Wingdings"/>
              </a:rPr>
              <a:t> </a:t>
            </a:r>
            <a:r>
              <a:rPr lang="en-US" altLang="zh-TW" sz="2800" dirty="0">
                <a:latin typeface="Comic Sans MS" panose="030F0702030302020204" pitchFamily="66" charset="0"/>
              </a:rPr>
              <a:t>I go trick-or-treating with my friends.</a:t>
            </a:r>
            <a:endParaRPr lang="zh-TW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3" name="矩形: 圓角 2"/>
          <p:cNvSpPr/>
          <p:nvPr/>
        </p:nvSpPr>
        <p:spPr>
          <a:xfrm>
            <a:off x="298381" y="3863216"/>
            <a:ext cx="6789266" cy="42002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Picture 2" descr="G:\圖檔素材\eSTAR系列\第四冊\08. eSTAR 4_CF\18. WB_CF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9"/>
          <a:stretch/>
        </p:blipFill>
        <p:spPr bwMode="auto">
          <a:xfrm>
            <a:off x="5886480" y="906304"/>
            <a:ext cx="2814758" cy="265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03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>
            <a:hlinkClick r:id="rId2" action="ppaction://hlinksldjump"/>
            <a:extLst>
              <a:ext uri="{FF2B5EF4-FFF2-40B4-BE49-F238E27FC236}">
                <a16:creationId xmlns:a16="http://schemas.microsoft.com/office/drawing/2014/main" id="{D3C84F26-3757-4C21-947B-CB18BBC0D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3230" y="4262945"/>
            <a:ext cx="658425" cy="603556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712F9862-6C93-40D9-82C5-4542236D3404}"/>
              </a:ext>
            </a:extLst>
          </p:cNvPr>
          <p:cNvSpPr txBox="1"/>
          <p:nvPr/>
        </p:nvSpPr>
        <p:spPr>
          <a:xfrm>
            <a:off x="8423230" y="4866501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>
                <a:solidFill>
                  <a:schemeClr val="tx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回首頁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298380" y="407657"/>
            <a:ext cx="8448015" cy="444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latin typeface="Comic Sans MS" panose="030F0702030302020204" pitchFamily="66" charset="0"/>
              </a:rPr>
              <a:t>4.</a:t>
            </a:r>
            <a:r>
              <a:rPr lang="zh-TW" altLang="en-US" sz="2800" dirty="0">
                <a:latin typeface="Comic Sans MS" panose="030F0702030302020204" pitchFamily="66" charset="0"/>
              </a:rPr>
              <a:t> </a:t>
            </a:r>
            <a:endParaRPr lang="en-US" altLang="zh-TW" sz="2800" dirty="0">
              <a:latin typeface="Comic Sans MS" panose="030F0702030302020204" pitchFamily="66" charset="0"/>
            </a:endParaRPr>
          </a:p>
          <a:p>
            <a:endParaRPr lang="en-US" altLang="zh-TW" sz="2800" dirty="0">
              <a:latin typeface="Comic Sans MS" panose="030F0702030302020204" pitchFamily="66" charset="0"/>
            </a:endParaRPr>
          </a:p>
          <a:p>
            <a:endParaRPr lang="en-US" altLang="zh-TW" sz="2800" dirty="0">
              <a:latin typeface="Comic Sans MS" panose="030F0702030302020204" pitchFamily="66" charset="0"/>
            </a:endParaRPr>
          </a:p>
          <a:p>
            <a:endParaRPr lang="en-US" altLang="zh-TW" sz="2800" dirty="0">
              <a:latin typeface="Comic Sans MS" panose="030F0702030302020204" pitchFamily="66" charset="0"/>
            </a:endParaRPr>
          </a:p>
          <a:p>
            <a:endParaRPr lang="en-US" altLang="zh-TW" sz="2800" dirty="0">
              <a:latin typeface="Comic Sans MS" panose="030F0702030302020204" pitchFamily="66" charset="0"/>
            </a:endParaRPr>
          </a:p>
          <a:p>
            <a:endParaRPr lang="en-US" altLang="zh-TW" sz="1600" dirty="0">
              <a:latin typeface="Comic Sans MS" panose="030F0702030302020204" pitchFamily="66" charset="0"/>
            </a:endParaRPr>
          </a:p>
          <a:p>
            <a:pPr>
              <a:spcAft>
                <a:spcPts val="600"/>
              </a:spcAft>
            </a:pPr>
            <a:r>
              <a:rPr lang="en-US" altLang="zh-TW" sz="2800" dirty="0">
                <a:latin typeface="Comic Sans MS" panose="030F0702030302020204" pitchFamily="66" charset="0"/>
                <a:sym typeface="Wingdings"/>
              </a:rPr>
              <a:t> Easter</a:t>
            </a:r>
            <a:endParaRPr lang="zh-TW" altLang="zh-TW" sz="2800" dirty="0">
              <a:latin typeface="Comic Sans MS" panose="030F0702030302020204" pitchFamily="66" charset="0"/>
            </a:endParaRPr>
          </a:p>
          <a:p>
            <a:pPr>
              <a:spcAft>
                <a:spcPts val="600"/>
              </a:spcAft>
            </a:pPr>
            <a:r>
              <a:rPr lang="en-US" altLang="zh-TW" sz="2800" dirty="0">
                <a:latin typeface="Comic Sans MS" panose="030F0702030302020204" pitchFamily="66" charset="0"/>
                <a:sym typeface="Wingdings"/>
              </a:rPr>
              <a:t> Moon Festival</a:t>
            </a:r>
            <a:endParaRPr lang="zh-TW" altLang="zh-TW" sz="2800" dirty="0">
              <a:latin typeface="Comic Sans MS" panose="030F0702030302020204" pitchFamily="66" charset="0"/>
            </a:endParaRPr>
          </a:p>
          <a:p>
            <a:pPr>
              <a:spcAft>
                <a:spcPts val="600"/>
              </a:spcAft>
            </a:pPr>
            <a:r>
              <a:rPr lang="en-US" altLang="zh-TW" sz="2800" dirty="0">
                <a:latin typeface="Comic Sans MS" panose="030F0702030302020204" pitchFamily="66" charset="0"/>
                <a:sym typeface="Wingdings"/>
              </a:rPr>
              <a:t> Chinese New Year</a:t>
            </a:r>
            <a:endParaRPr lang="zh-TW" altLang="zh-TW" sz="2800" dirty="0">
              <a:latin typeface="Comic Sans MS" panose="030F0702030302020204" pitchFamily="66" charset="0"/>
            </a:endParaRPr>
          </a:p>
          <a:p>
            <a:pPr>
              <a:spcAft>
                <a:spcPts val="600"/>
              </a:spcAft>
            </a:pPr>
            <a:r>
              <a:rPr lang="en-US" altLang="zh-TW" sz="2800" dirty="0">
                <a:latin typeface="Comic Sans MS" panose="030F0702030302020204" pitchFamily="66" charset="0"/>
                <a:sym typeface="Wingdings"/>
              </a:rPr>
              <a:t> Dragon Boat Festival</a:t>
            </a:r>
            <a:endParaRPr lang="zh-TW" altLang="en-US" sz="2800" dirty="0">
              <a:latin typeface="Comic Sans MS" panose="030F0702030302020204" pitchFamily="66" charset="0"/>
            </a:endParaRPr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2841816990"/>
              </p:ext>
            </p:extLst>
          </p:nvPr>
        </p:nvGraphicFramePr>
        <p:xfrm>
          <a:off x="368687" y="131678"/>
          <a:ext cx="8712968" cy="50118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矩形: 圓角 2"/>
          <p:cNvSpPr/>
          <p:nvPr/>
        </p:nvSpPr>
        <p:spPr>
          <a:xfrm>
            <a:off x="298381" y="4325504"/>
            <a:ext cx="4052962" cy="51723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050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637;p49">
            <a:extLst>
              <a:ext uri="{FF2B5EF4-FFF2-40B4-BE49-F238E27FC236}">
                <a16:creationId xmlns:a16="http://schemas.microsoft.com/office/drawing/2014/main" id="{0CBCBBAE-0845-48D4-953D-FB10A2D6B7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8090" y="1778809"/>
            <a:ext cx="7339705" cy="8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Think &amp; Share</a:t>
            </a:r>
            <a:endParaRPr sz="72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3D8DA442-ADF4-497D-B2CB-4D6FB1BC46A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07527" y="2779460"/>
            <a:ext cx="2902527" cy="244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4242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755576" y="123478"/>
            <a:ext cx="7632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 err="1">
                <a:solidFill>
                  <a:srgbClr val="72A94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Duanwu</a:t>
            </a:r>
            <a:r>
              <a:rPr lang="en-US" altLang="zh-TW" sz="2800" b="1" dirty="0">
                <a:solidFill>
                  <a:srgbClr val="72A94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 Festival in Japan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88622" y="646698"/>
            <a:ext cx="8966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日本的端午節在國曆的五月五號，當天也是日本的兒童節，他們會掛上鯉魚旗、吃柏餅，這是跟台灣比較不一樣的地方，但是日本人當天也是會吃粽子、掛上艾草和菖蒲喔！</a:t>
            </a:r>
            <a:endParaRPr lang="en-US" altLang="zh-TW" sz="1800" b="1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Picture 2" descr="C:\Users\rachel.yu\Desktop\Rachel\202001-06\1082節慶海報\From Alex\圖_Alex\鯉魚旗-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6"/>
          <a:stretch/>
        </p:blipFill>
        <p:spPr bwMode="auto">
          <a:xfrm>
            <a:off x="177244" y="1563638"/>
            <a:ext cx="3295477" cy="262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標題 1"/>
          <p:cNvSpPr txBox="1">
            <a:spLocks/>
          </p:cNvSpPr>
          <p:nvPr/>
        </p:nvSpPr>
        <p:spPr>
          <a:xfrm>
            <a:off x="390817" y="3935080"/>
            <a:ext cx="2868329" cy="7969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carp-shaped windsock</a:t>
            </a:r>
          </a:p>
          <a:p>
            <a:r>
              <a:rPr lang="zh-TW" altLang="en-US" sz="1800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鯉</a:t>
            </a:r>
            <a:r>
              <a:rPr lang="ja-JP" altLang="en-US" sz="1800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のぼり</a:t>
            </a:r>
            <a:r>
              <a:rPr lang="zh-TW" altLang="en-US" sz="1800" dirty="0">
                <a:solidFill>
                  <a:schemeClr val="bg2"/>
                </a:solidFill>
                <a:latin typeface="Comic Sans MS" panose="030F0702030302020204" pitchFamily="66" charset="0"/>
                <a:ea typeface="微軟正黑體 Light" panose="020B0304030504040204" pitchFamily="34" charset="-120"/>
              </a:rPr>
              <a:t>　</a:t>
            </a:r>
            <a:r>
              <a:rPr lang="en-US" altLang="ja-JP" sz="1800" dirty="0">
                <a:solidFill>
                  <a:schemeClr val="bg2"/>
                </a:solidFill>
                <a:latin typeface="Comic Sans MS" panose="030F0702030302020204" pitchFamily="66" charset="0"/>
                <a:ea typeface="微軟正黑體 Light" panose="020B0304030504040204" pitchFamily="34" charset="-120"/>
              </a:rPr>
              <a:t>(</a:t>
            </a:r>
            <a:r>
              <a:rPr lang="en-US" altLang="ja-JP" sz="1800" dirty="0" err="1">
                <a:solidFill>
                  <a:schemeClr val="bg2"/>
                </a:solidFill>
                <a:latin typeface="Comic Sans MS" panose="030F0702030302020204" pitchFamily="66" charset="0"/>
                <a:ea typeface="微軟正黑體 Light" panose="020B0304030504040204" pitchFamily="34" charset="-120"/>
              </a:rPr>
              <a:t>koinobori</a:t>
            </a:r>
            <a:r>
              <a:rPr lang="en-US" altLang="ja-JP" sz="1800" dirty="0">
                <a:solidFill>
                  <a:schemeClr val="bg2"/>
                </a:solidFill>
                <a:latin typeface="Comic Sans MS" panose="030F0702030302020204" pitchFamily="66" charset="0"/>
                <a:ea typeface="微軟正黑體 Light" panose="020B0304030504040204" pitchFamily="34" charset="-120"/>
              </a:rPr>
              <a:t>)</a:t>
            </a:r>
            <a:endParaRPr lang="en-US" altLang="zh-TW" sz="1800" dirty="0">
              <a:solidFill>
                <a:schemeClr val="bg2"/>
              </a:solidFill>
              <a:latin typeface="Comic Sans MS" panose="030F0702030302020204" pitchFamily="66" charset="0"/>
              <a:ea typeface="微軟正黑體 Light" panose="020B0304030504040204" pitchFamily="34" charset="-120"/>
            </a:endParaRPr>
          </a:p>
        </p:txBody>
      </p:sp>
      <p:pic>
        <p:nvPicPr>
          <p:cNvPr id="8" name="Picture 3" descr="C:\Users\rachel.yu\Downloads\a0875e20aa0fc2557dae389b7d5c6746_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1"/>
          <a:stretch/>
        </p:blipFill>
        <p:spPr bwMode="auto">
          <a:xfrm>
            <a:off x="5917174" y="2295715"/>
            <a:ext cx="3226826" cy="243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rachel.yu\Downloads\b8b681fd5b098d71e3d9b1102c530993_s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51"/>
          <a:stretch/>
        </p:blipFill>
        <p:spPr bwMode="auto">
          <a:xfrm>
            <a:off x="3612976" y="1355903"/>
            <a:ext cx="2963207" cy="205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5282794" y="1355903"/>
            <a:ext cx="2552170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1800" dirty="0" err="1">
                <a:latin typeface="Comic Sans MS" panose="030F0702030302020204" pitchFamily="66" charset="0"/>
              </a:rPr>
              <a:t>kashiwa-mochi</a:t>
            </a:r>
            <a:r>
              <a:rPr lang="zh-TW" altLang="en-US" sz="1800" dirty="0">
                <a:latin typeface="Comic Sans MS" panose="030F0702030302020204" pitchFamily="66" charset="0"/>
              </a:rPr>
              <a:t> </a:t>
            </a:r>
            <a:r>
              <a:rPr lang="en-US" altLang="zh-TW" sz="1800" dirty="0">
                <a:latin typeface="Comic Sans MS" panose="030F0702030302020204" pitchFamily="66" charset="0"/>
                <a:ea typeface="標楷體" panose="03000509000000000000" pitchFamily="65" charset="-120"/>
              </a:rPr>
              <a:t>(</a:t>
            </a:r>
            <a:r>
              <a:rPr lang="zh-TW" altLang="en-US" sz="1800" dirty="0">
                <a:latin typeface="Comic Sans MS" panose="030F0702030302020204" pitchFamily="66" charset="0"/>
                <a:ea typeface="標楷體" panose="03000509000000000000" pitchFamily="65" charset="-120"/>
              </a:rPr>
              <a:t>柏餅</a:t>
            </a:r>
            <a:r>
              <a:rPr lang="en-US" altLang="zh-TW" sz="1800" dirty="0">
                <a:latin typeface="Comic Sans MS" panose="030F0702030302020204" pitchFamily="66" charset="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4571999" y="4270325"/>
            <a:ext cx="176142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1800" dirty="0">
                <a:latin typeface="Comic Sans MS" panose="030F0702030302020204" pitchFamily="66" charset="0"/>
              </a:rPr>
              <a:t>rice dumplings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3612976" y="4803998"/>
            <a:ext cx="4644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是不是跟我們熟悉的粽子長得不太一樣呢？</a:t>
            </a:r>
          </a:p>
        </p:txBody>
      </p:sp>
    </p:spTree>
    <p:extLst>
      <p:ext uri="{BB962C8B-B14F-4D97-AF65-F5344CB8AC3E}">
        <p14:creationId xmlns:p14="http://schemas.microsoft.com/office/powerpoint/2010/main" val="25661513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>
            <a:hlinkClick r:id="rId3" action="ppaction://hlinksldjump"/>
            <a:extLst>
              <a:ext uri="{FF2B5EF4-FFF2-40B4-BE49-F238E27FC236}">
                <a16:creationId xmlns:a16="http://schemas.microsoft.com/office/drawing/2014/main" id="{D3C84F26-3757-4C21-947B-CB18BBC0DB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3230" y="4262945"/>
            <a:ext cx="658425" cy="603556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712F9862-6C93-40D9-82C5-4542236D3404}"/>
              </a:ext>
            </a:extLst>
          </p:cNvPr>
          <p:cNvSpPr txBox="1"/>
          <p:nvPr/>
        </p:nvSpPr>
        <p:spPr>
          <a:xfrm>
            <a:off x="8423230" y="4866501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>
                <a:solidFill>
                  <a:schemeClr val="tx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回首頁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68526" y="646698"/>
            <a:ext cx="89667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雖然端午節源自於中國，不過當這個節日流傳到亞洲其他國家時，也就發展出不同的文化特色，韓國著名的「江陵端午祭」在</a:t>
            </a:r>
            <a:r>
              <a:rPr lang="en-US" altLang="zh-TW" sz="18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2005</a:t>
            </a:r>
            <a:r>
              <a:rPr lang="zh-TW" altLang="en-US" sz="18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年被列為世界文化遺產，雖然名稱是端午祭，但是慶祝方式跟我們台灣慶祝端午節的方式不一樣喔！慶典活動最為人知的有假面舞、摔角，人們也會吃山牛蒡糕。</a:t>
            </a:r>
            <a:endParaRPr lang="en-US" altLang="zh-TW" sz="1800" b="1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755576" y="123478"/>
            <a:ext cx="7632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 err="1">
                <a:solidFill>
                  <a:srgbClr val="72A94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Duanwu</a:t>
            </a:r>
            <a:r>
              <a:rPr lang="en-US" altLang="zh-TW" sz="2800" b="1" dirty="0">
                <a:solidFill>
                  <a:srgbClr val="72A94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 Festival in South Korea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-9331" y="4846219"/>
            <a:ext cx="23490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參考網路資源，請查看原文</a:t>
            </a:r>
          </a:p>
        </p:txBody>
      </p:sp>
      <p:pic>
        <p:nvPicPr>
          <p:cNvPr id="7" name="Picture 3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4" y="2067694"/>
            <a:ext cx="3679373" cy="2452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668456"/>
            <a:ext cx="4365620" cy="2472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4427984" y="414048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↑來看看江陵端午祭的假面舞</a:t>
            </a:r>
          </a:p>
        </p:txBody>
      </p:sp>
    </p:spTree>
    <p:extLst>
      <p:ext uri="{BB962C8B-B14F-4D97-AF65-F5344CB8AC3E}">
        <p14:creationId xmlns:p14="http://schemas.microsoft.com/office/powerpoint/2010/main" val="34343088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77" name="Google Shape;4077;p75"/>
          <p:cNvGrpSpPr/>
          <p:nvPr/>
        </p:nvGrpSpPr>
        <p:grpSpPr>
          <a:xfrm>
            <a:off x="6578799" y="1712639"/>
            <a:ext cx="3078487" cy="2374479"/>
            <a:chOff x="5987700" y="2748113"/>
            <a:chExt cx="1430125" cy="1103075"/>
          </a:xfrm>
        </p:grpSpPr>
        <p:sp>
          <p:nvSpPr>
            <p:cNvPr id="4078" name="Google Shape;4078;p75"/>
            <p:cNvSpPr/>
            <p:nvPr/>
          </p:nvSpPr>
          <p:spPr>
            <a:xfrm>
              <a:off x="5987700" y="2748113"/>
              <a:ext cx="1430125" cy="1101325"/>
            </a:xfrm>
            <a:custGeom>
              <a:avLst/>
              <a:gdLst/>
              <a:ahLst/>
              <a:cxnLst/>
              <a:rect l="l" t="t" r="r" b="b"/>
              <a:pathLst>
                <a:path w="57205" h="44053" extrusionOk="0">
                  <a:moveTo>
                    <a:pt x="30048" y="0"/>
                  </a:moveTo>
                  <a:cubicBezTo>
                    <a:pt x="26994" y="0"/>
                    <a:pt x="2931" y="37924"/>
                    <a:pt x="1490" y="40566"/>
                  </a:cubicBezTo>
                  <a:cubicBezTo>
                    <a:pt x="0" y="43241"/>
                    <a:pt x="4286" y="43332"/>
                    <a:pt x="4286" y="43332"/>
                  </a:cubicBezTo>
                  <a:cubicBezTo>
                    <a:pt x="13987" y="43781"/>
                    <a:pt x="27587" y="44052"/>
                    <a:pt x="38429" y="44052"/>
                  </a:cubicBezTo>
                  <a:cubicBezTo>
                    <a:pt x="48140" y="44052"/>
                    <a:pt x="55638" y="43835"/>
                    <a:pt x="56141" y="43332"/>
                  </a:cubicBezTo>
                  <a:cubicBezTo>
                    <a:pt x="57205" y="42268"/>
                    <a:pt x="32736" y="991"/>
                    <a:pt x="30153" y="18"/>
                  </a:cubicBezTo>
                  <a:cubicBezTo>
                    <a:pt x="30121" y="6"/>
                    <a:pt x="30086" y="0"/>
                    <a:pt x="300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75"/>
            <p:cNvSpPr/>
            <p:nvPr/>
          </p:nvSpPr>
          <p:spPr>
            <a:xfrm>
              <a:off x="6018850" y="2759963"/>
              <a:ext cx="1367825" cy="1077550"/>
            </a:xfrm>
            <a:custGeom>
              <a:avLst/>
              <a:gdLst/>
              <a:ahLst/>
              <a:cxnLst/>
              <a:rect l="l" t="t" r="r" b="b"/>
              <a:pathLst>
                <a:path w="54713" h="43102" extrusionOk="0">
                  <a:moveTo>
                    <a:pt x="27873" y="0"/>
                  </a:moveTo>
                  <a:cubicBezTo>
                    <a:pt x="27843" y="0"/>
                    <a:pt x="27812" y="31"/>
                    <a:pt x="27812" y="61"/>
                  </a:cubicBezTo>
                  <a:cubicBezTo>
                    <a:pt x="27812" y="122"/>
                    <a:pt x="27843" y="152"/>
                    <a:pt x="27873" y="152"/>
                  </a:cubicBezTo>
                  <a:lnTo>
                    <a:pt x="29515" y="182"/>
                  </a:lnTo>
                  <a:cubicBezTo>
                    <a:pt x="29575" y="182"/>
                    <a:pt x="29636" y="122"/>
                    <a:pt x="29606" y="61"/>
                  </a:cubicBezTo>
                  <a:lnTo>
                    <a:pt x="29606" y="61"/>
                  </a:lnTo>
                  <a:lnTo>
                    <a:pt x="29606" y="91"/>
                  </a:lnTo>
                  <a:cubicBezTo>
                    <a:pt x="29606" y="67"/>
                    <a:pt x="29586" y="22"/>
                    <a:pt x="29562" y="22"/>
                  </a:cubicBezTo>
                  <a:cubicBezTo>
                    <a:pt x="29557" y="22"/>
                    <a:pt x="29551" y="25"/>
                    <a:pt x="29545" y="31"/>
                  </a:cubicBezTo>
                  <a:lnTo>
                    <a:pt x="27873" y="0"/>
                  </a:lnTo>
                  <a:close/>
                  <a:moveTo>
                    <a:pt x="27235" y="760"/>
                  </a:moveTo>
                  <a:cubicBezTo>
                    <a:pt x="27205" y="760"/>
                    <a:pt x="27144" y="790"/>
                    <a:pt x="27144" y="851"/>
                  </a:cubicBezTo>
                  <a:cubicBezTo>
                    <a:pt x="27144" y="882"/>
                    <a:pt x="27174" y="912"/>
                    <a:pt x="27235" y="912"/>
                  </a:cubicBezTo>
                  <a:lnTo>
                    <a:pt x="29575" y="942"/>
                  </a:lnTo>
                  <a:cubicBezTo>
                    <a:pt x="29606" y="942"/>
                    <a:pt x="29667" y="912"/>
                    <a:pt x="29636" y="851"/>
                  </a:cubicBezTo>
                  <a:lnTo>
                    <a:pt x="29636" y="851"/>
                  </a:lnTo>
                  <a:lnTo>
                    <a:pt x="29636" y="882"/>
                  </a:lnTo>
                  <a:cubicBezTo>
                    <a:pt x="29636" y="821"/>
                    <a:pt x="29606" y="790"/>
                    <a:pt x="29575" y="790"/>
                  </a:cubicBezTo>
                  <a:lnTo>
                    <a:pt x="27235" y="760"/>
                  </a:lnTo>
                  <a:close/>
                  <a:moveTo>
                    <a:pt x="27235" y="1550"/>
                  </a:moveTo>
                  <a:cubicBezTo>
                    <a:pt x="27205" y="1550"/>
                    <a:pt x="27174" y="1581"/>
                    <a:pt x="27174" y="1611"/>
                  </a:cubicBezTo>
                  <a:cubicBezTo>
                    <a:pt x="27174" y="1672"/>
                    <a:pt x="27205" y="1702"/>
                    <a:pt x="27235" y="1702"/>
                  </a:cubicBezTo>
                  <a:lnTo>
                    <a:pt x="29788" y="1733"/>
                  </a:lnTo>
                  <a:cubicBezTo>
                    <a:pt x="29849" y="1733"/>
                    <a:pt x="29879" y="1672"/>
                    <a:pt x="29879" y="1641"/>
                  </a:cubicBezTo>
                  <a:cubicBezTo>
                    <a:pt x="29879" y="1611"/>
                    <a:pt x="29819" y="1581"/>
                    <a:pt x="29788" y="1581"/>
                  </a:cubicBezTo>
                  <a:lnTo>
                    <a:pt x="27235" y="1550"/>
                  </a:lnTo>
                  <a:close/>
                  <a:moveTo>
                    <a:pt x="27205" y="2310"/>
                  </a:moveTo>
                  <a:cubicBezTo>
                    <a:pt x="27113" y="2310"/>
                    <a:pt x="27113" y="2462"/>
                    <a:pt x="27205" y="2462"/>
                  </a:cubicBezTo>
                  <a:lnTo>
                    <a:pt x="29758" y="2493"/>
                  </a:lnTo>
                  <a:cubicBezTo>
                    <a:pt x="29785" y="2493"/>
                    <a:pt x="29812" y="2469"/>
                    <a:pt x="29817" y="2421"/>
                  </a:cubicBezTo>
                  <a:lnTo>
                    <a:pt x="29817" y="2421"/>
                  </a:lnTo>
                  <a:cubicBezTo>
                    <a:pt x="29818" y="2425"/>
                    <a:pt x="29819" y="2428"/>
                    <a:pt x="29819" y="2432"/>
                  </a:cubicBezTo>
                  <a:lnTo>
                    <a:pt x="29819" y="2401"/>
                  </a:lnTo>
                  <a:cubicBezTo>
                    <a:pt x="29819" y="2408"/>
                    <a:pt x="29818" y="2415"/>
                    <a:pt x="29817" y="2421"/>
                  </a:cubicBezTo>
                  <a:lnTo>
                    <a:pt x="29817" y="2421"/>
                  </a:lnTo>
                  <a:cubicBezTo>
                    <a:pt x="29812" y="2395"/>
                    <a:pt x="29785" y="2371"/>
                    <a:pt x="29758" y="2371"/>
                  </a:cubicBezTo>
                  <a:lnTo>
                    <a:pt x="27205" y="2310"/>
                  </a:lnTo>
                  <a:close/>
                  <a:moveTo>
                    <a:pt x="27083" y="3100"/>
                  </a:moveTo>
                  <a:cubicBezTo>
                    <a:pt x="26992" y="3100"/>
                    <a:pt x="26992" y="3252"/>
                    <a:pt x="27083" y="3252"/>
                  </a:cubicBezTo>
                  <a:lnTo>
                    <a:pt x="28846" y="3252"/>
                  </a:lnTo>
                  <a:cubicBezTo>
                    <a:pt x="28876" y="3252"/>
                    <a:pt x="28937" y="3222"/>
                    <a:pt x="28907" y="3192"/>
                  </a:cubicBezTo>
                  <a:cubicBezTo>
                    <a:pt x="28907" y="3167"/>
                    <a:pt x="28887" y="3123"/>
                    <a:pt x="28863" y="3123"/>
                  </a:cubicBezTo>
                  <a:cubicBezTo>
                    <a:pt x="28858" y="3123"/>
                    <a:pt x="28852" y="3125"/>
                    <a:pt x="28846" y="3131"/>
                  </a:cubicBezTo>
                  <a:lnTo>
                    <a:pt x="27083" y="3100"/>
                  </a:lnTo>
                  <a:close/>
                  <a:moveTo>
                    <a:pt x="26840" y="3860"/>
                  </a:moveTo>
                  <a:cubicBezTo>
                    <a:pt x="26809" y="3860"/>
                    <a:pt x="26779" y="3891"/>
                    <a:pt x="26779" y="3921"/>
                  </a:cubicBezTo>
                  <a:cubicBezTo>
                    <a:pt x="26779" y="3982"/>
                    <a:pt x="26809" y="4012"/>
                    <a:pt x="26840" y="4012"/>
                  </a:cubicBezTo>
                  <a:lnTo>
                    <a:pt x="28360" y="4043"/>
                  </a:lnTo>
                  <a:cubicBezTo>
                    <a:pt x="28390" y="4043"/>
                    <a:pt x="28451" y="3982"/>
                    <a:pt x="28451" y="3952"/>
                  </a:cubicBezTo>
                  <a:cubicBezTo>
                    <a:pt x="28451" y="3927"/>
                    <a:pt x="28411" y="3882"/>
                    <a:pt x="28380" y="3882"/>
                  </a:cubicBezTo>
                  <a:cubicBezTo>
                    <a:pt x="28372" y="3882"/>
                    <a:pt x="28365" y="3885"/>
                    <a:pt x="28360" y="3891"/>
                  </a:cubicBezTo>
                  <a:lnTo>
                    <a:pt x="26840" y="3860"/>
                  </a:lnTo>
                  <a:close/>
                  <a:moveTo>
                    <a:pt x="41187" y="18754"/>
                  </a:moveTo>
                  <a:cubicBezTo>
                    <a:pt x="41156" y="18754"/>
                    <a:pt x="41126" y="18785"/>
                    <a:pt x="41126" y="18845"/>
                  </a:cubicBezTo>
                  <a:cubicBezTo>
                    <a:pt x="41126" y="18876"/>
                    <a:pt x="41156" y="18906"/>
                    <a:pt x="41187" y="18906"/>
                  </a:cubicBezTo>
                  <a:lnTo>
                    <a:pt x="41855" y="18906"/>
                  </a:lnTo>
                  <a:cubicBezTo>
                    <a:pt x="41886" y="18906"/>
                    <a:pt x="41916" y="18876"/>
                    <a:pt x="41916" y="18815"/>
                  </a:cubicBezTo>
                  <a:cubicBezTo>
                    <a:pt x="41916" y="18785"/>
                    <a:pt x="41886" y="18754"/>
                    <a:pt x="41855" y="18754"/>
                  </a:cubicBezTo>
                  <a:close/>
                  <a:moveTo>
                    <a:pt x="42331" y="19541"/>
                  </a:moveTo>
                  <a:cubicBezTo>
                    <a:pt x="42325" y="19541"/>
                    <a:pt x="42318" y="19542"/>
                    <a:pt x="42311" y="19544"/>
                  </a:cubicBezTo>
                  <a:lnTo>
                    <a:pt x="40670" y="19544"/>
                  </a:lnTo>
                  <a:cubicBezTo>
                    <a:pt x="40639" y="19544"/>
                    <a:pt x="40609" y="19575"/>
                    <a:pt x="40609" y="19605"/>
                  </a:cubicBezTo>
                  <a:cubicBezTo>
                    <a:pt x="40609" y="19666"/>
                    <a:pt x="40639" y="19696"/>
                    <a:pt x="40670" y="19696"/>
                  </a:cubicBezTo>
                  <a:lnTo>
                    <a:pt x="42311" y="19696"/>
                  </a:lnTo>
                  <a:cubicBezTo>
                    <a:pt x="42395" y="19696"/>
                    <a:pt x="42402" y="19541"/>
                    <a:pt x="42331" y="19541"/>
                  </a:cubicBezTo>
                  <a:close/>
                  <a:moveTo>
                    <a:pt x="40194" y="20331"/>
                  </a:moveTo>
                  <a:cubicBezTo>
                    <a:pt x="40129" y="20331"/>
                    <a:pt x="40129" y="20460"/>
                    <a:pt x="40194" y="20460"/>
                  </a:cubicBezTo>
                  <a:cubicBezTo>
                    <a:pt x="40200" y="20460"/>
                    <a:pt x="40207" y="20459"/>
                    <a:pt x="40214" y="20456"/>
                  </a:cubicBezTo>
                  <a:lnTo>
                    <a:pt x="42798" y="20456"/>
                  </a:lnTo>
                  <a:cubicBezTo>
                    <a:pt x="42805" y="20459"/>
                    <a:pt x="42811" y="20460"/>
                    <a:pt x="42817" y="20460"/>
                  </a:cubicBezTo>
                  <a:cubicBezTo>
                    <a:pt x="42882" y="20460"/>
                    <a:pt x="42882" y="20331"/>
                    <a:pt x="42817" y="20331"/>
                  </a:cubicBezTo>
                  <a:cubicBezTo>
                    <a:pt x="42811" y="20331"/>
                    <a:pt x="42805" y="20332"/>
                    <a:pt x="42798" y="20335"/>
                  </a:cubicBezTo>
                  <a:lnTo>
                    <a:pt x="40214" y="20335"/>
                  </a:lnTo>
                  <a:cubicBezTo>
                    <a:pt x="40207" y="20332"/>
                    <a:pt x="40200" y="20331"/>
                    <a:pt x="40194" y="20331"/>
                  </a:cubicBezTo>
                  <a:close/>
                  <a:moveTo>
                    <a:pt x="43253" y="21064"/>
                  </a:moveTo>
                  <a:cubicBezTo>
                    <a:pt x="42159" y="21064"/>
                    <a:pt x="40974" y="21064"/>
                    <a:pt x="39788" y="21095"/>
                  </a:cubicBezTo>
                  <a:cubicBezTo>
                    <a:pt x="39697" y="21095"/>
                    <a:pt x="39697" y="21247"/>
                    <a:pt x="39788" y="21247"/>
                  </a:cubicBezTo>
                  <a:cubicBezTo>
                    <a:pt x="40974" y="21247"/>
                    <a:pt x="42159" y="21247"/>
                    <a:pt x="43253" y="21216"/>
                  </a:cubicBezTo>
                  <a:cubicBezTo>
                    <a:pt x="43284" y="21216"/>
                    <a:pt x="43345" y="21186"/>
                    <a:pt x="43345" y="21155"/>
                  </a:cubicBezTo>
                  <a:cubicBezTo>
                    <a:pt x="43345" y="21095"/>
                    <a:pt x="43284" y="21064"/>
                    <a:pt x="43253" y="21064"/>
                  </a:cubicBezTo>
                  <a:close/>
                  <a:moveTo>
                    <a:pt x="12037" y="21490"/>
                  </a:moveTo>
                  <a:cubicBezTo>
                    <a:pt x="11976" y="21490"/>
                    <a:pt x="11946" y="21520"/>
                    <a:pt x="11946" y="21551"/>
                  </a:cubicBezTo>
                  <a:cubicBezTo>
                    <a:pt x="11946" y="21611"/>
                    <a:pt x="11976" y="21642"/>
                    <a:pt x="12037" y="21642"/>
                  </a:cubicBezTo>
                  <a:lnTo>
                    <a:pt x="12858" y="21642"/>
                  </a:lnTo>
                  <a:cubicBezTo>
                    <a:pt x="12888" y="21642"/>
                    <a:pt x="12919" y="21611"/>
                    <a:pt x="12949" y="21581"/>
                  </a:cubicBezTo>
                  <a:cubicBezTo>
                    <a:pt x="12949" y="21520"/>
                    <a:pt x="12888" y="21490"/>
                    <a:pt x="12858" y="21490"/>
                  </a:cubicBezTo>
                  <a:close/>
                  <a:moveTo>
                    <a:pt x="43922" y="21855"/>
                  </a:moveTo>
                  <a:cubicBezTo>
                    <a:pt x="42524" y="21855"/>
                    <a:pt x="41004" y="21885"/>
                    <a:pt x="39393" y="21885"/>
                  </a:cubicBezTo>
                  <a:cubicBezTo>
                    <a:pt x="39363" y="21885"/>
                    <a:pt x="39332" y="21915"/>
                    <a:pt x="39332" y="21946"/>
                  </a:cubicBezTo>
                  <a:cubicBezTo>
                    <a:pt x="39332" y="22007"/>
                    <a:pt x="39363" y="22037"/>
                    <a:pt x="39393" y="22037"/>
                  </a:cubicBezTo>
                  <a:cubicBezTo>
                    <a:pt x="41004" y="22037"/>
                    <a:pt x="42524" y="22037"/>
                    <a:pt x="43922" y="22007"/>
                  </a:cubicBezTo>
                  <a:cubicBezTo>
                    <a:pt x="43953" y="22007"/>
                    <a:pt x="43983" y="21976"/>
                    <a:pt x="43983" y="21915"/>
                  </a:cubicBezTo>
                  <a:cubicBezTo>
                    <a:pt x="43983" y="21885"/>
                    <a:pt x="43953" y="21855"/>
                    <a:pt x="43922" y="21855"/>
                  </a:cubicBezTo>
                  <a:close/>
                  <a:moveTo>
                    <a:pt x="11612" y="22250"/>
                  </a:moveTo>
                  <a:cubicBezTo>
                    <a:pt x="11551" y="22250"/>
                    <a:pt x="11520" y="22280"/>
                    <a:pt x="11520" y="22310"/>
                  </a:cubicBezTo>
                  <a:cubicBezTo>
                    <a:pt x="11520" y="22371"/>
                    <a:pt x="11551" y="22402"/>
                    <a:pt x="11612" y="22402"/>
                  </a:cubicBezTo>
                  <a:lnTo>
                    <a:pt x="12858" y="22432"/>
                  </a:lnTo>
                  <a:cubicBezTo>
                    <a:pt x="12888" y="22432"/>
                    <a:pt x="12919" y="22402"/>
                    <a:pt x="12919" y="22341"/>
                  </a:cubicBezTo>
                  <a:cubicBezTo>
                    <a:pt x="12919" y="22310"/>
                    <a:pt x="12888" y="22280"/>
                    <a:pt x="12858" y="22280"/>
                  </a:cubicBezTo>
                  <a:lnTo>
                    <a:pt x="11612" y="22250"/>
                  </a:lnTo>
                  <a:close/>
                  <a:moveTo>
                    <a:pt x="44226" y="22614"/>
                  </a:moveTo>
                  <a:cubicBezTo>
                    <a:pt x="42706" y="22645"/>
                    <a:pt x="41065" y="22645"/>
                    <a:pt x="39302" y="22675"/>
                  </a:cubicBezTo>
                  <a:cubicBezTo>
                    <a:pt x="39211" y="22675"/>
                    <a:pt x="39211" y="22827"/>
                    <a:pt x="39302" y="22827"/>
                  </a:cubicBezTo>
                  <a:cubicBezTo>
                    <a:pt x="41065" y="22827"/>
                    <a:pt x="42737" y="22827"/>
                    <a:pt x="44226" y="22766"/>
                  </a:cubicBezTo>
                  <a:cubicBezTo>
                    <a:pt x="44257" y="22766"/>
                    <a:pt x="44287" y="22736"/>
                    <a:pt x="44287" y="22706"/>
                  </a:cubicBezTo>
                  <a:cubicBezTo>
                    <a:pt x="44287" y="22645"/>
                    <a:pt x="44257" y="22614"/>
                    <a:pt x="44226" y="22614"/>
                  </a:cubicBezTo>
                  <a:close/>
                  <a:moveTo>
                    <a:pt x="11095" y="23010"/>
                  </a:moveTo>
                  <a:cubicBezTo>
                    <a:pt x="11064" y="23010"/>
                    <a:pt x="11034" y="23040"/>
                    <a:pt x="11034" y="23070"/>
                  </a:cubicBezTo>
                  <a:cubicBezTo>
                    <a:pt x="11034" y="23131"/>
                    <a:pt x="11064" y="23162"/>
                    <a:pt x="11095" y="23162"/>
                  </a:cubicBezTo>
                  <a:lnTo>
                    <a:pt x="12341" y="23192"/>
                  </a:lnTo>
                  <a:cubicBezTo>
                    <a:pt x="12371" y="23192"/>
                    <a:pt x="12402" y="23162"/>
                    <a:pt x="12432" y="23131"/>
                  </a:cubicBezTo>
                  <a:cubicBezTo>
                    <a:pt x="12432" y="23070"/>
                    <a:pt x="12402" y="23040"/>
                    <a:pt x="12341" y="23040"/>
                  </a:cubicBezTo>
                  <a:lnTo>
                    <a:pt x="11095" y="23010"/>
                  </a:lnTo>
                  <a:close/>
                  <a:moveTo>
                    <a:pt x="44226" y="23405"/>
                  </a:moveTo>
                  <a:cubicBezTo>
                    <a:pt x="42585" y="23435"/>
                    <a:pt x="40791" y="23435"/>
                    <a:pt x="38846" y="23435"/>
                  </a:cubicBezTo>
                  <a:cubicBezTo>
                    <a:pt x="38816" y="23435"/>
                    <a:pt x="38785" y="23466"/>
                    <a:pt x="38785" y="23526"/>
                  </a:cubicBezTo>
                  <a:cubicBezTo>
                    <a:pt x="38785" y="23557"/>
                    <a:pt x="38816" y="23587"/>
                    <a:pt x="38846" y="23587"/>
                  </a:cubicBezTo>
                  <a:cubicBezTo>
                    <a:pt x="40791" y="23587"/>
                    <a:pt x="42585" y="23587"/>
                    <a:pt x="44226" y="23557"/>
                  </a:cubicBezTo>
                  <a:cubicBezTo>
                    <a:pt x="44257" y="23557"/>
                    <a:pt x="44287" y="23526"/>
                    <a:pt x="44287" y="23466"/>
                  </a:cubicBezTo>
                  <a:cubicBezTo>
                    <a:pt x="44287" y="23435"/>
                    <a:pt x="44257" y="23405"/>
                    <a:pt x="44226" y="23405"/>
                  </a:cubicBezTo>
                  <a:close/>
                  <a:moveTo>
                    <a:pt x="10882" y="23769"/>
                  </a:moveTo>
                  <a:cubicBezTo>
                    <a:pt x="10821" y="23769"/>
                    <a:pt x="10791" y="23800"/>
                    <a:pt x="10791" y="23861"/>
                  </a:cubicBezTo>
                  <a:cubicBezTo>
                    <a:pt x="10791" y="23891"/>
                    <a:pt x="10821" y="23921"/>
                    <a:pt x="10852" y="23921"/>
                  </a:cubicBezTo>
                  <a:lnTo>
                    <a:pt x="12341" y="23952"/>
                  </a:lnTo>
                  <a:cubicBezTo>
                    <a:pt x="12371" y="23952"/>
                    <a:pt x="12402" y="23921"/>
                    <a:pt x="12432" y="23891"/>
                  </a:cubicBezTo>
                  <a:cubicBezTo>
                    <a:pt x="12432" y="23861"/>
                    <a:pt x="12371" y="23830"/>
                    <a:pt x="12341" y="23830"/>
                  </a:cubicBezTo>
                  <a:lnTo>
                    <a:pt x="10882" y="23769"/>
                  </a:lnTo>
                  <a:close/>
                  <a:moveTo>
                    <a:pt x="45016" y="24165"/>
                  </a:moveTo>
                  <a:cubicBezTo>
                    <a:pt x="43010" y="24195"/>
                    <a:pt x="40791" y="24225"/>
                    <a:pt x="38390" y="24225"/>
                  </a:cubicBezTo>
                  <a:cubicBezTo>
                    <a:pt x="38269" y="24225"/>
                    <a:pt x="38269" y="24377"/>
                    <a:pt x="38390" y="24377"/>
                  </a:cubicBezTo>
                  <a:cubicBezTo>
                    <a:pt x="40791" y="24377"/>
                    <a:pt x="43010" y="24347"/>
                    <a:pt x="45016" y="24317"/>
                  </a:cubicBezTo>
                  <a:cubicBezTo>
                    <a:pt x="45047" y="24317"/>
                    <a:pt x="45077" y="24286"/>
                    <a:pt x="45077" y="24256"/>
                  </a:cubicBezTo>
                  <a:cubicBezTo>
                    <a:pt x="45077" y="24195"/>
                    <a:pt x="45047" y="24165"/>
                    <a:pt x="45016" y="24165"/>
                  </a:cubicBezTo>
                  <a:close/>
                  <a:moveTo>
                    <a:pt x="10122" y="24529"/>
                  </a:moveTo>
                  <a:cubicBezTo>
                    <a:pt x="10061" y="24529"/>
                    <a:pt x="10031" y="24560"/>
                    <a:pt x="10031" y="24590"/>
                  </a:cubicBezTo>
                  <a:cubicBezTo>
                    <a:pt x="10031" y="24651"/>
                    <a:pt x="10061" y="24681"/>
                    <a:pt x="10122" y="24681"/>
                  </a:cubicBezTo>
                  <a:lnTo>
                    <a:pt x="12371" y="24742"/>
                  </a:lnTo>
                  <a:cubicBezTo>
                    <a:pt x="12402" y="24742"/>
                    <a:pt x="12402" y="24712"/>
                    <a:pt x="12432" y="24681"/>
                  </a:cubicBezTo>
                  <a:cubicBezTo>
                    <a:pt x="12432" y="24651"/>
                    <a:pt x="12371" y="24590"/>
                    <a:pt x="12341" y="24590"/>
                  </a:cubicBezTo>
                  <a:lnTo>
                    <a:pt x="10122" y="24529"/>
                  </a:lnTo>
                  <a:close/>
                  <a:moveTo>
                    <a:pt x="45594" y="24985"/>
                  </a:moveTo>
                  <a:cubicBezTo>
                    <a:pt x="43345" y="25046"/>
                    <a:pt x="40791" y="25076"/>
                    <a:pt x="37995" y="25076"/>
                  </a:cubicBezTo>
                  <a:cubicBezTo>
                    <a:pt x="37873" y="25076"/>
                    <a:pt x="37873" y="25228"/>
                    <a:pt x="37995" y="25228"/>
                  </a:cubicBezTo>
                  <a:lnTo>
                    <a:pt x="38086" y="25228"/>
                  </a:lnTo>
                  <a:cubicBezTo>
                    <a:pt x="40852" y="25168"/>
                    <a:pt x="43375" y="25137"/>
                    <a:pt x="45594" y="25076"/>
                  </a:cubicBezTo>
                  <a:lnTo>
                    <a:pt x="45594" y="25137"/>
                  </a:lnTo>
                  <a:cubicBezTo>
                    <a:pt x="45685" y="25137"/>
                    <a:pt x="45685" y="24985"/>
                    <a:pt x="45594" y="24985"/>
                  </a:cubicBezTo>
                  <a:close/>
                  <a:moveTo>
                    <a:pt x="9605" y="25380"/>
                  </a:moveTo>
                  <a:cubicBezTo>
                    <a:pt x="9545" y="25380"/>
                    <a:pt x="9514" y="25411"/>
                    <a:pt x="9514" y="25441"/>
                  </a:cubicBezTo>
                  <a:cubicBezTo>
                    <a:pt x="9514" y="25502"/>
                    <a:pt x="9545" y="25532"/>
                    <a:pt x="9605" y="25532"/>
                  </a:cubicBezTo>
                  <a:lnTo>
                    <a:pt x="12341" y="25593"/>
                  </a:lnTo>
                  <a:cubicBezTo>
                    <a:pt x="12356" y="25603"/>
                    <a:pt x="12371" y="25607"/>
                    <a:pt x="12385" y="25607"/>
                  </a:cubicBezTo>
                  <a:cubicBezTo>
                    <a:pt x="12457" y="25607"/>
                    <a:pt x="12508" y="25497"/>
                    <a:pt x="12432" y="25472"/>
                  </a:cubicBezTo>
                  <a:lnTo>
                    <a:pt x="12432" y="25472"/>
                  </a:lnTo>
                  <a:lnTo>
                    <a:pt x="12432" y="25532"/>
                  </a:lnTo>
                  <a:cubicBezTo>
                    <a:pt x="12432" y="25502"/>
                    <a:pt x="12371" y="25441"/>
                    <a:pt x="12341" y="25441"/>
                  </a:cubicBezTo>
                  <a:lnTo>
                    <a:pt x="9605" y="25380"/>
                  </a:lnTo>
                  <a:close/>
                  <a:moveTo>
                    <a:pt x="45989" y="25776"/>
                  </a:moveTo>
                  <a:cubicBezTo>
                    <a:pt x="43405" y="25806"/>
                    <a:pt x="40396" y="25836"/>
                    <a:pt x="37053" y="25836"/>
                  </a:cubicBezTo>
                  <a:cubicBezTo>
                    <a:pt x="36931" y="25836"/>
                    <a:pt x="36931" y="25988"/>
                    <a:pt x="37053" y="25988"/>
                  </a:cubicBezTo>
                  <a:lnTo>
                    <a:pt x="38086" y="25988"/>
                  </a:lnTo>
                  <a:cubicBezTo>
                    <a:pt x="41035" y="25928"/>
                    <a:pt x="43679" y="25897"/>
                    <a:pt x="45989" y="25867"/>
                  </a:cubicBezTo>
                  <a:lnTo>
                    <a:pt x="45989" y="25897"/>
                  </a:lnTo>
                  <a:cubicBezTo>
                    <a:pt x="46080" y="25897"/>
                    <a:pt x="46080" y="25776"/>
                    <a:pt x="45989" y="25776"/>
                  </a:cubicBezTo>
                  <a:close/>
                  <a:moveTo>
                    <a:pt x="9089" y="26110"/>
                  </a:moveTo>
                  <a:cubicBezTo>
                    <a:pt x="8998" y="26110"/>
                    <a:pt x="8998" y="26262"/>
                    <a:pt x="9089" y="26262"/>
                  </a:cubicBezTo>
                  <a:lnTo>
                    <a:pt x="12341" y="26353"/>
                  </a:lnTo>
                  <a:cubicBezTo>
                    <a:pt x="12354" y="26357"/>
                    <a:pt x="12365" y="26359"/>
                    <a:pt x="12375" y="26359"/>
                  </a:cubicBezTo>
                  <a:cubicBezTo>
                    <a:pt x="12439" y="26359"/>
                    <a:pt x="12458" y="26284"/>
                    <a:pt x="12432" y="26232"/>
                  </a:cubicBezTo>
                  <a:lnTo>
                    <a:pt x="12432" y="26232"/>
                  </a:lnTo>
                  <a:lnTo>
                    <a:pt x="12432" y="26292"/>
                  </a:lnTo>
                  <a:cubicBezTo>
                    <a:pt x="12432" y="26262"/>
                    <a:pt x="12371" y="26201"/>
                    <a:pt x="12341" y="26201"/>
                  </a:cubicBezTo>
                  <a:lnTo>
                    <a:pt x="9089" y="26110"/>
                  </a:lnTo>
                  <a:close/>
                  <a:moveTo>
                    <a:pt x="46009" y="26527"/>
                  </a:moveTo>
                  <a:cubicBezTo>
                    <a:pt x="46002" y="26527"/>
                    <a:pt x="45995" y="26530"/>
                    <a:pt x="45989" y="26535"/>
                  </a:cubicBezTo>
                  <a:cubicBezTo>
                    <a:pt x="43405" y="26566"/>
                    <a:pt x="40366" y="26596"/>
                    <a:pt x="36992" y="26596"/>
                  </a:cubicBezTo>
                  <a:cubicBezTo>
                    <a:pt x="36870" y="26596"/>
                    <a:pt x="36870" y="26748"/>
                    <a:pt x="36992" y="26748"/>
                  </a:cubicBezTo>
                  <a:lnTo>
                    <a:pt x="38086" y="26748"/>
                  </a:lnTo>
                  <a:cubicBezTo>
                    <a:pt x="41035" y="26718"/>
                    <a:pt x="43679" y="26687"/>
                    <a:pt x="45989" y="26627"/>
                  </a:cubicBezTo>
                  <a:lnTo>
                    <a:pt x="45989" y="26657"/>
                  </a:lnTo>
                  <a:cubicBezTo>
                    <a:pt x="46050" y="26657"/>
                    <a:pt x="46080" y="26627"/>
                    <a:pt x="46080" y="26596"/>
                  </a:cubicBezTo>
                  <a:cubicBezTo>
                    <a:pt x="46080" y="26572"/>
                    <a:pt x="46041" y="26527"/>
                    <a:pt x="46009" y="26527"/>
                  </a:cubicBezTo>
                  <a:close/>
                  <a:moveTo>
                    <a:pt x="8602" y="26839"/>
                  </a:moveTo>
                  <a:cubicBezTo>
                    <a:pt x="8542" y="26839"/>
                    <a:pt x="8511" y="26870"/>
                    <a:pt x="8511" y="26900"/>
                  </a:cubicBezTo>
                  <a:cubicBezTo>
                    <a:pt x="8511" y="26961"/>
                    <a:pt x="8542" y="26991"/>
                    <a:pt x="8572" y="26991"/>
                  </a:cubicBezTo>
                  <a:lnTo>
                    <a:pt x="12341" y="27083"/>
                  </a:lnTo>
                  <a:cubicBezTo>
                    <a:pt x="12367" y="27083"/>
                    <a:pt x="12414" y="27061"/>
                    <a:pt x="12428" y="27036"/>
                  </a:cubicBezTo>
                  <a:lnTo>
                    <a:pt x="12428" y="27036"/>
                  </a:lnTo>
                  <a:cubicBezTo>
                    <a:pt x="12431" y="27042"/>
                    <a:pt x="12432" y="27047"/>
                    <a:pt x="12432" y="27052"/>
                  </a:cubicBezTo>
                  <a:lnTo>
                    <a:pt x="12432" y="27022"/>
                  </a:lnTo>
                  <a:cubicBezTo>
                    <a:pt x="12432" y="27027"/>
                    <a:pt x="12431" y="27031"/>
                    <a:pt x="12428" y="27036"/>
                  </a:cubicBezTo>
                  <a:lnTo>
                    <a:pt x="12428" y="27036"/>
                  </a:lnTo>
                  <a:cubicBezTo>
                    <a:pt x="12414" y="27004"/>
                    <a:pt x="12367" y="26961"/>
                    <a:pt x="12341" y="26961"/>
                  </a:cubicBezTo>
                  <a:lnTo>
                    <a:pt x="8602" y="26839"/>
                  </a:lnTo>
                  <a:close/>
                  <a:moveTo>
                    <a:pt x="46872" y="27287"/>
                  </a:moveTo>
                  <a:cubicBezTo>
                    <a:pt x="46862" y="27287"/>
                    <a:pt x="46852" y="27290"/>
                    <a:pt x="46840" y="27295"/>
                  </a:cubicBezTo>
                  <a:cubicBezTo>
                    <a:pt x="44660" y="27340"/>
                    <a:pt x="42169" y="27368"/>
                    <a:pt x="39382" y="27368"/>
                  </a:cubicBezTo>
                  <a:cubicBezTo>
                    <a:pt x="38361" y="27368"/>
                    <a:pt x="37301" y="27364"/>
                    <a:pt x="36202" y="27356"/>
                  </a:cubicBezTo>
                  <a:cubicBezTo>
                    <a:pt x="36111" y="27356"/>
                    <a:pt x="36111" y="27508"/>
                    <a:pt x="36202" y="27508"/>
                  </a:cubicBezTo>
                  <a:lnTo>
                    <a:pt x="38086" y="27508"/>
                  </a:lnTo>
                  <a:cubicBezTo>
                    <a:pt x="41399" y="27478"/>
                    <a:pt x="44348" y="27447"/>
                    <a:pt x="46840" y="27387"/>
                  </a:cubicBezTo>
                  <a:lnTo>
                    <a:pt x="46840" y="27417"/>
                  </a:lnTo>
                  <a:cubicBezTo>
                    <a:pt x="46901" y="27417"/>
                    <a:pt x="46931" y="27387"/>
                    <a:pt x="46931" y="27356"/>
                  </a:cubicBezTo>
                  <a:cubicBezTo>
                    <a:pt x="46931" y="27332"/>
                    <a:pt x="46911" y="27287"/>
                    <a:pt x="46872" y="27287"/>
                  </a:cubicBezTo>
                  <a:close/>
                  <a:moveTo>
                    <a:pt x="8359" y="27630"/>
                  </a:moveTo>
                  <a:cubicBezTo>
                    <a:pt x="8329" y="27630"/>
                    <a:pt x="8298" y="27660"/>
                    <a:pt x="8298" y="27690"/>
                  </a:cubicBezTo>
                  <a:cubicBezTo>
                    <a:pt x="8298" y="27751"/>
                    <a:pt x="8329" y="27782"/>
                    <a:pt x="8359" y="27782"/>
                  </a:cubicBezTo>
                  <a:lnTo>
                    <a:pt x="12341" y="27873"/>
                  </a:lnTo>
                  <a:cubicBezTo>
                    <a:pt x="12402" y="27873"/>
                    <a:pt x="12432" y="27842"/>
                    <a:pt x="12432" y="27812"/>
                  </a:cubicBezTo>
                  <a:cubicBezTo>
                    <a:pt x="12432" y="27782"/>
                    <a:pt x="12371" y="27721"/>
                    <a:pt x="12341" y="27721"/>
                  </a:cubicBezTo>
                  <a:lnTo>
                    <a:pt x="8359" y="27630"/>
                  </a:lnTo>
                  <a:close/>
                  <a:moveTo>
                    <a:pt x="47327" y="28025"/>
                  </a:moveTo>
                  <a:cubicBezTo>
                    <a:pt x="44135" y="28116"/>
                    <a:pt x="40214" y="28146"/>
                    <a:pt x="35685" y="28146"/>
                  </a:cubicBezTo>
                  <a:cubicBezTo>
                    <a:pt x="35624" y="28146"/>
                    <a:pt x="35594" y="28177"/>
                    <a:pt x="35594" y="28207"/>
                  </a:cubicBezTo>
                  <a:cubicBezTo>
                    <a:pt x="35594" y="28238"/>
                    <a:pt x="35624" y="28298"/>
                    <a:pt x="35685" y="28298"/>
                  </a:cubicBezTo>
                  <a:lnTo>
                    <a:pt x="38056" y="28298"/>
                  </a:lnTo>
                  <a:cubicBezTo>
                    <a:pt x="41582" y="28268"/>
                    <a:pt x="44712" y="28238"/>
                    <a:pt x="47327" y="28177"/>
                  </a:cubicBezTo>
                  <a:cubicBezTo>
                    <a:pt x="47357" y="28177"/>
                    <a:pt x="47387" y="28146"/>
                    <a:pt x="47387" y="28116"/>
                  </a:cubicBezTo>
                  <a:cubicBezTo>
                    <a:pt x="47387" y="28055"/>
                    <a:pt x="47357" y="28025"/>
                    <a:pt x="47327" y="28025"/>
                  </a:cubicBezTo>
                  <a:close/>
                  <a:moveTo>
                    <a:pt x="7599" y="28390"/>
                  </a:moveTo>
                  <a:cubicBezTo>
                    <a:pt x="7569" y="28390"/>
                    <a:pt x="7508" y="28420"/>
                    <a:pt x="7508" y="28450"/>
                  </a:cubicBezTo>
                  <a:cubicBezTo>
                    <a:pt x="7508" y="28511"/>
                    <a:pt x="7539" y="28542"/>
                    <a:pt x="7599" y="28542"/>
                  </a:cubicBezTo>
                  <a:lnTo>
                    <a:pt x="12341" y="28663"/>
                  </a:lnTo>
                  <a:cubicBezTo>
                    <a:pt x="12395" y="28663"/>
                    <a:pt x="12425" y="28639"/>
                    <a:pt x="12431" y="28591"/>
                  </a:cubicBezTo>
                  <a:lnTo>
                    <a:pt x="12431" y="28591"/>
                  </a:lnTo>
                  <a:cubicBezTo>
                    <a:pt x="12432" y="28595"/>
                    <a:pt x="12432" y="28599"/>
                    <a:pt x="12432" y="28602"/>
                  </a:cubicBezTo>
                  <a:lnTo>
                    <a:pt x="12432" y="28572"/>
                  </a:lnTo>
                  <a:cubicBezTo>
                    <a:pt x="12432" y="28579"/>
                    <a:pt x="12432" y="28585"/>
                    <a:pt x="12431" y="28591"/>
                  </a:cubicBezTo>
                  <a:lnTo>
                    <a:pt x="12431" y="28591"/>
                  </a:lnTo>
                  <a:cubicBezTo>
                    <a:pt x="12425" y="28559"/>
                    <a:pt x="12395" y="28511"/>
                    <a:pt x="12341" y="28511"/>
                  </a:cubicBezTo>
                  <a:cubicBezTo>
                    <a:pt x="10639" y="28481"/>
                    <a:pt x="9058" y="28420"/>
                    <a:pt x="7599" y="28390"/>
                  </a:cubicBezTo>
                  <a:close/>
                  <a:moveTo>
                    <a:pt x="47752" y="28815"/>
                  </a:moveTo>
                  <a:cubicBezTo>
                    <a:pt x="45199" y="28884"/>
                    <a:pt x="42167" y="28918"/>
                    <a:pt x="38695" y="28918"/>
                  </a:cubicBezTo>
                  <a:cubicBezTo>
                    <a:pt x="37537" y="28918"/>
                    <a:pt x="36331" y="28914"/>
                    <a:pt x="35077" y="28906"/>
                  </a:cubicBezTo>
                  <a:cubicBezTo>
                    <a:pt x="34955" y="28906"/>
                    <a:pt x="34955" y="29058"/>
                    <a:pt x="35077" y="29058"/>
                  </a:cubicBezTo>
                  <a:lnTo>
                    <a:pt x="38056" y="29058"/>
                  </a:lnTo>
                  <a:cubicBezTo>
                    <a:pt x="41794" y="29058"/>
                    <a:pt x="45077" y="29028"/>
                    <a:pt x="47752" y="28937"/>
                  </a:cubicBezTo>
                  <a:lnTo>
                    <a:pt x="47752" y="28967"/>
                  </a:lnTo>
                  <a:cubicBezTo>
                    <a:pt x="47782" y="28967"/>
                    <a:pt x="47843" y="28906"/>
                    <a:pt x="47843" y="28876"/>
                  </a:cubicBezTo>
                  <a:cubicBezTo>
                    <a:pt x="47843" y="28846"/>
                    <a:pt x="47782" y="28815"/>
                    <a:pt x="47752" y="28815"/>
                  </a:cubicBezTo>
                  <a:close/>
                  <a:moveTo>
                    <a:pt x="7326" y="29149"/>
                  </a:moveTo>
                  <a:cubicBezTo>
                    <a:pt x="7295" y="29149"/>
                    <a:pt x="7265" y="29180"/>
                    <a:pt x="7265" y="29241"/>
                  </a:cubicBezTo>
                  <a:cubicBezTo>
                    <a:pt x="7265" y="29271"/>
                    <a:pt x="7295" y="29301"/>
                    <a:pt x="7326" y="29301"/>
                  </a:cubicBezTo>
                  <a:cubicBezTo>
                    <a:pt x="8846" y="29362"/>
                    <a:pt x="10548" y="29393"/>
                    <a:pt x="12341" y="29453"/>
                  </a:cubicBezTo>
                  <a:cubicBezTo>
                    <a:pt x="12395" y="29453"/>
                    <a:pt x="12425" y="29405"/>
                    <a:pt x="12431" y="29373"/>
                  </a:cubicBezTo>
                  <a:lnTo>
                    <a:pt x="12431" y="29373"/>
                  </a:lnTo>
                  <a:cubicBezTo>
                    <a:pt x="12432" y="29379"/>
                    <a:pt x="12432" y="29386"/>
                    <a:pt x="12432" y="29393"/>
                  </a:cubicBezTo>
                  <a:lnTo>
                    <a:pt x="12432" y="29362"/>
                  </a:lnTo>
                  <a:cubicBezTo>
                    <a:pt x="12432" y="29366"/>
                    <a:pt x="12432" y="29369"/>
                    <a:pt x="12431" y="29373"/>
                  </a:cubicBezTo>
                  <a:lnTo>
                    <a:pt x="12431" y="29373"/>
                  </a:lnTo>
                  <a:cubicBezTo>
                    <a:pt x="12425" y="29325"/>
                    <a:pt x="12395" y="29301"/>
                    <a:pt x="12341" y="29301"/>
                  </a:cubicBezTo>
                  <a:lnTo>
                    <a:pt x="7326" y="29149"/>
                  </a:lnTo>
                  <a:close/>
                  <a:moveTo>
                    <a:pt x="48208" y="29575"/>
                  </a:moveTo>
                  <a:cubicBezTo>
                    <a:pt x="45282" y="29650"/>
                    <a:pt x="41676" y="29705"/>
                    <a:pt x="37476" y="29705"/>
                  </a:cubicBezTo>
                  <a:cubicBezTo>
                    <a:pt x="36572" y="29705"/>
                    <a:pt x="35640" y="29702"/>
                    <a:pt x="34682" y="29697"/>
                  </a:cubicBezTo>
                  <a:cubicBezTo>
                    <a:pt x="34621" y="29697"/>
                    <a:pt x="34591" y="29727"/>
                    <a:pt x="34591" y="29757"/>
                  </a:cubicBezTo>
                  <a:cubicBezTo>
                    <a:pt x="34591" y="29818"/>
                    <a:pt x="34621" y="29849"/>
                    <a:pt x="34682" y="29849"/>
                  </a:cubicBezTo>
                  <a:lnTo>
                    <a:pt x="38056" y="29849"/>
                  </a:lnTo>
                  <a:cubicBezTo>
                    <a:pt x="42038" y="29849"/>
                    <a:pt x="45412" y="29788"/>
                    <a:pt x="48208" y="29697"/>
                  </a:cubicBezTo>
                  <a:lnTo>
                    <a:pt x="48208" y="29727"/>
                  </a:lnTo>
                  <a:cubicBezTo>
                    <a:pt x="48269" y="29727"/>
                    <a:pt x="48299" y="29697"/>
                    <a:pt x="48299" y="29636"/>
                  </a:cubicBezTo>
                  <a:cubicBezTo>
                    <a:pt x="48299" y="29605"/>
                    <a:pt x="48238" y="29575"/>
                    <a:pt x="48208" y="29575"/>
                  </a:cubicBezTo>
                  <a:close/>
                  <a:moveTo>
                    <a:pt x="6687" y="29909"/>
                  </a:moveTo>
                  <a:cubicBezTo>
                    <a:pt x="6603" y="29909"/>
                    <a:pt x="6597" y="30065"/>
                    <a:pt x="6668" y="30065"/>
                  </a:cubicBezTo>
                  <a:cubicBezTo>
                    <a:pt x="6674" y="30065"/>
                    <a:pt x="6680" y="30064"/>
                    <a:pt x="6687" y="30061"/>
                  </a:cubicBezTo>
                  <a:cubicBezTo>
                    <a:pt x="8390" y="30122"/>
                    <a:pt x="10274" y="30183"/>
                    <a:pt x="12341" y="30244"/>
                  </a:cubicBezTo>
                  <a:cubicBezTo>
                    <a:pt x="12402" y="30244"/>
                    <a:pt x="12432" y="30183"/>
                    <a:pt x="12432" y="30153"/>
                  </a:cubicBezTo>
                  <a:cubicBezTo>
                    <a:pt x="12432" y="30122"/>
                    <a:pt x="12402" y="30092"/>
                    <a:pt x="12341" y="30092"/>
                  </a:cubicBezTo>
                  <a:cubicBezTo>
                    <a:pt x="10274" y="30031"/>
                    <a:pt x="8359" y="29970"/>
                    <a:pt x="6687" y="29909"/>
                  </a:cubicBezTo>
                  <a:close/>
                  <a:moveTo>
                    <a:pt x="48694" y="30335"/>
                  </a:moveTo>
                  <a:cubicBezTo>
                    <a:pt x="45913" y="30424"/>
                    <a:pt x="42529" y="30480"/>
                    <a:pt x="38578" y="30480"/>
                  </a:cubicBezTo>
                  <a:cubicBezTo>
                    <a:pt x="37132" y="30480"/>
                    <a:pt x="35610" y="30473"/>
                    <a:pt x="34013" y="30456"/>
                  </a:cubicBezTo>
                  <a:cubicBezTo>
                    <a:pt x="33922" y="30456"/>
                    <a:pt x="33922" y="30608"/>
                    <a:pt x="34013" y="30608"/>
                  </a:cubicBezTo>
                  <a:lnTo>
                    <a:pt x="38056" y="30608"/>
                  </a:lnTo>
                  <a:cubicBezTo>
                    <a:pt x="42250" y="30608"/>
                    <a:pt x="45837" y="30578"/>
                    <a:pt x="48725" y="30456"/>
                  </a:cubicBezTo>
                  <a:lnTo>
                    <a:pt x="48725" y="30487"/>
                  </a:lnTo>
                  <a:cubicBezTo>
                    <a:pt x="48755" y="30487"/>
                    <a:pt x="48786" y="30456"/>
                    <a:pt x="48786" y="30396"/>
                  </a:cubicBezTo>
                  <a:cubicBezTo>
                    <a:pt x="48786" y="30365"/>
                    <a:pt x="48755" y="30335"/>
                    <a:pt x="48694" y="30335"/>
                  </a:cubicBezTo>
                  <a:close/>
                  <a:moveTo>
                    <a:pt x="6232" y="30700"/>
                  </a:moveTo>
                  <a:cubicBezTo>
                    <a:pt x="6201" y="30700"/>
                    <a:pt x="6171" y="30730"/>
                    <a:pt x="6171" y="30760"/>
                  </a:cubicBezTo>
                  <a:cubicBezTo>
                    <a:pt x="6171" y="30791"/>
                    <a:pt x="6201" y="30852"/>
                    <a:pt x="6232" y="30852"/>
                  </a:cubicBezTo>
                  <a:lnTo>
                    <a:pt x="12645" y="31034"/>
                  </a:lnTo>
                  <a:cubicBezTo>
                    <a:pt x="12706" y="31034"/>
                    <a:pt x="12736" y="30973"/>
                    <a:pt x="12706" y="30912"/>
                  </a:cubicBezTo>
                  <a:lnTo>
                    <a:pt x="12706" y="30912"/>
                  </a:lnTo>
                  <a:lnTo>
                    <a:pt x="12706" y="30943"/>
                  </a:lnTo>
                  <a:cubicBezTo>
                    <a:pt x="12706" y="30912"/>
                    <a:pt x="12675" y="30882"/>
                    <a:pt x="12645" y="30882"/>
                  </a:cubicBezTo>
                  <a:cubicBezTo>
                    <a:pt x="10548" y="30821"/>
                    <a:pt x="8420" y="30760"/>
                    <a:pt x="6232" y="30700"/>
                  </a:cubicBezTo>
                  <a:close/>
                  <a:moveTo>
                    <a:pt x="48726" y="31117"/>
                  </a:moveTo>
                  <a:cubicBezTo>
                    <a:pt x="48716" y="31117"/>
                    <a:pt x="48706" y="31119"/>
                    <a:pt x="48694" y="31125"/>
                  </a:cubicBezTo>
                  <a:cubicBezTo>
                    <a:pt x="45699" y="31218"/>
                    <a:pt x="41958" y="31258"/>
                    <a:pt x="37568" y="31258"/>
                  </a:cubicBezTo>
                  <a:cubicBezTo>
                    <a:pt x="36211" y="31258"/>
                    <a:pt x="34792" y="31254"/>
                    <a:pt x="33314" y="31247"/>
                  </a:cubicBezTo>
                  <a:cubicBezTo>
                    <a:pt x="33223" y="31247"/>
                    <a:pt x="33223" y="31399"/>
                    <a:pt x="33314" y="31399"/>
                  </a:cubicBezTo>
                  <a:lnTo>
                    <a:pt x="38056" y="31399"/>
                  </a:lnTo>
                  <a:cubicBezTo>
                    <a:pt x="42250" y="31399"/>
                    <a:pt x="45837" y="31338"/>
                    <a:pt x="48694" y="31247"/>
                  </a:cubicBezTo>
                  <a:lnTo>
                    <a:pt x="48694" y="31277"/>
                  </a:lnTo>
                  <a:cubicBezTo>
                    <a:pt x="48755" y="31277"/>
                    <a:pt x="48786" y="31216"/>
                    <a:pt x="48786" y="31186"/>
                  </a:cubicBezTo>
                  <a:cubicBezTo>
                    <a:pt x="48786" y="31161"/>
                    <a:pt x="48766" y="31117"/>
                    <a:pt x="48726" y="31117"/>
                  </a:cubicBezTo>
                  <a:close/>
                  <a:moveTo>
                    <a:pt x="5988" y="31460"/>
                  </a:moveTo>
                  <a:cubicBezTo>
                    <a:pt x="5928" y="31460"/>
                    <a:pt x="5897" y="31490"/>
                    <a:pt x="5897" y="31520"/>
                  </a:cubicBezTo>
                  <a:cubicBezTo>
                    <a:pt x="5897" y="31581"/>
                    <a:pt x="5928" y="31612"/>
                    <a:pt x="5958" y="31612"/>
                  </a:cubicBezTo>
                  <a:cubicBezTo>
                    <a:pt x="8238" y="31672"/>
                    <a:pt x="10578" y="31733"/>
                    <a:pt x="12858" y="31794"/>
                  </a:cubicBezTo>
                  <a:cubicBezTo>
                    <a:pt x="12911" y="31794"/>
                    <a:pt x="12941" y="31771"/>
                    <a:pt x="12948" y="31724"/>
                  </a:cubicBezTo>
                  <a:lnTo>
                    <a:pt x="12948" y="31724"/>
                  </a:lnTo>
                  <a:cubicBezTo>
                    <a:pt x="12948" y="31727"/>
                    <a:pt x="12949" y="31730"/>
                    <a:pt x="12949" y="31733"/>
                  </a:cubicBezTo>
                  <a:lnTo>
                    <a:pt x="12949" y="31703"/>
                  </a:lnTo>
                  <a:cubicBezTo>
                    <a:pt x="12949" y="31710"/>
                    <a:pt x="12948" y="31717"/>
                    <a:pt x="12948" y="31724"/>
                  </a:cubicBezTo>
                  <a:lnTo>
                    <a:pt x="12948" y="31724"/>
                  </a:lnTo>
                  <a:cubicBezTo>
                    <a:pt x="12938" y="31692"/>
                    <a:pt x="12885" y="31642"/>
                    <a:pt x="12858" y="31642"/>
                  </a:cubicBezTo>
                  <a:cubicBezTo>
                    <a:pt x="10578" y="31581"/>
                    <a:pt x="8268" y="31520"/>
                    <a:pt x="5988" y="31460"/>
                  </a:cubicBezTo>
                  <a:close/>
                  <a:moveTo>
                    <a:pt x="49425" y="31877"/>
                  </a:moveTo>
                  <a:cubicBezTo>
                    <a:pt x="49416" y="31877"/>
                    <a:pt x="49405" y="31879"/>
                    <a:pt x="49393" y="31885"/>
                  </a:cubicBezTo>
                  <a:cubicBezTo>
                    <a:pt x="46568" y="31989"/>
                    <a:pt x="43048" y="32036"/>
                    <a:pt x="38871" y="32036"/>
                  </a:cubicBezTo>
                  <a:cubicBezTo>
                    <a:pt x="36935" y="32036"/>
                    <a:pt x="34859" y="32026"/>
                    <a:pt x="32645" y="32007"/>
                  </a:cubicBezTo>
                  <a:cubicBezTo>
                    <a:pt x="32615" y="32007"/>
                    <a:pt x="32585" y="32037"/>
                    <a:pt x="32585" y="32098"/>
                  </a:cubicBezTo>
                  <a:cubicBezTo>
                    <a:pt x="32585" y="32128"/>
                    <a:pt x="32615" y="32159"/>
                    <a:pt x="32645" y="32159"/>
                  </a:cubicBezTo>
                  <a:cubicBezTo>
                    <a:pt x="34560" y="32189"/>
                    <a:pt x="36384" y="32189"/>
                    <a:pt x="38086" y="32189"/>
                  </a:cubicBezTo>
                  <a:cubicBezTo>
                    <a:pt x="42585" y="32159"/>
                    <a:pt x="46384" y="32128"/>
                    <a:pt x="49393" y="32007"/>
                  </a:cubicBezTo>
                  <a:lnTo>
                    <a:pt x="49424" y="32037"/>
                  </a:lnTo>
                  <a:cubicBezTo>
                    <a:pt x="49454" y="32007"/>
                    <a:pt x="49485" y="31976"/>
                    <a:pt x="49485" y="31946"/>
                  </a:cubicBezTo>
                  <a:cubicBezTo>
                    <a:pt x="49485" y="31921"/>
                    <a:pt x="49465" y="31877"/>
                    <a:pt x="49425" y="31877"/>
                  </a:cubicBezTo>
                  <a:close/>
                  <a:moveTo>
                    <a:pt x="5411" y="32219"/>
                  </a:moveTo>
                  <a:cubicBezTo>
                    <a:pt x="5380" y="32219"/>
                    <a:pt x="5350" y="32250"/>
                    <a:pt x="5350" y="32311"/>
                  </a:cubicBezTo>
                  <a:cubicBezTo>
                    <a:pt x="5350" y="32341"/>
                    <a:pt x="5380" y="32371"/>
                    <a:pt x="5411" y="32371"/>
                  </a:cubicBezTo>
                  <a:cubicBezTo>
                    <a:pt x="7873" y="32463"/>
                    <a:pt x="10396" y="32523"/>
                    <a:pt x="12858" y="32584"/>
                  </a:cubicBezTo>
                  <a:cubicBezTo>
                    <a:pt x="12888" y="32584"/>
                    <a:pt x="12919" y="32554"/>
                    <a:pt x="12949" y="32523"/>
                  </a:cubicBezTo>
                  <a:cubicBezTo>
                    <a:pt x="12919" y="32463"/>
                    <a:pt x="12888" y="32432"/>
                    <a:pt x="12858" y="32432"/>
                  </a:cubicBezTo>
                  <a:cubicBezTo>
                    <a:pt x="10396" y="32371"/>
                    <a:pt x="7903" y="32311"/>
                    <a:pt x="5411" y="32219"/>
                  </a:cubicBezTo>
                  <a:close/>
                  <a:moveTo>
                    <a:pt x="49637" y="32615"/>
                  </a:moveTo>
                  <a:cubicBezTo>
                    <a:pt x="46670" y="32742"/>
                    <a:pt x="42934" y="32795"/>
                    <a:pt x="38472" y="32795"/>
                  </a:cubicBezTo>
                  <a:cubicBezTo>
                    <a:pt x="36534" y="32795"/>
                    <a:pt x="34459" y="32785"/>
                    <a:pt x="32250" y="32767"/>
                  </a:cubicBezTo>
                  <a:cubicBezTo>
                    <a:pt x="32220" y="32767"/>
                    <a:pt x="32189" y="32797"/>
                    <a:pt x="32189" y="32858"/>
                  </a:cubicBezTo>
                  <a:cubicBezTo>
                    <a:pt x="32189" y="32888"/>
                    <a:pt x="32220" y="32919"/>
                    <a:pt x="32250" y="32919"/>
                  </a:cubicBezTo>
                  <a:cubicBezTo>
                    <a:pt x="34317" y="32949"/>
                    <a:pt x="36262" y="32949"/>
                    <a:pt x="38086" y="32949"/>
                  </a:cubicBezTo>
                  <a:cubicBezTo>
                    <a:pt x="42706" y="32949"/>
                    <a:pt x="46597" y="32888"/>
                    <a:pt x="49637" y="32767"/>
                  </a:cubicBezTo>
                  <a:cubicBezTo>
                    <a:pt x="49728" y="32767"/>
                    <a:pt x="49728" y="32615"/>
                    <a:pt x="49637" y="32615"/>
                  </a:cubicBezTo>
                  <a:close/>
                  <a:moveTo>
                    <a:pt x="4955" y="32949"/>
                  </a:moveTo>
                  <a:cubicBezTo>
                    <a:pt x="4925" y="32949"/>
                    <a:pt x="4894" y="32979"/>
                    <a:pt x="4894" y="33040"/>
                  </a:cubicBezTo>
                  <a:cubicBezTo>
                    <a:pt x="4894" y="33071"/>
                    <a:pt x="4925" y="33101"/>
                    <a:pt x="4955" y="33101"/>
                  </a:cubicBezTo>
                  <a:cubicBezTo>
                    <a:pt x="7660" y="33192"/>
                    <a:pt x="10426" y="33283"/>
                    <a:pt x="13101" y="33344"/>
                  </a:cubicBezTo>
                  <a:cubicBezTo>
                    <a:pt x="13162" y="33344"/>
                    <a:pt x="13192" y="33314"/>
                    <a:pt x="13192" y="33283"/>
                  </a:cubicBezTo>
                  <a:cubicBezTo>
                    <a:pt x="13192" y="33222"/>
                    <a:pt x="13162" y="33192"/>
                    <a:pt x="13131" y="33192"/>
                  </a:cubicBezTo>
                  <a:cubicBezTo>
                    <a:pt x="10426" y="33131"/>
                    <a:pt x="7691" y="33040"/>
                    <a:pt x="4955" y="32949"/>
                  </a:cubicBezTo>
                  <a:close/>
                  <a:moveTo>
                    <a:pt x="50093" y="33374"/>
                  </a:moveTo>
                  <a:cubicBezTo>
                    <a:pt x="46855" y="33511"/>
                    <a:pt x="42609" y="33580"/>
                    <a:pt x="37457" y="33580"/>
                  </a:cubicBezTo>
                  <a:cubicBezTo>
                    <a:pt x="35740" y="33580"/>
                    <a:pt x="33922" y="33572"/>
                    <a:pt x="32007" y="33557"/>
                  </a:cubicBezTo>
                  <a:cubicBezTo>
                    <a:pt x="31916" y="33557"/>
                    <a:pt x="31916" y="33678"/>
                    <a:pt x="32007" y="33709"/>
                  </a:cubicBezTo>
                  <a:cubicBezTo>
                    <a:pt x="34165" y="33709"/>
                    <a:pt x="36202" y="33739"/>
                    <a:pt x="38086" y="33739"/>
                  </a:cubicBezTo>
                  <a:cubicBezTo>
                    <a:pt x="42950" y="33739"/>
                    <a:pt x="46962" y="33648"/>
                    <a:pt x="50093" y="33526"/>
                  </a:cubicBezTo>
                  <a:lnTo>
                    <a:pt x="50123" y="33526"/>
                  </a:lnTo>
                  <a:cubicBezTo>
                    <a:pt x="50153" y="33526"/>
                    <a:pt x="50184" y="33496"/>
                    <a:pt x="50184" y="33466"/>
                  </a:cubicBezTo>
                  <a:cubicBezTo>
                    <a:pt x="50184" y="33405"/>
                    <a:pt x="50153" y="33374"/>
                    <a:pt x="50093" y="33374"/>
                  </a:cubicBezTo>
                  <a:close/>
                  <a:moveTo>
                    <a:pt x="4469" y="33739"/>
                  </a:moveTo>
                  <a:cubicBezTo>
                    <a:pt x="4438" y="33739"/>
                    <a:pt x="4408" y="33770"/>
                    <a:pt x="4408" y="33800"/>
                  </a:cubicBezTo>
                  <a:cubicBezTo>
                    <a:pt x="4408" y="33830"/>
                    <a:pt x="4438" y="33891"/>
                    <a:pt x="4469" y="33891"/>
                  </a:cubicBezTo>
                  <a:cubicBezTo>
                    <a:pt x="7447" y="33982"/>
                    <a:pt x="10426" y="34074"/>
                    <a:pt x="13375" y="34134"/>
                  </a:cubicBezTo>
                  <a:cubicBezTo>
                    <a:pt x="13405" y="34134"/>
                    <a:pt x="13435" y="34104"/>
                    <a:pt x="13435" y="34074"/>
                  </a:cubicBezTo>
                  <a:cubicBezTo>
                    <a:pt x="13435" y="34013"/>
                    <a:pt x="13405" y="33982"/>
                    <a:pt x="13375" y="33982"/>
                  </a:cubicBezTo>
                  <a:cubicBezTo>
                    <a:pt x="10457" y="33922"/>
                    <a:pt x="7447" y="33830"/>
                    <a:pt x="4469" y="33739"/>
                  </a:cubicBezTo>
                  <a:close/>
                  <a:moveTo>
                    <a:pt x="50477" y="34161"/>
                  </a:moveTo>
                  <a:cubicBezTo>
                    <a:pt x="50471" y="34161"/>
                    <a:pt x="50464" y="34162"/>
                    <a:pt x="50457" y="34165"/>
                  </a:cubicBezTo>
                  <a:cubicBezTo>
                    <a:pt x="47220" y="34302"/>
                    <a:pt x="42974" y="34370"/>
                    <a:pt x="37784" y="34370"/>
                  </a:cubicBezTo>
                  <a:cubicBezTo>
                    <a:pt x="36054" y="34370"/>
                    <a:pt x="34218" y="34362"/>
                    <a:pt x="32281" y="34347"/>
                  </a:cubicBezTo>
                  <a:cubicBezTo>
                    <a:pt x="32250" y="34347"/>
                    <a:pt x="32220" y="34378"/>
                    <a:pt x="32220" y="34408"/>
                  </a:cubicBezTo>
                  <a:cubicBezTo>
                    <a:pt x="32220" y="34438"/>
                    <a:pt x="32250" y="34469"/>
                    <a:pt x="32281" y="34469"/>
                  </a:cubicBezTo>
                  <a:cubicBezTo>
                    <a:pt x="34348" y="34499"/>
                    <a:pt x="36293" y="34499"/>
                    <a:pt x="38086" y="34499"/>
                  </a:cubicBezTo>
                  <a:cubicBezTo>
                    <a:pt x="43102" y="34499"/>
                    <a:pt x="47266" y="34438"/>
                    <a:pt x="50427" y="34286"/>
                  </a:cubicBezTo>
                  <a:lnTo>
                    <a:pt x="50457" y="34286"/>
                  </a:lnTo>
                  <a:cubicBezTo>
                    <a:pt x="50464" y="34289"/>
                    <a:pt x="50471" y="34290"/>
                    <a:pt x="50477" y="34290"/>
                  </a:cubicBezTo>
                  <a:cubicBezTo>
                    <a:pt x="50542" y="34290"/>
                    <a:pt x="50542" y="34161"/>
                    <a:pt x="50477" y="34161"/>
                  </a:cubicBezTo>
                  <a:close/>
                  <a:moveTo>
                    <a:pt x="3982" y="34499"/>
                  </a:moveTo>
                  <a:cubicBezTo>
                    <a:pt x="3891" y="34499"/>
                    <a:pt x="3891" y="34651"/>
                    <a:pt x="3982" y="34651"/>
                  </a:cubicBezTo>
                  <a:cubicBezTo>
                    <a:pt x="7113" y="34742"/>
                    <a:pt x="10274" y="34833"/>
                    <a:pt x="13375" y="34925"/>
                  </a:cubicBezTo>
                  <a:cubicBezTo>
                    <a:pt x="13405" y="34894"/>
                    <a:pt x="13435" y="34864"/>
                    <a:pt x="13435" y="34833"/>
                  </a:cubicBezTo>
                  <a:cubicBezTo>
                    <a:pt x="13435" y="34803"/>
                    <a:pt x="13405" y="34773"/>
                    <a:pt x="13375" y="34773"/>
                  </a:cubicBezTo>
                  <a:cubicBezTo>
                    <a:pt x="10274" y="34681"/>
                    <a:pt x="7113" y="34590"/>
                    <a:pt x="3982" y="34499"/>
                  </a:cubicBezTo>
                  <a:close/>
                  <a:moveTo>
                    <a:pt x="50974" y="34894"/>
                  </a:moveTo>
                  <a:cubicBezTo>
                    <a:pt x="47786" y="35051"/>
                    <a:pt x="43553" y="35142"/>
                    <a:pt x="38313" y="35142"/>
                  </a:cubicBezTo>
                  <a:cubicBezTo>
                    <a:pt x="36458" y="35142"/>
                    <a:pt x="34477" y="35131"/>
                    <a:pt x="32372" y="35107"/>
                  </a:cubicBezTo>
                  <a:cubicBezTo>
                    <a:pt x="32341" y="35107"/>
                    <a:pt x="32311" y="35137"/>
                    <a:pt x="32311" y="35198"/>
                  </a:cubicBezTo>
                  <a:cubicBezTo>
                    <a:pt x="32311" y="35229"/>
                    <a:pt x="32341" y="35259"/>
                    <a:pt x="32372" y="35259"/>
                  </a:cubicBezTo>
                  <a:cubicBezTo>
                    <a:pt x="34408" y="35289"/>
                    <a:pt x="36293" y="35289"/>
                    <a:pt x="38086" y="35289"/>
                  </a:cubicBezTo>
                  <a:cubicBezTo>
                    <a:pt x="43405" y="35289"/>
                    <a:pt x="47722" y="35198"/>
                    <a:pt x="50974" y="35046"/>
                  </a:cubicBezTo>
                  <a:lnTo>
                    <a:pt x="51004" y="35046"/>
                  </a:lnTo>
                  <a:cubicBezTo>
                    <a:pt x="51035" y="35046"/>
                    <a:pt x="51065" y="35016"/>
                    <a:pt x="51065" y="34985"/>
                  </a:cubicBezTo>
                  <a:cubicBezTo>
                    <a:pt x="51065" y="34925"/>
                    <a:pt x="51035" y="34894"/>
                    <a:pt x="50974" y="34894"/>
                  </a:cubicBezTo>
                  <a:close/>
                  <a:moveTo>
                    <a:pt x="3526" y="35259"/>
                  </a:moveTo>
                  <a:cubicBezTo>
                    <a:pt x="3496" y="35259"/>
                    <a:pt x="3466" y="35289"/>
                    <a:pt x="3466" y="35350"/>
                  </a:cubicBezTo>
                  <a:cubicBezTo>
                    <a:pt x="3466" y="35381"/>
                    <a:pt x="3496" y="35411"/>
                    <a:pt x="3526" y="35411"/>
                  </a:cubicBezTo>
                  <a:cubicBezTo>
                    <a:pt x="6900" y="35533"/>
                    <a:pt x="10305" y="35624"/>
                    <a:pt x="13678" y="35715"/>
                  </a:cubicBezTo>
                  <a:cubicBezTo>
                    <a:pt x="13709" y="35715"/>
                    <a:pt x="13739" y="35685"/>
                    <a:pt x="13739" y="35624"/>
                  </a:cubicBezTo>
                  <a:lnTo>
                    <a:pt x="13770" y="35624"/>
                  </a:lnTo>
                  <a:cubicBezTo>
                    <a:pt x="13770" y="35593"/>
                    <a:pt x="13739" y="35563"/>
                    <a:pt x="13678" y="35563"/>
                  </a:cubicBezTo>
                  <a:cubicBezTo>
                    <a:pt x="10305" y="35472"/>
                    <a:pt x="6900" y="35381"/>
                    <a:pt x="3526" y="35259"/>
                  </a:cubicBezTo>
                  <a:close/>
                  <a:moveTo>
                    <a:pt x="51279" y="35676"/>
                  </a:moveTo>
                  <a:cubicBezTo>
                    <a:pt x="51270" y="35676"/>
                    <a:pt x="51259" y="35679"/>
                    <a:pt x="51248" y="35685"/>
                  </a:cubicBezTo>
                  <a:cubicBezTo>
                    <a:pt x="48094" y="35846"/>
                    <a:pt x="43807" y="35920"/>
                    <a:pt x="38505" y="35920"/>
                  </a:cubicBezTo>
                  <a:cubicBezTo>
                    <a:pt x="36807" y="35920"/>
                    <a:pt x="35004" y="35912"/>
                    <a:pt x="33101" y="35897"/>
                  </a:cubicBezTo>
                  <a:cubicBezTo>
                    <a:pt x="33041" y="35897"/>
                    <a:pt x="33010" y="35928"/>
                    <a:pt x="33010" y="35988"/>
                  </a:cubicBezTo>
                  <a:cubicBezTo>
                    <a:pt x="33010" y="36019"/>
                    <a:pt x="33041" y="36049"/>
                    <a:pt x="33101" y="36049"/>
                  </a:cubicBezTo>
                  <a:cubicBezTo>
                    <a:pt x="34834" y="36049"/>
                    <a:pt x="36506" y="36049"/>
                    <a:pt x="38086" y="36080"/>
                  </a:cubicBezTo>
                  <a:cubicBezTo>
                    <a:pt x="43588" y="36080"/>
                    <a:pt x="47995" y="35988"/>
                    <a:pt x="51248" y="35806"/>
                  </a:cubicBezTo>
                  <a:lnTo>
                    <a:pt x="51278" y="35806"/>
                  </a:lnTo>
                  <a:cubicBezTo>
                    <a:pt x="51308" y="35806"/>
                    <a:pt x="51339" y="35776"/>
                    <a:pt x="51339" y="35745"/>
                  </a:cubicBezTo>
                  <a:cubicBezTo>
                    <a:pt x="51339" y="35721"/>
                    <a:pt x="51319" y="35676"/>
                    <a:pt x="51279" y="35676"/>
                  </a:cubicBezTo>
                  <a:close/>
                  <a:moveTo>
                    <a:pt x="3101" y="36019"/>
                  </a:moveTo>
                  <a:cubicBezTo>
                    <a:pt x="2979" y="36019"/>
                    <a:pt x="2979" y="36171"/>
                    <a:pt x="3101" y="36171"/>
                  </a:cubicBezTo>
                  <a:cubicBezTo>
                    <a:pt x="6596" y="36292"/>
                    <a:pt x="10153" y="36384"/>
                    <a:pt x="13648" y="36475"/>
                  </a:cubicBezTo>
                  <a:cubicBezTo>
                    <a:pt x="13709" y="36475"/>
                    <a:pt x="13739" y="36444"/>
                    <a:pt x="13739" y="36414"/>
                  </a:cubicBezTo>
                  <a:cubicBezTo>
                    <a:pt x="13739" y="36384"/>
                    <a:pt x="13709" y="36323"/>
                    <a:pt x="13648" y="36323"/>
                  </a:cubicBezTo>
                  <a:cubicBezTo>
                    <a:pt x="10153" y="36232"/>
                    <a:pt x="6596" y="36140"/>
                    <a:pt x="3101" y="36019"/>
                  </a:cubicBezTo>
                  <a:close/>
                  <a:moveTo>
                    <a:pt x="51886" y="36414"/>
                  </a:moveTo>
                  <a:cubicBezTo>
                    <a:pt x="48555" y="36609"/>
                    <a:pt x="43900" y="36706"/>
                    <a:pt x="37986" y="36706"/>
                  </a:cubicBezTo>
                  <a:cubicBezTo>
                    <a:pt x="36507" y="36706"/>
                    <a:pt x="34949" y="36700"/>
                    <a:pt x="33314" y="36688"/>
                  </a:cubicBezTo>
                  <a:cubicBezTo>
                    <a:pt x="33309" y="36685"/>
                    <a:pt x="33305" y="36684"/>
                    <a:pt x="33301" y="36684"/>
                  </a:cubicBezTo>
                  <a:cubicBezTo>
                    <a:pt x="33254" y="36684"/>
                    <a:pt x="33258" y="36840"/>
                    <a:pt x="33314" y="36840"/>
                  </a:cubicBezTo>
                  <a:lnTo>
                    <a:pt x="38086" y="36840"/>
                  </a:lnTo>
                  <a:cubicBezTo>
                    <a:pt x="43922" y="36840"/>
                    <a:pt x="48573" y="36748"/>
                    <a:pt x="51916" y="36566"/>
                  </a:cubicBezTo>
                  <a:cubicBezTo>
                    <a:pt x="51947" y="36566"/>
                    <a:pt x="51977" y="36536"/>
                    <a:pt x="51977" y="36475"/>
                  </a:cubicBezTo>
                  <a:cubicBezTo>
                    <a:pt x="51977" y="36444"/>
                    <a:pt x="51947" y="36414"/>
                    <a:pt x="51886" y="36414"/>
                  </a:cubicBezTo>
                  <a:close/>
                  <a:moveTo>
                    <a:pt x="2402" y="36809"/>
                  </a:moveTo>
                  <a:cubicBezTo>
                    <a:pt x="2371" y="36809"/>
                    <a:pt x="2310" y="36840"/>
                    <a:pt x="2341" y="36870"/>
                  </a:cubicBezTo>
                  <a:cubicBezTo>
                    <a:pt x="2310" y="36900"/>
                    <a:pt x="2371" y="36961"/>
                    <a:pt x="2402" y="36961"/>
                  </a:cubicBezTo>
                  <a:cubicBezTo>
                    <a:pt x="5016" y="37022"/>
                    <a:pt x="9180" y="37174"/>
                    <a:pt x="14043" y="37295"/>
                  </a:cubicBezTo>
                  <a:cubicBezTo>
                    <a:pt x="14074" y="37295"/>
                    <a:pt x="14104" y="37235"/>
                    <a:pt x="14104" y="37204"/>
                  </a:cubicBezTo>
                  <a:cubicBezTo>
                    <a:pt x="14104" y="37174"/>
                    <a:pt x="14074" y="37144"/>
                    <a:pt x="14043" y="37144"/>
                  </a:cubicBezTo>
                  <a:cubicBezTo>
                    <a:pt x="9180" y="37022"/>
                    <a:pt x="5016" y="36870"/>
                    <a:pt x="2402" y="36809"/>
                  </a:cubicBezTo>
                  <a:close/>
                  <a:moveTo>
                    <a:pt x="52342" y="37174"/>
                  </a:moveTo>
                  <a:cubicBezTo>
                    <a:pt x="48993" y="37375"/>
                    <a:pt x="44184" y="37493"/>
                    <a:pt x="38018" y="37493"/>
                  </a:cubicBezTo>
                  <a:cubicBezTo>
                    <a:pt x="36741" y="37493"/>
                    <a:pt x="35406" y="37488"/>
                    <a:pt x="34013" y="37478"/>
                  </a:cubicBezTo>
                  <a:cubicBezTo>
                    <a:pt x="33922" y="37478"/>
                    <a:pt x="33922" y="37630"/>
                    <a:pt x="34013" y="37630"/>
                  </a:cubicBezTo>
                  <a:lnTo>
                    <a:pt x="38086" y="37630"/>
                  </a:lnTo>
                  <a:cubicBezTo>
                    <a:pt x="44226" y="37630"/>
                    <a:pt x="48998" y="37539"/>
                    <a:pt x="52342" y="37326"/>
                  </a:cubicBezTo>
                  <a:cubicBezTo>
                    <a:pt x="52433" y="37326"/>
                    <a:pt x="52433" y="37174"/>
                    <a:pt x="52342" y="37174"/>
                  </a:cubicBezTo>
                  <a:close/>
                  <a:moveTo>
                    <a:pt x="2128" y="37539"/>
                  </a:moveTo>
                  <a:cubicBezTo>
                    <a:pt x="2098" y="37539"/>
                    <a:pt x="2037" y="37569"/>
                    <a:pt x="2037" y="37630"/>
                  </a:cubicBezTo>
                  <a:cubicBezTo>
                    <a:pt x="2037" y="37660"/>
                    <a:pt x="2067" y="37691"/>
                    <a:pt x="2128" y="37691"/>
                  </a:cubicBezTo>
                  <a:cubicBezTo>
                    <a:pt x="4925" y="37782"/>
                    <a:pt x="9362" y="37934"/>
                    <a:pt x="14530" y="38055"/>
                  </a:cubicBezTo>
                  <a:cubicBezTo>
                    <a:pt x="14560" y="38055"/>
                    <a:pt x="14590" y="38025"/>
                    <a:pt x="14590" y="37995"/>
                  </a:cubicBezTo>
                  <a:cubicBezTo>
                    <a:pt x="14590" y="37964"/>
                    <a:pt x="14560" y="37934"/>
                    <a:pt x="14530" y="37934"/>
                  </a:cubicBezTo>
                  <a:cubicBezTo>
                    <a:pt x="9362" y="37782"/>
                    <a:pt x="4955" y="37660"/>
                    <a:pt x="2128" y="37539"/>
                  </a:cubicBezTo>
                  <a:close/>
                  <a:moveTo>
                    <a:pt x="52828" y="37934"/>
                  </a:moveTo>
                  <a:cubicBezTo>
                    <a:pt x="49276" y="38174"/>
                    <a:pt x="43964" y="38274"/>
                    <a:pt x="36994" y="38274"/>
                  </a:cubicBezTo>
                  <a:cubicBezTo>
                    <a:pt x="36032" y="38274"/>
                    <a:pt x="35038" y="38272"/>
                    <a:pt x="34013" y="38268"/>
                  </a:cubicBezTo>
                  <a:cubicBezTo>
                    <a:pt x="33983" y="38268"/>
                    <a:pt x="33922" y="38299"/>
                    <a:pt x="33952" y="38329"/>
                  </a:cubicBezTo>
                  <a:cubicBezTo>
                    <a:pt x="33952" y="38359"/>
                    <a:pt x="33983" y="38420"/>
                    <a:pt x="34013" y="38420"/>
                  </a:cubicBezTo>
                  <a:lnTo>
                    <a:pt x="38086" y="38420"/>
                  </a:lnTo>
                  <a:cubicBezTo>
                    <a:pt x="44500" y="38420"/>
                    <a:pt x="49454" y="38299"/>
                    <a:pt x="52828" y="38055"/>
                  </a:cubicBezTo>
                  <a:lnTo>
                    <a:pt x="52828" y="38086"/>
                  </a:lnTo>
                  <a:cubicBezTo>
                    <a:pt x="52859" y="38086"/>
                    <a:pt x="52889" y="38055"/>
                    <a:pt x="52889" y="37995"/>
                  </a:cubicBezTo>
                  <a:cubicBezTo>
                    <a:pt x="52889" y="37964"/>
                    <a:pt x="52859" y="37934"/>
                    <a:pt x="52828" y="37934"/>
                  </a:cubicBezTo>
                  <a:close/>
                  <a:moveTo>
                    <a:pt x="1399" y="38329"/>
                  </a:moveTo>
                  <a:cubicBezTo>
                    <a:pt x="1338" y="38329"/>
                    <a:pt x="1307" y="38359"/>
                    <a:pt x="1307" y="38390"/>
                  </a:cubicBezTo>
                  <a:cubicBezTo>
                    <a:pt x="1307" y="38451"/>
                    <a:pt x="1338" y="38481"/>
                    <a:pt x="1399" y="38481"/>
                  </a:cubicBezTo>
                  <a:cubicBezTo>
                    <a:pt x="4317" y="38572"/>
                    <a:pt x="8998" y="38724"/>
                    <a:pt x="14530" y="38846"/>
                  </a:cubicBezTo>
                  <a:cubicBezTo>
                    <a:pt x="14560" y="38846"/>
                    <a:pt x="14621" y="38815"/>
                    <a:pt x="14590" y="38785"/>
                  </a:cubicBezTo>
                  <a:cubicBezTo>
                    <a:pt x="14590" y="38754"/>
                    <a:pt x="14560" y="38694"/>
                    <a:pt x="14530" y="38694"/>
                  </a:cubicBezTo>
                  <a:cubicBezTo>
                    <a:pt x="8998" y="38572"/>
                    <a:pt x="4347" y="38420"/>
                    <a:pt x="1399" y="38329"/>
                  </a:cubicBezTo>
                  <a:close/>
                  <a:moveTo>
                    <a:pt x="53254" y="38663"/>
                  </a:moveTo>
                  <a:cubicBezTo>
                    <a:pt x="49694" y="38937"/>
                    <a:pt x="44135" y="39063"/>
                    <a:pt x="36755" y="39063"/>
                  </a:cubicBezTo>
                  <a:cubicBezTo>
                    <a:pt x="35944" y="39063"/>
                    <a:pt x="35111" y="39061"/>
                    <a:pt x="34256" y="39058"/>
                  </a:cubicBezTo>
                  <a:cubicBezTo>
                    <a:pt x="34165" y="39058"/>
                    <a:pt x="34165" y="39210"/>
                    <a:pt x="34256" y="39210"/>
                  </a:cubicBezTo>
                  <a:lnTo>
                    <a:pt x="38056" y="39210"/>
                  </a:lnTo>
                  <a:cubicBezTo>
                    <a:pt x="44804" y="39180"/>
                    <a:pt x="49910" y="39058"/>
                    <a:pt x="53284" y="38815"/>
                  </a:cubicBezTo>
                  <a:cubicBezTo>
                    <a:pt x="53314" y="38815"/>
                    <a:pt x="53345" y="38785"/>
                    <a:pt x="53345" y="38754"/>
                  </a:cubicBezTo>
                  <a:cubicBezTo>
                    <a:pt x="53345" y="38694"/>
                    <a:pt x="53314" y="38663"/>
                    <a:pt x="53254" y="38663"/>
                  </a:cubicBezTo>
                  <a:close/>
                  <a:moveTo>
                    <a:pt x="943" y="39089"/>
                  </a:moveTo>
                  <a:cubicBezTo>
                    <a:pt x="912" y="39089"/>
                    <a:pt x="882" y="39150"/>
                    <a:pt x="882" y="39180"/>
                  </a:cubicBezTo>
                  <a:cubicBezTo>
                    <a:pt x="882" y="39210"/>
                    <a:pt x="912" y="39241"/>
                    <a:pt x="943" y="39241"/>
                  </a:cubicBezTo>
                  <a:cubicBezTo>
                    <a:pt x="3526" y="39332"/>
                    <a:pt x="8754" y="39514"/>
                    <a:pt x="14925" y="39666"/>
                  </a:cubicBezTo>
                  <a:cubicBezTo>
                    <a:pt x="14985" y="39666"/>
                    <a:pt x="15016" y="39606"/>
                    <a:pt x="15016" y="39575"/>
                  </a:cubicBezTo>
                  <a:cubicBezTo>
                    <a:pt x="15016" y="39545"/>
                    <a:pt x="14985" y="39514"/>
                    <a:pt x="14925" y="39514"/>
                  </a:cubicBezTo>
                  <a:cubicBezTo>
                    <a:pt x="8754" y="39362"/>
                    <a:pt x="3526" y="39180"/>
                    <a:pt x="943" y="39089"/>
                  </a:cubicBezTo>
                  <a:close/>
                  <a:moveTo>
                    <a:pt x="53588" y="39423"/>
                  </a:moveTo>
                  <a:cubicBezTo>
                    <a:pt x="50337" y="39703"/>
                    <a:pt x="45367" y="39833"/>
                    <a:pt x="38767" y="39833"/>
                  </a:cubicBezTo>
                  <a:cubicBezTo>
                    <a:pt x="37468" y="39833"/>
                    <a:pt x="36106" y="39828"/>
                    <a:pt x="34682" y="39818"/>
                  </a:cubicBezTo>
                  <a:cubicBezTo>
                    <a:pt x="34621" y="39818"/>
                    <a:pt x="34591" y="39849"/>
                    <a:pt x="34591" y="39879"/>
                  </a:cubicBezTo>
                  <a:cubicBezTo>
                    <a:pt x="34591" y="39940"/>
                    <a:pt x="34621" y="39970"/>
                    <a:pt x="34682" y="39970"/>
                  </a:cubicBezTo>
                  <a:lnTo>
                    <a:pt x="38086" y="39970"/>
                  </a:lnTo>
                  <a:cubicBezTo>
                    <a:pt x="45047" y="39970"/>
                    <a:pt x="50245" y="39849"/>
                    <a:pt x="53588" y="39575"/>
                  </a:cubicBezTo>
                  <a:cubicBezTo>
                    <a:pt x="53649" y="39575"/>
                    <a:pt x="53679" y="39545"/>
                    <a:pt x="53679" y="39514"/>
                  </a:cubicBezTo>
                  <a:cubicBezTo>
                    <a:pt x="53679" y="39454"/>
                    <a:pt x="53618" y="39423"/>
                    <a:pt x="53588" y="39423"/>
                  </a:cubicBezTo>
                  <a:close/>
                  <a:moveTo>
                    <a:pt x="487" y="39849"/>
                  </a:moveTo>
                  <a:cubicBezTo>
                    <a:pt x="426" y="39849"/>
                    <a:pt x="396" y="39879"/>
                    <a:pt x="396" y="39910"/>
                  </a:cubicBezTo>
                  <a:cubicBezTo>
                    <a:pt x="396" y="39940"/>
                    <a:pt x="426" y="39970"/>
                    <a:pt x="456" y="40001"/>
                  </a:cubicBezTo>
                  <a:cubicBezTo>
                    <a:pt x="3162" y="40092"/>
                    <a:pt x="8633" y="40244"/>
                    <a:pt x="15198" y="40426"/>
                  </a:cubicBezTo>
                  <a:cubicBezTo>
                    <a:pt x="15229" y="40426"/>
                    <a:pt x="15289" y="40396"/>
                    <a:pt x="15289" y="40335"/>
                  </a:cubicBezTo>
                  <a:cubicBezTo>
                    <a:pt x="15289" y="40305"/>
                    <a:pt x="15259" y="40274"/>
                    <a:pt x="15198" y="40274"/>
                  </a:cubicBezTo>
                  <a:cubicBezTo>
                    <a:pt x="8633" y="40122"/>
                    <a:pt x="3162" y="39940"/>
                    <a:pt x="487" y="39849"/>
                  </a:cubicBezTo>
                  <a:close/>
                  <a:moveTo>
                    <a:pt x="53953" y="40183"/>
                  </a:moveTo>
                  <a:cubicBezTo>
                    <a:pt x="50734" y="40443"/>
                    <a:pt x="45652" y="40591"/>
                    <a:pt x="38821" y="40591"/>
                  </a:cubicBezTo>
                  <a:cubicBezTo>
                    <a:pt x="37654" y="40591"/>
                    <a:pt x="36437" y="40587"/>
                    <a:pt x="35168" y="40578"/>
                  </a:cubicBezTo>
                  <a:cubicBezTo>
                    <a:pt x="35138" y="40578"/>
                    <a:pt x="35107" y="40639"/>
                    <a:pt x="35107" y="40669"/>
                  </a:cubicBezTo>
                  <a:cubicBezTo>
                    <a:pt x="35107" y="40700"/>
                    <a:pt x="35138" y="40730"/>
                    <a:pt x="35168" y="40730"/>
                  </a:cubicBezTo>
                  <a:lnTo>
                    <a:pt x="38086" y="40730"/>
                  </a:lnTo>
                  <a:cubicBezTo>
                    <a:pt x="38695" y="40733"/>
                    <a:pt x="39291" y="40734"/>
                    <a:pt x="39872" y="40734"/>
                  </a:cubicBezTo>
                  <a:cubicBezTo>
                    <a:pt x="46175" y="40734"/>
                    <a:pt x="50892" y="40585"/>
                    <a:pt x="53953" y="40335"/>
                  </a:cubicBezTo>
                  <a:cubicBezTo>
                    <a:pt x="54044" y="40305"/>
                    <a:pt x="54044" y="40183"/>
                    <a:pt x="53953" y="40183"/>
                  </a:cubicBezTo>
                  <a:close/>
                  <a:moveTo>
                    <a:pt x="122" y="40609"/>
                  </a:moveTo>
                  <a:cubicBezTo>
                    <a:pt x="0" y="40609"/>
                    <a:pt x="0" y="40761"/>
                    <a:pt x="122" y="40761"/>
                  </a:cubicBezTo>
                  <a:cubicBezTo>
                    <a:pt x="2280" y="40821"/>
                    <a:pt x="8146" y="41034"/>
                    <a:pt x="15198" y="41217"/>
                  </a:cubicBezTo>
                  <a:cubicBezTo>
                    <a:pt x="15229" y="41186"/>
                    <a:pt x="15289" y="41156"/>
                    <a:pt x="15289" y="41125"/>
                  </a:cubicBezTo>
                  <a:cubicBezTo>
                    <a:pt x="15289" y="41095"/>
                    <a:pt x="15229" y="41065"/>
                    <a:pt x="15198" y="41065"/>
                  </a:cubicBezTo>
                  <a:cubicBezTo>
                    <a:pt x="8146" y="40882"/>
                    <a:pt x="2280" y="40669"/>
                    <a:pt x="122" y="40609"/>
                  </a:cubicBezTo>
                  <a:close/>
                  <a:moveTo>
                    <a:pt x="54318" y="40913"/>
                  </a:moveTo>
                  <a:cubicBezTo>
                    <a:pt x="50942" y="41242"/>
                    <a:pt x="45386" y="41373"/>
                    <a:pt x="37740" y="41373"/>
                  </a:cubicBezTo>
                  <a:cubicBezTo>
                    <a:pt x="36917" y="41373"/>
                    <a:pt x="36070" y="41371"/>
                    <a:pt x="35199" y="41369"/>
                  </a:cubicBezTo>
                  <a:cubicBezTo>
                    <a:pt x="35107" y="41369"/>
                    <a:pt x="35107" y="41520"/>
                    <a:pt x="35199" y="41520"/>
                  </a:cubicBezTo>
                  <a:lnTo>
                    <a:pt x="38086" y="41520"/>
                  </a:lnTo>
                  <a:cubicBezTo>
                    <a:pt x="45564" y="41520"/>
                    <a:pt x="51004" y="41369"/>
                    <a:pt x="54318" y="41065"/>
                  </a:cubicBezTo>
                  <a:cubicBezTo>
                    <a:pt x="54348" y="41065"/>
                    <a:pt x="54378" y="41034"/>
                    <a:pt x="54378" y="40973"/>
                  </a:cubicBezTo>
                  <a:cubicBezTo>
                    <a:pt x="54378" y="40943"/>
                    <a:pt x="54348" y="40913"/>
                    <a:pt x="54318" y="40913"/>
                  </a:cubicBezTo>
                  <a:close/>
                  <a:moveTo>
                    <a:pt x="122" y="41399"/>
                  </a:moveTo>
                  <a:cubicBezTo>
                    <a:pt x="61" y="41399"/>
                    <a:pt x="31" y="41429"/>
                    <a:pt x="31" y="41460"/>
                  </a:cubicBezTo>
                  <a:cubicBezTo>
                    <a:pt x="31" y="41490"/>
                    <a:pt x="61" y="41520"/>
                    <a:pt x="92" y="41551"/>
                  </a:cubicBezTo>
                  <a:cubicBezTo>
                    <a:pt x="2949" y="41642"/>
                    <a:pt x="8785" y="41824"/>
                    <a:pt x="15837" y="42007"/>
                  </a:cubicBezTo>
                  <a:cubicBezTo>
                    <a:pt x="15897" y="42007"/>
                    <a:pt x="15928" y="41976"/>
                    <a:pt x="15928" y="41916"/>
                  </a:cubicBezTo>
                  <a:cubicBezTo>
                    <a:pt x="15928" y="41885"/>
                    <a:pt x="15897" y="41855"/>
                    <a:pt x="15867" y="41855"/>
                  </a:cubicBezTo>
                  <a:cubicBezTo>
                    <a:pt x="8815" y="41672"/>
                    <a:pt x="2949" y="41460"/>
                    <a:pt x="122" y="41399"/>
                  </a:cubicBezTo>
                  <a:close/>
                  <a:moveTo>
                    <a:pt x="54621" y="41672"/>
                  </a:moveTo>
                  <a:cubicBezTo>
                    <a:pt x="51304" y="42007"/>
                    <a:pt x="45608" y="42163"/>
                    <a:pt x="37721" y="42163"/>
                  </a:cubicBezTo>
                  <a:cubicBezTo>
                    <a:pt x="37010" y="42163"/>
                    <a:pt x="36280" y="42161"/>
                    <a:pt x="35533" y="42159"/>
                  </a:cubicBezTo>
                  <a:cubicBezTo>
                    <a:pt x="35526" y="42156"/>
                    <a:pt x="35519" y="42155"/>
                    <a:pt x="35514" y="42155"/>
                  </a:cubicBezTo>
                  <a:cubicBezTo>
                    <a:pt x="35442" y="42155"/>
                    <a:pt x="35449" y="42311"/>
                    <a:pt x="35533" y="42311"/>
                  </a:cubicBezTo>
                  <a:lnTo>
                    <a:pt x="38086" y="42311"/>
                  </a:lnTo>
                  <a:cubicBezTo>
                    <a:pt x="45807" y="42311"/>
                    <a:pt x="51369" y="42159"/>
                    <a:pt x="54652" y="41824"/>
                  </a:cubicBezTo>
                  <a:cubicBezTo>
                    <a:pt x="54682" y="41824"/>
                    <a:pt x="54713" y="41764"/>
                    <a:pt x="54713" y="41733"/>
                  </a:cubicBezTo>
                  <a:cubicBezTo>
                    <a:pt x="54713" y="41703"/>
                    <a:pt x="54682" y="41672"/>
                    <a:pt x="54621" y="41672"/>
                  </a:cubicBezTo>
                  <a:close/>
                  <a:moveTo>
                    <a:pt x="548" y="42189"/>
                  </a:moveTo>
                  <a:cubicBezTo>
                    <a:pt x="517" y="42189"/>
                    <a:pt x="456" y="42220"/>
                    <a:pt x="456" y="42250"/>
                  </a:cubicBezTo>
                  <a:cubicBezTo>
                    <a:pt x="456" y="42280"/>
                    <a:pt x="487" y="42341"/>
                    <a:pt x="548" y="42341"/>
                  </a:cubicBezTo>
                  <a:cubicBezTo>
                    <a:pt x="3374" y="42432"/>
                    <a:pt x="9180" y="42615"/>
                    <a:pt x="16080" y="42797"/>
                  </a:cubicBezTo>
                  <a:cubicBezTo>
                    <a:pt x="16110" y="42797"/>
                    <a:pt x="16141" y="42736"/>
                    <a:pt x="16141" y="42706"/>
                  </a:cubicBezTo>
                  <a:cubicBezTo>
                    <a:pt x="16141" y="42676"/>
                    <a:pt x="16110" y="42645"/>
                    <a:pt x="16080" y="42645"/>
                  </a:cubicBezTo>
                  <a:cubicBezTo>
                    <a:pt x="9180" y="42463"/>
                    <a:pt x="3405" y="42280"/>
                    <a:pt x="548" y="42189"/>
                  </a:cubicBezTo>
                  <a:close/>
                  <a:moveTo>
                    <a:pt x="54621" y="42463"/>
                  </a:moveTo>
                  <a:cubicBezTo>
                    <a:pt x="51350" y="42773"/>
                    <a:pt x="45750" y="42952"/>
                    <a:pt x="37966" y="42952"/>
                  </a:cubicBezTo>
                  <a:cubicBezTo>
                    <a:pt x="37361" y="42952"/>
                    <a:pt x="36742" y="42951"/>
                    <a:pt x="36111" y="42949"/>
                  </a:cubicBezTo>
                  <a:cubicBezTo>
                    <a:pt x="36080" y="42949"/>
                    <a:pt x="36050" y="42979"/>
                    <a:pt x="36050" y="43010"/>
                  </a:cubicBezTo>
                  <a:cubicBezTo>
                    <a:pt x="36050" y="43040"/>
                    <a:pt x="36080" y="43101"/>
                    <a:pt x="36111" y="43101"/>
                  </a:cubicBezTo>
                  <a:lnTo>
                    <a:pt x="38086" y="43101"/>
                  </a:lnTo>
                  <a:cubicBezTo>
                    <a:pt x="45807" y="43101"/>
                    <a:pt x="51369" y="42919"/>
                    <a:pt x="54652" y="42615"/>
                  </a:cubicBezTo>
                  <a:cubicBezTo>
                    <a:pt x="54682" y="42584"/>
                    <a:pt x="54713" y="42554"/>
                    <a:pt x="54713" y="42524"/>
                  </a:cubicBezTo>
                  <a:cubicBezTo>
                    <a:pt x="54713" y="42493"/>
                    <a:pt x="54682" y="42463"/>
                    <a:pt x="54621" y="424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75"/>
            <p:cNvSpPr/>
            <p:nvPr/>
          </p:nvSpPr>
          <p:spPr>
            <a:xfrm>
              <a:off x="6338750" y="2759963"/>
              <a:ext cx="722700" cy="1085150"/>
            </a:xfrm>
            <a:custGeom>
              <a:avLst/>
              <a:gdLst/>
              <a:ahLst/>
              <a:cxnLst/>
              <a:rect l="l" t="t" r="r" b="b"/>
              <a:pathLst>
                <a:path w="28908" h="43406" extrusionOk="0">
                  <a:moveTo>
                    <a:pt x="16688" y="0"/>
                  </a:moveTo>
                  <a:lnTo>
                    <a:pt x="16688" y="0"/>
                  </a:lnTo>
                  <a:cubicBezTo>
                    <a:pt x="16779" y="213"/>
                    <a:pt x="16810" y="426"/>
                    <a:pt x="16810" y="638"/>
                  </a:cubicBezTo>
                  <a:cubicBezTo>
                    <a:pt x="16901" y="2067"/>
                    <a:pt x="16020" y="3374"/>
                    <a:pt x="14956" y="4256"/>
                  </a:cubicBezTo>
                  <a:cubicBezTo>
                    <a:pt x="13375" y="5593"/>
                    <a:pt x="11369" y="6322"/>
                    <a:pt x="9393" y="6961"/>
                  </a:cubicBezTo>
                  <a:cubicBezTo>
                    <a:pt x="6688" y="10669"/>
                    <a:pt x="3496" y="15319"/>
                    <a:pt x="396" y="19970"/>
                  </a:cubicBezTo>
                  <a:cubicBezTo>
                    <a:pt x="1" y="27630"/>
                    <a:pt x="1673" y="35168"/>
                    <a:pt x="4955" y="42128"/>
                  </a:cubicBezTo>
                  <a:cubicBezTo>
                    <a:pt x="5138" y="42554"/>
                    <a:pt x="5320" y="42949"/>
                    <a:pt x="5533" y="43375"/>
                  </a:cubicBezTo>
                  <a:lnTo>
                    <a:pt x="6810" y="43405"/>
                  </a:lnTo>
                  <a:cubicBezTo>
                    <a:pt x="12220" y="40365"/>
                    <a:pt x="17114" y="36505"/>
                    <a:pt x="20944" y="31551"/>
                  </a:cubicBezTo>
                  <a:cubicBezTo>
                    <a:pt x="23618" y="28177"/>
                    <a:pt x="25929" y="24529"/>
                    <a:pt x="27904" y="20730"/>
                  </a:cubicBezTo>
                  <a:cubicBezTo>
                    <a:pt x="28269" y="20031"/>
                    <a:pt x="28603" y="19301"/>
                    <a:pt x="28907" y="18572"/>
                  </a:cubicBezTo>
                  <a:cubicBezTo>
                    <a:pt x="23740" y="10000"/>
                    <a:pt x="18603" y="1976"/>
                    <a:pt x="166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75"/>
            <p:cNvSpPr/>
            <p:nvPr/>
          </p:nvSpPr>
          <p:spPr>
            <a:xfrm>
              <a:off x="6702750" y="2791113"/>
              <a:ext cx="348050" cy="772075"/>
            </a:xfrm>
            <a:custGeom>
              <a:avLst/>
              <a:gdLst/>
              <a:ahLst/>
              <a:cxnLst/>
              <a:rect l="l" t="t" r="r" b="b"/>
              <a:pathLst>
                <a:path w="13922" h="30883" extrusionOk="0">
                  <a:moveTo>
                    <a:pt x="3071" y="0"/>
                  </a:moveTo>
                  <a:cubicBezTo>
                    <a:pt x="3040" y="0"/>
                    <a:pt x="3010" y="0"/>
                    <a:pt x="2979" y="31"/>
                  </a:cubicBezTo>
                  <a:cubicBezTo>
                    <a:pt x="2067" y="1763"/>
                    <a:pt x="1095" y="3465"/>
                    <a:pt x="31" y="5107"/>
                  </a:cubicBezTo>
                  <a:cubicBezTo>
                    <a:pt x="1" y="5137"/>
                    <a:pt x="1" y="5198"/>
                    <a:pt x="31" y="5228"/>
                  </a:cubicBezTo>
                  <a:lnTo>
                    <a:pt x="92" y="5228"/>
                  </a:lnTo>
                  <a:cubicBezTo>
                    <a:pt x="92" y="5228"/>
                    <a:pt x="122" y="5198"/>
                    <a:pt x="153" y="5198"/>
                  </a:cubicBezTo>
                  <a:cubicBezTo>
                    <a:pt x="1186" y="3557"/>
                    <a:pt x="2189" y="1854"/>
                    <a:pt x="3101" y="122"/>
                  </a:cubicBezTo>
                  <a:cubicBezTo>
                    <a:pt x="3131" y="61"/>
                    <a:pt x="3131" y="31"/>
                    <a:pt x="3071" y="0"/>
                  </a:cubicBezTo>
                  <a:close/>
                  <a:moveTo>
                    <a:pt x="3591" y="596"/>
                  </a:moveTo>
                  <a:cubicBezTo>
                    <a:pt x="3569" y="596"/>
                    <a:pt x="3548" y="617"/>
                    <a:pt x="3526" y="639"/>
                  </a:cubicBezTo>
                  <a:cubicBezTo>
                    <a:pt x="2767" y="2037"/>
                    <a:pt x="1581" y="4195"/>
                    <a:pt x="31" y="6566"/>
                  </a:cubicBezTo>
                  <a:cubicBezTo>
                    <a:pt x="1" y="6627"/>
                    <a:pt x="1" y="6657"/>
                    <a:pt x="31" y="6687"/>
                  </a:cubicBezTo>
                  <a:lnTo>
                    <a:pt x="92" y="6687"/>
                  </a:lnTo>
                  <a:cubicBezTo>
                    <a:pt x="122" y="6687"/>
                    <a:pt x="122" y="6657"/>
                    <a:pt x="153" y="6657"/>
                  </a:cubicBezTo>
                  <a:cubicBezTo>
                    <a:pt x="1703" y="4286"/>
                    <a:pt x="2919" y="2098"/>
                    <a:pt x="3648" y="699"/>
                  </a:cubicBezTo>
                  <a:cubicBezTo>
                    <a:pt x="3678" y="669"/>
                    <a:pt x="3648" y="608"/>
                    <a:pt x="3618" y="608"/>
                  </a:cubicBezTo>
                  <a:cubicBezTo>
                    <a:pt x="3609" y="599"/>
                    <a:pt x="3600" y="596"/>
                    <a:pt x="3591" y="596"/>
                  </a:cubicBezTo>
                  <a:close/>
                  <a:moveTo>
                    <a:pt x="4041" y="1356"/>
                  </a:moveTo>
                  <a:cubicBezTo>
                    <a:pt x="4013" y="1356"/>
                    <a:pt x="3982" y="1377"/>
                    <a:pt x="3982" y="1399"/>
                  </a:cubicBezTo>
                  <a:cubicBezTo>
                    <a:pt x="2797" y="3617"/>
                    <a:pt x="1520" y="5776"/>
                    <a:pt x="153" y="7842"/>
                  </a:cubicBezTo>
                  <a:cubicBezTo>
                    <a:pt x="122" y="7903"/>
                    <a:pt x="122" y="7934"/>
                    <a:pt x="153" y="7964"/>
                  </a:cubicBezTo>
                  <a:lnTo>
                    <a:pt x="213" y="7964"/>
                  </a:lnTo>
                  <a:cubicBezTo>
                    <a:pt x="244" y="7964"/>
                    <a:pt x="244" y="7934"/>
                    <a:pt x="274" y="7934"/>
                  </a:cubicBezTo>
                  <a:cubicBezTo>
                    <a:pt x="1672" y="5836"/>
                    <a:pt x="2949" y="3678"/>
                    <a:pt x="4104" y="1459"/>
                  </a:cubicBezTo>
                  <a:cubicBezTo>
                    <a:pt x="4134" y="1429"/>
                    <a:pt x="4104" y="1368"/>
                    <a:pt x="4074" y="1368"/>
                  </a:cubicBezTo>
                  <a:cubicBezTo>
                    <a:pt x="4065" y="1359"/>
                    <a:pt x="4053" y="1356"/>
                    <a:pt x="4041" y="1356"/>
                  </a:cubicBezTo>
                  <a:close/>
                  <a:moveTo>
                    <a:pt x="4535" y="1998"/>
                  </a:moveTo>
                  <a:cubicBezTo>
                    <a:pt x="4511" y="1998"/>
                    <a:pt x="4487" y="2009"/>
                    <a:pt x="4469" y="2037"/>
                  </a:cubicBezTo>
                  <a:cubicBezTo>
                    <a:pt x="3192" y="4499"/>
                    <a:pt x="1763" y="6870"/>
                    <a:pt x="213" y="9180"/>
                  </a:cubicBezTo>
                  <a:cubicBezTo>
                    <a:pt x="183" y="9210"/>
                    <a:pt x="183" y="9241"/>
                    <a:pt x="213" y="9271"/>
                  </a:cubicBezTo>
                  <a:cubicBezTo>
                    <a:pt x="213" y="9286"/>
                    <a:pt x="221" y="9294"/>
                    <a:pt x="229" y="9294"/>
                  </a:cubicBezTo>
                  <a:cubicBezTo>
                    <a:pt x="236" y="9294"/>
                    <a:pt x="244" y="9286"/>
                    <a:pt x="244" y="9271"/>
                  </a:cubicBezTo>
                  <a:cubicBezTo>
                    <a:pt x="254" y="9281"/>
                    <a:pt x="264" y="9285"/>
                    <a:pt x="274" y="9285"/>
                  </a:cubicBezTo>
                  <a:cubicBezTo>
                    <a:pt x="294" y="9285"/>
                    <a:pt x="315" y="9271"/>
                    <a:pt x="335" y="9271"/>
                  </a:cubicBezTo>
                  <a:cubicBezTo>
                    <a:pt x="1885" y="6961"/>
                    <a:pt x="3314" y="4560"/>
                    <a:pt x="4621" y="2098"/>
                  </a:cubicBezTo>
                  <a:cubicBezTo>
                    <a:pt x="4642" y="2055"/>
                    <a:pt x="4589" y="1998"/>
                    <a:pt x="4535" y="1998"/>
                  </a:cubicBezTo>
                  <a:close/>
                  <a:moveTo>
                    <a:pt x="5046" y="2706"/>
                  </a:moveTo>
                  <a:cubicBezTo>
                    <a:pt x="5016" y="2706"/>
                    <a:pt x="4955" y="2706"/>
                    <a:pt x="4955" y="2736"/>
                  </a:cubicBezTo>
                  <a:cubicBezTo>
                    <a:pt x="3587" y="5380"/>
                    <a:pt x="2037" y="7934"/>
                    <a:pt x="365" y="10396"/>
                  </a:cubicBezTo>
                  <a:cubicBezTo>
                    <a:pt x="335" y="10426"/>
                    <a:pt x="335" y="10487"/>
                    <a:pt x="365" y="10517"/>
                  </a:cubicBezTo>
                  <a:lnTo>
                    <a:pt x="426" y="10517"/>
                  </a:lnTo>
                  <a:cubicBezTo>
                    <a:pt x="426" y="10517"/>
                    <a:pt x="456" y="10487"/>
                    <a:pt x="487" y="10487"/>
                  </a:cubicBezTo>
                  <a:cubicBezTo>
                    <a:pt x="2159" y="8025"/>
                    <a:pt x="3709" y="5472"/>
                    <a:pt x="5077" y="2827"/>
                  </a:cubicBezTo>
                  <a:cubicBezTo>
                    <a:pt x="5107" y="2766"/>
                    <a:pt x="5077" y="2736"/>
                    <a:pt x="5046" y="2706"/>
                  </a:cubicBezTo>
                  <a:close/>
                  <a:moveTo>
                    <a:pt x="5475" y="3422"/>
                  </a:moveTo>
                  <a:cubicBezTo>
                    <a:pt x="5454" y="3422"/>
                    <a:pt x="5432" y="3444"/>
                    <a:pt x="5411" y="3465"/>
                  </a:cubicBezTo>
                  <a:cubicBezTo>
                    <a:pt x="3952" y="6292"/>
                    <a:pt x="2311" y="8997"/>
                    <a:pt x="487" y="11611"/>
                  </a:cubicBezTo>
                  <a:cubicBezTo>
                    <a:pt x="456" y="11642"/>
                    <a:pt x="456" y="11703"/>
                    <a:pt x="487" y="11733"/>
                  </a:cubicBezTo>
                  <a:lnTo>
                    <a:pt x="548" y="11733"/>
                  </a:lnTo>
                  <a:cubicBezTo>
                    <a:pt x="548" y="11733"/>
                    <a:pt x="578" y="11733"/>
                    <a:pt x="608" y="11703"/>
                  </a:cubicBezTo>
                  <a:cubicBezTo>
                    <a:pt x="2432" y="9089"/>
                    <a:pt x="4074" y="6353"/>
                    <a:pt x="5563" y="3526"/>
                  </a:cubicBezTo>
                  <a:cubicBezTo>
                    <a:pt x="5563" y="3496"/>
                    <a:pt x="5563" y="3435"/>
                    <a:pt x="5502" y="3435"/>
                  </a:cubicBezTo>
                  <a:cubicBezTo>
                    <a:pt x="5493" y="3426"/>
                    <a:pt x="5484" y="3422"/>
                    <a:pt x="5475" y="3422"/>
                  </a:cubicBezTo>
                  <a:close/>
                  <a:moveTo>
                    <a:pt x="6019" y="4104"/>
                  </a:moveTo>
                  <a:cubicBezTo>
                    <a:pt x="5958" y="4104"/>
                    <a:pt x="5928" y="4104"/>
                    <a:pt x="5897" y="4134"/>
                  </a:cubicBezTo>
                  <a:cubicBezTo>
                    <a:pt x="4347" y="7174"/>
                    <a:pt x="2554" y="10092"/>
                    <a:pt x="608" y="12888"/>
                  </a:cubicBezTo>
                  <a:cubicBezTo>
                    <a:pt x="578" y="12918"/>
                    <a:pt x="578" y="12949"/>
                    <a:pt x="608" y="12979"/>
                  </a:cubicBezTo>
                  <a:lnTo>
                    <a:pt x="639" y="12979"/>
                  </a:lnTo>
                  <a:cubicBezTo>
                    <a:pt x="669" y="12979"/>
                    <a:pt x="700" y="12979"/>
                    <a:pt x="730" y="12949"/>
                  </a:cubicBezTo>
                  <a:cubicBezTo>
                    <a:pt x="2675" y="10152"/>
                    <a:pt x="4469" y="7234"/>
                    <a:pt x="6049" y="4225"/>
                  </a:cubicBezTo>
                  <a:cubicBezTo>
                    <a:pt x="6049" y="4165"/>
                    <a:pt x="6049" y="4134"/>
                    <a:pt x="6019" y="4104"/>
                  </a:cubicBezTo>
                  <a:close/>
                  <a:moveTo>
                    <a:pt x="6428" y="4821"/>
                  </a:moveTo>
                  <a:cubicBezTo>
                    <a:pt x="6396" y="4821"/>
                    <a:pt x="6375" y="4842"/>
                    <a:pt x="6353" y="4864"/>
                  </a:cubicBezTo>
                  <a:cubicBezTo>
                    <a:pt x="4742" y="8025"/>
                    <a:pt x="2888" y="11064"/>
                    <a:pt x="821" y="13952"/>
                  </a:cubicBezTo>
                  <a:cubicBezTo>
                    <a:pt x="791" y="13982"/>
                    <a:pt x="791" y="14043"/>
                    <a:pt x="821" y="14043"/>
                  </a:cubicBezTo>
                  <a:cubicBezTo>
                    <a:pt x="836" y="14058"/>
                    <a:pt x="844" y="14066"/>
                    <a:pt x="852" y="14066"/>
                  </a:cubicBezTo>
                  <a:cubicBezTo>
                    <a:pt x="859" y="14066"/>
                    <a:pt x="867" y="14058"/>
                    <a:pt x="882" y="14043"/>
                  </a:cubicBezTo>
                  <a:cubicBezTo>
                    <a:pt x="882" y="14058"/>
                    <a:pt x="890" y="14066"/>
                    <a:pt x="901" y="14066"/>
                  </a:cubicBezTo>
                  <a:cubicBezTo>
                    <a:pt x="912" y="14066"/>
                    <a:pt x="928" y="14058"/>
                    <a:pt x="943" y="14043"/>
                  </a:cubicBezTo>
                  <a:cubicBezTo>
                    <a:pt x="3010" y="11156"/>
                    <a:pt x="4864" y="8116"/>
                    <a:pt x="6505" y="4924"/>
                  </a:cubicBezTo>
                  <a:cubicBezTo>
                    <a:pt x="6505" y="4894"/>
                    <a:pt x="6505" y="4864"/>
                    <a:pt x="6475" y="4833"/>
                  </a:cubicBezTo>
                  <a:cubicBezTo>
                    <a:pt x="6457" y="4824"/>
                    <a:pt x="6442" y="4821"/>
                    <a:pt x="6428" y="4821"/>
                  </a:cubicBezTo>
                  <a:close/>
                  <a:moveTo>
                    <a:pt x="6904" y="5520"/>
                  </a:moveTo>
                  <a:cubicBezTo>
                    <a:pt x="6883" y="5520"/>
                    <a:pt x="6861" y="5541"/>
                    <a:pt x="6840" y="5563"/>
                  </a:cubicBezTo>
                  <a:cubicBezTo>
                    <a:pt x="5137" y="8906"/>
                    <a:pt x="3162" y="12128"/>
                    <a:pt x="943" y="15168"/>
                  </a:cubicBezTo>
                  <a:cubicBezTo>
                    <a:pt x="912" y="15198"/>
                    <a:pt x="912" y="15259"/>
                    <a:pt x="943" y="15289"/>
                  </a:cubicBezTo>
                  <a:lnTo>
                    <a:pt x="1004" y="15289"/>
                  </a:lnTo>
                  <a:cubicBezTo>
                    <a:pt x="1004" y="15289"/>
                    <a:pt x="1034" y="15289"/>
                    <a:pt x="1064" y="15259"/>
                  </a:cubicBezTo>
                  <a:cubicBezTo>
                    <a:pt x="3283" y="12189"/>
                    <a:pt x="5259" y="8997"/>
                    <a:pt x="6992" y="5624"/>
                  </a:cubicBezTo>
                  <a:cubicBezTo>
                    <a:pt x="6992" y="5593"/>
                    <a:pt x="6992" y="5532"/>
                    <a:pt x="6931" y="5532"/>
                  </a:cubicBezTo>
                  <a:cubicBezTo>
                    <a:pt x="6922" y="5523"/>
                    <a:pt x="6913" y="5520"/>
                    <a:pt x="6904" y="5520"/>
                  </a:cubicBezTo>
                  <a:close/>
                  <a:moveTo>
                    <a:pt x="7385" y="6249"/>
                  </a:moveTo>
                  <a:cubicBezTo>
                    <a:pt x="7356" y="6249"/>
                    <a:pt x="7326" y="6271"/>
                    <a:pt x="7326" y="6292"/>
                  </a:cubicBezTo>
                  <a:cubicBezTo>
                    <a:pt x="5533" y="9818"/>
                    <a:pt x="3435" y="13192"/>
                    <a:pt x="1095" y="16353"/>
                  </a:cubicBezTo>
                  <a:cubicBezTo>
                    <a:pt x="1064" y="16384"/>
                    <a:pt x="1064" y="16444"/>
                    <a:pt x="1095" y="16444"/>
                  </a:cubicBezTo>
                  <a:cubicBezTo>
                    <a:pt x="1110" y="16460"/>
                    <a:pt x="1118" y="16467"/>
                    <a:pt x="1125" y="16467"/>
                  </a:cubicBezTo>
                  <a:cubicBezTo>
                    <a:pt x="1133" y="16467"/>
                    <a:pt x="1140" y="16460"/>
                    <a:pt x="1156" y="16444"/>
                  </a:cubicBezTo>
                  <a:cubicBezTo>
                    <a:pt x="1156" y="16454"/>
                    <a:pt x="1159" y="16458"/>
                    <a:pt x="1165" y="16458"/>
                  </a:cubicBezTo>
                  <a:cubicBezTo>
                    <a:pt x="1176" y="16458"/>
                    <a:pt x="1196" y="16444"/>
                    <a:pt x="1216" y="16444"/>
                  </a:cubicBezTo>
                  <a:cubicBezTo>
                    <a:pt x="3557" y="13253"/>
                    <a:pt x="5654" y="9879"/>
                    <a:pt x="7447" y="6353"/>
                  </a:cubicBezTo>
                  <a:cubicBezTo>
                    <a:pt x="7478" y="6323"/>
                    <a:pt x="7447" y="6292"/>
                    <a:pt x="7417" y="6262"/>
                  </a:cubicBezTo>
                  <a:cubicBezTo>
                    <a:pt x="7408" y="6253"/>
                    <a:pt x="7397" y="6249"/>
                    <a:pt x="7385" y="6249"/>
                  </a:cubicBezTo>
                  <a:close/>
                  <a:moveTo>
                    <a:pt x="7835" y="6941"/>
                  </a:moveTo>
                  <a:cubicBezTo>
                    <a:pt x="7817" y="6941"/>
                    <a:pt x="7800" y="6956"/>
                    <a:pt x="7782" y="6991"/>
                  </a:cubicBezTo>
                  <a:cubicBezTo>
                    <a:pt x="5928" y="10639"/>
                    <a:pt x="3770" y="14104"/>
                    <a:pt x="1308" y="17387"/>
                  </a:cubicBezTo>
                  <a:cubicBezTo>
                    <a:pt x="1277" y="17417"/>
                    <a:pt x="1277" y="17478"/>
                    <a:pt x="1308" y="17508"/>
                  </a:cubicBezTo>
                  <a:lnTo>
                    <a:pt x="1368" y="17508"/>
                  </a:lnTo>
                  <a:cubicBezTo>
                    <a:pt x="1399" y="17508"/>
                    <a:pt x="1429" y="17508"/>
                    <a:pt x="1460" y="17478"/>
                  </a:cubicBezTo>
                  <a:cubicBezTo>
                    <a:pt x="3891" y="14195"/>
                    <a:pt x="6049" y="10700"/>
                    <a:pt x="7903" y="7052"/>
                  </a:cubicBezTo>
                  <a:cubicBezTo>
                    <a:pt x="7934" y="7022"/>
                    <a:pt x="7903" y="6961"/>
                    <a:pt x="7873" y="6961"/>
                  </a:cubicBezTo>
                  <a:cubicBezTo>
                    <a:pt x="7860" y="6948"/>
                    <a:pt x="7848" y="6941"/>
                    <a:pt x="7835" y="6941"/>
                  </a:cubicBezTo>
                  <a:close/>
                  <a:moveTo>
                    <a:pt x="8327" y="7647"/>
                  </a:moveTo>
                  <a:cubicBezTo>
                    <a:pt x="8299" y="7647"/>
                    <a:pt x="8268" y="7669"/>
                    <a:pt x="8268" y="7690"/>
                  </a:cubicBezTo>
                  <a:cubicBezTo>
                    <a:pt x="6323" y="11520"/>
                    <a:pt x="4013" y="15198"/>
                    <a:pt x="1429" y="18633"/>
                  </a:cubicBezTo>
                  <a:cubicBezTo>
                    <a:pt x="1399" y="18663"/>
                    <a:pt x="1399" y="18724"/>
                    <a:pt x="1429" y="18754"/>
                  </a:cubicBezTo>
                  <a:lnTo>
                    <a:pt x="1460" y="18754"/>
                  </a:lnTo>
                  <a:cubicBezTo>
                    <a:pt x="1490" y="18754"/>
                    <a:pt x="1520" y="18754"/>
                    <a:pt x="1551" y="18724"/>
                  </a:cubicBezTo>
                  <a:cubicBezTo>
                    <a:pt x="4165" y="15289"/>
                    <a:pt x="6444" y="11611"/>
                    <a:pt x="8390" y="7751"/>
                  </a:cubicBezTo>
                  <a:cubicBezTo>
                    <a:pt x="8420" y="7721"/>
                    <a:pt x="8390" y="7660"/>
                    <a:pt x="8359" y="7660"/>
                  </a:cubicBezTo>
                  <a:cubicBezTo>
                    <a:pt x="8350" y="7651"/>
                    <a:pt x="8339" y="7647"/>
                    <a:pt x="8327" y="7647"/>
                  </a:cubicBezTo>
                  <a:close/>
                  <a:moveTo>
                    <a:pt x="8783" y="8407"/>
                  </a:moveTo>
                  <a:cubicBezTo>
                    <a:pt x="8755" y="8407"/>
                    <a:pt x="8724" y="8429"/>
                    <a:pt x="8724" y="8450"/>
                  </a:cubicBezTo>
                  <a:cubicBezTo>
                    <a:pt x="6748" y="12371"/>
                    <a:pt x="4408" y="16080"/>
                    <a:pt x="1763" y="19575"/>
                  </a:cubicBezTo>
                  <a:cubicBezTo>
                    <a:pt x="1733" y="19605"/>
                    <a:pt x="1733" y="19666"/>
                    <a:pt x="1763" y="19697"/>
                  </a:cubicBezTo>
                  <a:lnTo>
                    <a:pt x="1794" y="19697"/>
                  </a:lnTo>
                  <a:cubicBezTo>
                    <a:pt x="1824" y="19697"/>
                    <a:pt x="1855" y="19697"/>
                    <a:pt x="1855" y="19666"/>
                  </a:cubicBezTo>
                  <a:lnTo>
                    <a:pt x="1885" y="19666"/>
                  </a:lnTo>
                  <a:cubicBezTo>
                    <a:pt x="4560" y="16171"/>
                    <a:pt x="6870" y="12432"/>
                    <a:pt x="8846" y="8511"/>
                  </a:cubicBezTo>
                  <a:cubicBezTo>
                    <a:pt x="8876" y="8481"/>
                    <a:pt x="8846" y="8450"/>
                    <a:pt x="8815" y="8420"/>
                  </a:cubicBezTo>
                  <a:cubicBezTo>
                    <a:pt x="8806" y="8411"/>
                    <a:pt x="8795" y="8407"/>
                    <a:pt x="8783" y="8407"/>
                  </a:cubicBezTo>
                  <a:close/>
                  <a:moveTo>
                    <a:pt x="9271" y="9149"/>
                  </a:moveTo>
                  <a:cubicBezTo>
                    <a:pt x="9241" y="9149"/>
                    <a:pt x="9180" y="9149"/>
                    <a:pt x="9180" y="9180"/>
                  </a:cubicBezTo>
                  <a:cubicBezTo>
                    <a:pt x="7113" y="13283"/>
                    <a:pt x="4681" y="17174"/>
                    <a:pt x="1885" y="20791"/>
                  </a:cubicBezTo>
                  <a:cubicBezTo>
                    <a:pt x="1824" y="20821"/>
                    <a:pt x="1824" y="20882"/>
                    <a:pt x="1885" y="20913"/>
                  </a:cubicBezTo>
                  <a:lnTo>
                    <a:pt x="1976" y="20913"/>
                  </a:lnTo>
                  <a:cubicBezTo>
                    <a:pt x="4803" y="17265"/>
                    <a:pt x="7235" y="13374"/>
                    <a:pt x="9302" y="9271"/>
                  </a:cubicBezTo>
                  <a:cubicBezTo>
                    <a:pt x="9332" y="9210"/>
                    <a:pt x="9302" y="9180"/>
                    <a:pt x="9271" y="9149"/>
                  </a:cubicBezTo>
                  <a:close/>
                  <a:moveTo>
                    <a:pt x="9727" y="9879"/>
                  </a:moveTo>
                  <a:cubicBezTo>
                    <a:pt x="9666" y="9879"/>
                    <a:pt x="9636" y="9879"/>
                    <a:pt x="9606" y="9909"/>
                  </a:cubicBezTo>
                  <a:cubicBezTo>
                    <a:pt x="7539" y="14104"/>
                    <a:pt x="5016" y="18086"/>
                    <a:pt x="2159" y="21764"/>
                  </a:cubicBezTo>
                  <a:cubicBezTo>
                    <a:pt x="2128" y="21794"/>
                    <a:pt x="2128" y="21855"/>
                    <a:pt x="2159" y="21885"/>
                  </a:cubicBezTo>
                  <a:lnTo>
                    <a:pt x="2189" y="21885"/>
                  </a:lnTo>
                  <a:cubicBezTo>
                    <a:pt x="2219" y="21885"/>
                    <a:pt x="2250" y="21885"/>
                    <a:pt x="2280" y="21855"/>
                  </a:cubicBezTo>
                  <a:cubicBezTo>
                    <a:pt x="5168" y="18147"/>
                    <a:pt x="7660" y="14195"/>
                    <a:pt x="9758" y="10000"/>
                  </a:cubicBezTo>
                  <a:cubicBezTo>
                    <a:pt x="9758" y="9940"/>
                    <a:pt x="9758" y="9909"/>
                    <a:pt x="9727" y="9879"/>
                  </a:cubicBezTo>
                  <a:close/>
                  <a:moveTo>
                    <a:pt x="10213" y="10548"/>
                  </a:moveTo>
                  <a:cubicBezTo>
                    <a:pt x="10183" y="10548"/>
                    <a:pt x="10153" y="10548"/>
                    <a:pt x="10122" y="10578"/>
                  </a:cubicBezTo>
                  <a:cubicBezTo>
                    <a:pt x="7964" y="14925"/>
                    <a:pt x="5381" y="19028"/>
                    <a:pt x="2371" y="22827"/>
                  </a:cubicBezTo>
                  <a:cubicBezTo>
                    <a:pt x="2341" y="22858"/>
                    <a:pt x="2341" y="22919"/>
                    <a:pt x="2371" y="22949"/>
                  </a:cubicBezTo>
                  <a:lnTo>
                    <a:pt x="2432" y="22949"/>
                  </a:lnTo>
                  <a:cubicBezTo>
                    <a:pt x="2463" y="22949"/>
                    <a:pt x="2493" y="22949"/>
                    <a:pt x="2523" y="22919"/>
                  </a:cubicBezTo>
                  <a:cubicBezTo>
                    <a:pt x="5502" y="19119"/>
                    <a:pt x="8116" y="15016"/>
                    <a:pt x="10244" y="10669"/>
                  </a:cubicBezTo>
                  <a:cubicBezTo>
                    <a:pt x="10274" y="10608"/>
                    <a:pt x="10244" y="10578"/>
                    <a:pt x="10213" y="10548"/>
                  </a:cubicBezTo>
                  <a:close/>
                  <a:moveTo>
                    <a:pt x="10612" y="11295"/>
                  </a:moveTo>
                  <a:cubicBezTo>
                    <a:pt x="10591" y="11295"/>
                    <a:pt x="10569" y="11316"/>
                    <a:pt x="10548" y="11338"/>
                  </a:cubicBezTo>
                  <a:cubicBezTo>
                    <a:pt x="8359" y="15776"/>
                    <a:pt x="5715" y="19970"/>
                    <a:pt x="2645" y="23830"/>
                  </a:cubicBezTo>
                  <a:cubicBezTo>
                    <a:pt x="2615" y="23861"/>
                    <a:pt x="2615" y="23922"/>
                    <a:pt x="2645" y="23952"/>
                  </a:cubicBezTo>
                  <a:lnTo>
                    <a:pt x="2675" y="23952"/>
                  </a:lnTo>
                  <a:cubicBezTo>
                    <a:pt x="2700" y="23952"/>
                    <a:pt x="2724" y="23952"/>
                    <a:pt x="2749" y="23936"/>
                  </a:cubicBezTo>
                  <a:lnTo>
                    <a:pt x="2749" y="23936"/>
                  </a:lnTo>
                  <a:cubicBezTo>
                    <a:pt x="5844" y="20050"/>
                    <a:pt x="8514" y="15830"/>
                    <a:pt x="10700" y="11399"/>
                  </a:cubicBezTo>
                  <a:cubicBezTo>
                    <a:pt x="10700" y="11368"/>
                    <a:pt x="10700" y="11307"/>
                    <a:pt x="10639" y="11307"/>
                  </a:cubicBezTo>
                  <a:cubicBezTo>
                    <a:pt x="10630" y="11299"/>
                    <a:pt x="10621" y="11295"/>
                    <a:pt x="10612" y="11295"/>
                  </a:cubicBezTo>
                  <a:close/>
                  <a:moveTo>
                    <a:pt x="2767" y="23922"/>
                  </a:moveTo>
                  <a:cubicBezTo>
                    <a:pt x="2761" y="23928"/>
                    <a:pt x="2755" y="23932"/>
                    <a:pt x="2749" y="23936"/>
                  </a:cubicBezTo>
                  <a:lnTo>
                    <a:pt x="2749" y="23936"/>
                  </a:lnTo>
                  <a:cubicBezTo>
                    <a:pt x="2745" y="23941"/>
                    <a:pt x="2740" y="23947"/>
                    <a:pt x="2736" y="23952"/>
                  </a:cubicBezTo>
                  <a:lnTo>
                    <a:pt x="2767" y="23922"/>
                  </a:lnTo>
                  <a:close/>
                  <a:moveTo>
                    <a:pt x="11065" y="12159"/>
                  </a:moveTo>
                  <a:cubicBezTo>
                    <a:pt x="11034" y="12159"/>
                    <a:pt x="10973" y="12159"/>
                    <a:pt x="10943" y="12189"/>
                  </a:cubicBezTo>
                  <a:cubicBezTo>
                    <a:pt x="8724" y="16688"/>
                    <a:pt x="6049" y="20943"/>
                    <a:pt x="2919" y="24834"/>
                  </a:cubicBezTo>
                  <a:cubicBezTo>
                    <a:pt x="2888" y="24864"/>
                    <a:pt x="2888" y="24925"/>
                    <a:pt x="2919" y="24955"/>
                  </a:cubicBezTo>
                  <a:lnTo>
                    <a:pt x="2949" y="24955"/>
                  </a:lnTo>
                  <a:cubicBezTo>
                    <a:pt x="2979" y="24955"/>
                    <a:pt x="3010" y="24955"/>
                    <a:pt x="3040" y="24925"/>
                  </a:cubicBezTo>
                  <a:lnTo>
                    <a:pt x="3010" y="24925"/>
                  </a:lnTo>
                  <a:cubicBezTo>
                    <a:pt x="6171" y="21004"/>
                    <a:pt x="8876" y="16779"/>
                    <a:pt x="11095" y="12280"/>
                  </a:cubicBezTo>
                  <a:cubicBezTo>
                    <a:pt x="11095" y="12219"/>
                    <a:pt x="11095" y="12189"/>
                    <a:pt x="11065" y="12159"/>
                  </a:cubicBezTo>
                  <a:close/>
                  <a:moveTo>
                    <a:pt x="11494" y="12845"/>
                  </a:moveTo>
                  <a:cubicBezTo>
                    <a:pt x="11472" y="12845"/>
                    <a:pt x="11451" y="12867"/>
                    <a:pt x="11429" y="12888"/>
                  </a:cubicBezTo>
                  <a:cubicBezTo>
                    <a:pt x="10578" y="14621"/>
                    <a:pt x="7508" y="20669"/>
                    <a:pt x="3071" y="25989"/>
                  </a:cubicBezTo>
                  <a:cubicBezTo>
                    <a:pt x="3040" y="25989"/>
                    <a:pt x="3040" y="26049"/>
                    <a:pt x="3071" y="26080"/>
                  </a:cubicBezTo>
                  <a:lnTo>
                    <a:pt x="3131" y="26080"/>
                  </a:lnTo>
                  <a:cubicBezTo>
                    <a:pt x="3162" y="26080"/>
                    <a:pt x="3162" y="26080"/>
                    <a:pt x="3192" y="26049"/>
                  </a:cubicBezTo>
                  <a:lnTo>
                    <a:pt x="3192" y="26080"/>
                  </a:lnTo>
                  <a:cubicBezTo>
                    <a:pt x="7630" y="20761"/>
                    <a:pt x="10730" y="14681"/>
                    <a:pt x="11581" y="12949"/>
                  </a:cubicBezTo>
                  <a:cubicBezTo>
                    <a:pt x="11581" y="12918"/>
                    <a:pt x="11581" y="12858"/>
                    <a:pt x="11521" y="12858"/>
                  </a:cubicBezTo>
                  <a:cubicBezTo>
                    <a:pt x="11512" y="12849"/>
                    <a:pt x="11503" y="12845"/>
                    <a:pt x="11494" y="12845"/>
                  </a:cubicBezTo>
                  <a:close/>
                  <a:moveTo>
                    <a:pt x="11935" y="13580"/>
                  </a:moveTo>
                  <a:cubicBezTo>
                    <a:pt x="11913" y="13580"/>
                    <a:pt x="11894" y="13591"/>
                    <a:pt x="11885" y="13618"/>
                  </a:cubicBezTo>
                  <a:cubicBezTo>
                    <a:pt x="11034" y="15381"/>
                    <a:pt x="7903" y="21490"/>
                    <a:pt x="3405" y="26870"/>
                  </a:cubicBezTo>
                  <a:cubicBezTo>
                    <a:pt x="3374" y="26900"/>
                    <a:pt x="3374" y="26961"/>
                    <a:pt x="3405" y="26992"/>
                  </a:cubicBezTo>
                  <a:lnTo>
                    <a:pt x="3435" y="26992"/>
                  </a:lnTo>
                  <a:cubicBezTo>
                    <a:pt x="3466" y="26992"/>
                    <a:pt x="3496" y="26992"/>
                    <a:pt x="3526" y="26961"/>
                  </a:cubicBezTo>
                  <a:lnTo>
                    <a:pt x="3526" y="26992"/>
                  </a:lnTo>
                  <a:cubicBezTo>
                    <a:pt x="8025" y="21612"/>
                    <a:pt x="11156" y="15472"/>
                    <a:pt x="12007" y="13709"/>
                  </a:cubicBezTo>
                  <a:cubicBezTo>
                    <a:pt x="12050" y="13644"/>
                    <a:pt x="11986" y="13580"/>
                    <a:pt x="11935" y="13580"/>
                  </a:cubicBezTo>
                  <a:close/>
                  <a:moveTo>
                    <a:pt x="12448" y="14272"/>
                  </a:moveTo>
                  <a:cubicBezTo>
                    <a:pt x="12421" y="14272"/>
                    <a:pt x="12393" y="14285"/>
                    <a:pt x="12372" y="14317"/>
                  </a:cubicBezTo>
                  <a:cubicBezTo>
                    <a:pt x="11764" y="15593"/>
                    <a:pt x="8481" y="22250"/>
                    <a:pt x="3678" y="27903"/>
                  </a:cubicBezTo>
                  <a:cubicBezTo>
                    <a:pt x="3648" y="27934"/>
                    <a:pt x="3648" y="27964"/>
                    <a:pt x="3678" y="27995"/>
                  </a:cubicBezTo>
                  <a:lnTo>
                    <a:pt x="3739" y="27995"/>
                  </a:lnTo>
                  <a:cubicBezTo>
                    <a:pt x="3739" y="27995"/>
                    <a:pt x="3770" y="27995"/>
                    <a:pt x="3770" y="27964"/>
                  </a:cubicBezTo>
                  <a:lnTo>
                    <a:pt x="3770" y="27995"/>
                  </a:lnTo>
                  <a:cubicBezTo>
                    <a:pt x="8572" y="22311"/>
                    <a:pt x="11885" y="15654"/>
                    <a:pt x="12524" y="14377"/>
                  </a:cubicBezTo>
                  <a:cubicBezTo>
                    <a:pt x="12543" y="14318"/>
                    <a:pt x="12499" y="14272"/>
                    <a:pt x="12448" y="14272"/>
                  </a:cubicBezTo>
                  <a:close/>
                  <a:moveTo>
                    <a:pt x="12849" y="15068"/>
                  </a:moveTo>
                  <a:cubicBezTo>
                    <a:pt x="12827" y="15068"/>
                    <a:pt x="12806" y="15079"/>
                    <a:pt x="12797" y="15107"/>
                  </a:cubicBezTo>
                  <a:cubicBezTo>
                    <a:pt x="12159" y="16384"/>
                    <a:pt x="8846" y="23131"/>
                    <a:pt x="3982" y="28815"/>
                  </a:cubicBezTo>
                  <a:cubicBezTo>
                    <a:pt x="3952" y="28846"/>
                    <a:pt x="3952" y="28907"/>
                    <a:pt x="3982" y="28937"/>
                  </a:cubicBezTo>
                  <a:lnTo>
                    <a:pt x="4013" y="28937"/>
                  </a:lnTo>
                  <a:cubicBezTo>
                    <a:pt x="4043" y="28937"/>
                    <a:pt x="4074" y="28937"/>
                    <a:pt x="4104" y="28907"/>
                  </a:cubicBezTo>
                  <a:lnTo>
                    <a:pt x="4104" y="28937"/>
                  </a:lnTo>
                  <a:cubicBezTo>
                    <a:pt x="8967" y="23192"/>
                    <a:pt x="12311" y="16444"/>
                    <a:pt x="12919" y="15168"/>
                  </a:cubicBezTo>
                  <a:cubicBezTo>
                    <a:pt x="12961" y="15125"/>
                    <a:pt x="12900" y="15068"/>
                    <a:pt x="12849" y="15068"/>
                  </a:cubicBezTo>
                  <a:close/>
                  <a:moveTo>
                    <a:pt x="13375" y="15776"/>
                  </a:moveTo>
                  <a:cubicBezTo>
                    <a:pt x="13314" y="15776"/>
                    <a:pt x="13283" y="15776"/>
                    <a:pt x="13253" y="15836"/>
                  </a:cubicBezTo>
                  <a:cubicBezTo>
                    <a:pt x="12645" y="17143"/>
                    <a:pt x="9271" y="23952"/>
                    <a:pt x="4317" y="29758"/>
                  </a:cubicBezTo>
                  <a:cubicBezTo>
                    <a:pt x="4286" y="29788"/>
                    <a:pt x="4286" y="29818"/>
                    <a:pt x="4317" y="29849"/>
                  </a:cubicBezTo>
                  <a:lnTo>
                    <a:pt x="4347" y="29849"/>
                  </a:lnTo>
                  <a:cubicBezTo>
                    <a:pt x="4378" y="29849"/>
                    <a:pt x="4408" y="29849"/>
                    <a:pt x="4408" y="29818"/>
                  </a:cubicBezTo>
                  <a:lnTo>
                    <a:pt x="4408" y="29849"/>
                  </a:lnTo>
                  <a:cubicBezTo>
                    <a:pt x="9423" y="24043"/>
                    <a:pt x="12767" y="17204"/>
                    <a:pt x="13405" y="15897"/>
                  </a:cubicBezTo>
                  <a:cubicBezTo>
                    <a:pt x="13405" y="15867"/>
                    <a:pt x="13405" y="15806"/>
                    <a:pt x="13375" y="15776"/>
                  </a:cubicBezTo>
                  <a:close/>
                  <a:moveTo>
                    <a:pt x="13829" y="16401"/>
                  </a:moveTo>
                  <a:cubicBezTo>
                    <a:pt x="13800" y="16401"/>
                    <a:pt x="13770" y="16423"/>
                    <a:pt x="13770" y="16444"/>
                  </a:cubicBezTo>
                  <a:cubicBezTo>
                    <a:pt x="13739" y="16505"/>
                    <a:pt x="10122" y="24347"/>
                    <a:pt x="4560" y="30791"/>
                  </a:cubicBezTo>
                  <a:cubicBezTo>
                    <a:pt x="4530" y="30791"/>
                    <a:pt x="4530" y="30852"/>
                    <a:pt x="4560" y="30882"/>
                  </a:cubicBezTo>
                  <a:lnTo>
                    <a:pt x="4621" y="30882"/>
                  </a:lnTo>
                  <a:cubicBezTo>
                    <a:pt x="4651" y="30882"/>
                    <a:pt x="4651" y="30882"/>
                    <a:pt x="4681" y="30852"/>
                  </a:cubicBezTo>
                  <a:cubicBezTo>
                    <a:pt x="10244" y="24438"/>
                    <a:pt x="13861" y="16596"/>
                    <a:pt x="13891" y="16505"/>
                  </a:cubicBezTo>
                  <a:cubicBezTo>
                    <a:pt x="13922" y="16475"/>
                    <a:pt x="13891" y="16414"/>
                    <a:pt x="13861" y="16414"/>
                  </a:cubicBezTo>
                  <a:cubicBezTo>
                    <a:pt x="13852" y="16405"/>
                    <a:pt x="13841" y="16401"/>
                    <a:pt x="13829" y="164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75"/>
            <p:cNvSpPr/>
            <p:nvPr/>
          </p:nvSpPr>
          <p:spPr>
            <a:xfrm>
              <a:off x="6319000" y="2776663"/>
              <a:ext cx="624650" cy="1073000"/>
            </a:xfrm>
            <a:custGeom>
              <a:avLst/>
              <a:gdLst/>
              <a:ahLst/>
              <a:cxnLst/>
              <a:rect l="l" t="t" r="r" b="b"/>
              <a:pathLst>
                <a:path w="24986" h="42920" extrusionOk="0">
                  <a:moveTo>
                    <a:pt x="15229" y="1"/>
                  </a:moveTo>
                  <a:cubicBezTo>
                    <a:pt x="12220" y="3071"/>
                    <a:pt x="6080" y="11885"/>
                    <a:pt x="396" y="20427"/>
                  </a:cubicBezTo>
                  <a:cubicBezTo>
                    <a:pt x="153" y="22038"/>
                    <a:pt x="31" y="23649"/>
                    <a:pt x="31" y="25260"/>
                  </a:cubicBezTo>
                  <a:cubicBezTo>
                    <a:pt x="1" y="31278"/>
                    <a:pt x="1520" y="37175"/>
                    <a:pt x="3952" y="42646"/>
                  </a:cubicBezTo>
                  <a:cubicBezTo>
                    <a:pt x="10974" y="42828"/>
                    <a:pt x="18451" y="42919"/>
                    <a:pt x="24986" y="42919"/>
                  </a:cubicBezTo>
                  <a:cubicBezTo>
                    <a:pt x="24560" y="42190"/>
                    <a:pt x="24165" y="41430"/>
                    <a:pt x="23770" y="40670"/>
                  </a:cubicBezTo>
                  <a:cubicBezTo>
                    <a:pt x="22554" y="38026"/>
                    <a:pt x="21460" y="35290"/>
                    <a:pt x="20548" y="32524"/>
                  </a:cubicBezTo>
                  <a:cubicBezTo>
                    <a:pt x="19211" y="28694"/>
                    <a:pt x="18147" y="24804"/>
                    <a:pt x="17326" y="20852"/>
                  </a:cubicBezTo>
                  <a:cubicBezTo>
                    <a:pt x="15989" y="13983"/>
                    <a:pt x="15290" y="6992"/>
                    <a:pt x="152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75"/>
            <p:cNvSpPr/>
            <p:nvPr/>
          </p:nvSpPr>
          <p:spPr>
            <a:xfrm>
              <a:off x="6320525" y="2809338"/>
              <a:ext cx="589700" cy="1041850"/>
            </a:xfrm>
            <a:custGeom>
              <a:avLst/>
              <a:gdLst/>
              <a:ahLst/>
              <a:cxnLst/>
              <a:rect l="l" t="t" r="r" b="b"/>
              <a:pathLst>
                <a:path w="23588" h="41674" extrusionOk="0">
                  <a:moveTo>
                    <a:pt x="220" y="20653"/>
                  </a:moveTo>
                  <a:cubicBezTo>
                    <a:pt x="165" y="20653"/>
                    <a:pt x="105" y="20693"/>
                    <a:pt x="122" y="20761"/>
                  </a:cubicBezTo>
                  <a:cubicBezTo>
                    <a:pt x="456" y="22494"/>
                    <a:pt x="852" y="24105"/>
                    <a:pt x="1247" y="25564"/>
                  </a:cubicBezTo>
                  <a:cubicBezTo>
                    <a:pt x="3709" y="34196"/>
                    <a:pt x="6262" y="39394"/>
                    <a:pt x="7265" y="41248"/>
                  </a:cubicBezTo>
                  <a:cubicBezTo>
                    <a:pt x="7287" y="41269"/>
                    <a:pt x="7323" y="41291"/>
                    <a:pt x="7354" y="41291"/>
                  </a:cubicBezTo>
                  <a:cubicBezTo>
                    <a:pt x="7366" y="41291"/>
                    <a:pt x="7378" y="41287"/>
                    <a:pt x="7387" y="41278"/>
                  </a:cubicBezTo>
                  <a:cubicBezTo>
                    <a:pt x="7447" y="41248"/>
                    <a:pt x="7478" y="41187"/>
                    <a:pt x="7447" y="41156"/>
                  </a:cubicBezTo>
                  <a:cubicBezTo>
                    <a:pt x="6444" y="39302"/>
                    <a:pt x="3891" y="34105"/>
                    <a:pt x="1459" y="25503"/>
                  </a:cubicBezTo>
                  <a:cubicBezTo>
                    <a:pt x="1034" y="24074"/>
                    <a:pt x="669" y="22463"/>
                    <a:pt x="304" y="20731"/>
                  </a:cubicBezTo>
                  <a:cubicBezTo>
                    <a:pt x="304" y="20677"/>
                    <a:pt x="264" y="20653"/>
                    <a:pt x="220" y="20653"/>
                  </a:cubicBezTo>
                  <a:close/>
                  <a:moveTo>
                    <a:pt x="760" y="31399"/>
                  </a:moveTo>
                  <a:cubicBezTo>
                    <a:pt x="700" y="31430"/>
                    <a:pt x="669" y="31491"/>
                    <a:pt x="700" y="31521"/>
                  </a:cubicBezTo>
                  <a:cubicBezTo>
                    <a:pt x="1824" y="34895"/>
                    <a:pt x="3222" y="38178"/>
                    <a:pt x="4833" y="41308"/>
                  </a:cubicBezTo>
                  <a:cubicBezTo>
                    <a:pt x="4864" y="41339"/>
                    <a:pt x="4894" y="41369"/>
                    <a:pt x="4955" y="41369"/>
                  </a:cubicBezTo>
                  <a:lnTo>
                    <a:pt x="4985" y="41369"/>
                  </a:lnTo>
                  <a:lnTo>
                    <a:pt x="4985" y="41339"/>
                  </a:lnTo>
                  <a:cubicBezTo>
                    <a:pt x="5046" y="41339"/>
                    <a:pt x="5046" y="41278"/>
                    <a:pt x="5016" y="41217"/>
                  </a:cubicBezTo>
                  <a:cubicBezTo>
                    <a:pt x="3405" y="38086"/>
                    <a:pt x="2007" y="34834"/>
                    <a:pt x="882" y="31460"/>
                  </a:cubicBezTo>
                  <a:cubicBezTo>
                    <a:pt x="852" y="31430"/>
                    <a:pt x="791" y="31399"/>
                    <a:pt x="760" y="31399"/>
                  </a:cubicBezTo>
                  <a:close/>
                  <a:moveTo>
                    <a:pt x="61" y="25320"/>
                  </a:moveTo>
                  <a:cubicBezTo>
                    <a:pt x="31" y="25351"/>
                    <a:pt x="0" y="25412"/>
                    <a:pt x="0" y="25442"/>
                  </a:cubicBezTo>
                  <a:lnTo>
                    <a:pt x="31" y="25564"/>
                  </a:lnTo>
                  <a:cubicBezTo>
                    <a:pt x="2584" y="34500"/>
                    <a:pt x="5289" y="39880"/>
                    <a:pt x="6080" y="41308"/>
                  </a:cubicBezTo>
                  <a:cubicBezTo>
                    <a:pt x="6080" y="41339"/>
                    <a:pt x="6140" y="41369"/>
                    <a:pt x="6171" y="41369"/>
                  </a:cubicBezTo>
                  <a:lnTo>
                    <a:pt x="6201" y="41369"/>
                  </a:lnTo>
                  <a:lnTo>
                    <a:pt x="6201" y="41339"/>
                  </a:lnTo>
                  <a:cubicBezTo>
                    <a:pt x="6262" y="41339"/>
                    <a:pt x="6292" y="41278"/>
                    <a:pt x="6262" y="41217"/>
                  </a:cubicBezTo>
                  <a:cubicBezTo>
                    <a:pt x="5502" y="39789"/>
                    <a:pt x="2767" y="34439"/>
                    <a:pt x="244" y="25503"/>
                  </a:cubicBezTo>
                  <a:lnTo>
                    <a:pt x="213" y="25412"/>
                  </a:lnTo>
                  <a:cubicBezTo>
                    <a:pt x="183" y="25351"/>
                    <a:pt x="122" y="25320"/>
                    <a:pt x="61" y="25320"/>
                  </a:cubicBezTo>
                  <a:close/>
                  <a:moveTo>
                    <a:pt x="2971" y="15273"/>
                  </a:moveTo>
                  <a:cubicBezTo>
                    <a:pt x="2915" y="15273"/>
                    <a:pt x="2858" y="15313"/>
                    <a:pt x="2858" y="15381"/>
                  </a:cubicBezTo>
                  <a:cubicBezTo>
                    <a:pt x="3344" y="18816"/>
                    <a:pt x="4043" y="22250"/>
                    <a:pt x="4955" y="25594"/>
                  </a:cubicBezTo>
                  <a:cubicBezTo>
                    <a:pt x="7478" y="34561"/>
                    <a:pt x="10213" y="39910"/>
                    <a:pt x="10973" y="41339"/>
                  </a:cubicBezTo>
                  <a:cubicBezTo>
                    <a:pt x="11004" y="41369"/>
                    <a:pt x="11034" y="41400"/>
                    <a:pt x="11065" y="41400"/>
                  </a:cubicBezTo>
                  <a:cubicBezTo>
                    <a:pt x="11095" y="41400"/>
                    <a:pt x="11095" y="41369"/>
                    <a:pt x="11125" y="41369"/>
                  </a:cubicBezTo>
                  <a:lnTo>
                    <a:pt x="11125" y="41339"/>
                  </a:lnTo>
                  <a:cubicBezTo>
                    <a:pt x="11156" y="41339"/>
                    <a:pt x="11186" y="41278"/>
                    <a:pt x="11156" y="41217"/>
                  </a:cubicBezTo>
                  <a:cubicBezTo>
                    <a:pt x="10396" y="39789"/>
                    <a:pt x="7660" y="34439"/>
                    <a:pt x="5137" y="25503"/>
                  </a:cubicBezTo>
                  <a:cubicBezTo>
                    <a:pt x="4225" y="22159"/>
                    <a:pt x="3526" y="18785"/>
                    <a:pt x="3070" y="15351"/>
                  </a:cubicBezTo>
                  <a:cubicBezTo>
                    <a:pt x="3057" y="15297"/>
                    <a:pt x="3015" y="15273"/>
                    <a:pt x="2971" y="15273"/>
                  </a:cubicBezTo>
                  <a:close/>
                  <a:moveTo>
                    <a:pt x="5020" y="12173"/>
                  </a:moveTo>
                  <a:cubicBezTo>
                    <a:pt x="4973" y="12173"/>
                    <a:pt x="4925" y="12212"/>
                    <a:pt x="4925" y="12281"/>
                  </a:cubicBezTo>
                  <a:cubicBezTo>
                    <a:pt x="5411" y="16749"/>
                    <a:pt x="6232" y="21217"/>
                    <a:pt x="7417" y="25564"/>
                  </a:cubicBezTo>
                  <a:cubicBezTo>
                    <a:pt x="10001" y="34682"/>
                    <a:pt x="12736" y="40032"/>
                    <a:pt x="13527" y="41460"/>
                  </a:cubicBezTo>
                  <a:cubicBezTo>
                    <a:pt x="13544" y="41496"/>
                    <a:pt x="13573" y="41511"/>
                    <a:pt x="13599" y="41511"/>
                  </a:cubicBezTo>
                  <a:cubicBezTo>
                    <a:pt x="13618" y="41511"/>
                    <a:pt x="13636" y="41503"/>
                    <a:pt x="13648" y="41491"/>
                  </a:cubicBezTo>
                  <a:cubicBezTo>
                    <a:pt x="13709" y="41460"/>
                    <a:pt x="13709" y="41400"/>
                    <a:pt x="13679" y="41339"/>
                  </a:cubicBezTo>
                  <a:cubicBezTo>
                    <a:pt x="12919" y="39941"/>
                    <a:pt x="10183" y="34621"/>
                    <a:pt x="7599" y="25503"/>
                  </a:cubicBezTo>
                  <a:cubicBezTo>
                    <a:pt x="6444" y="21156"/>
                    <a:pt x="5593" y="16718"/>
                    <a:pt x="5107" y="12250"/>
                  </a:cubicBezTo>
                  <a:cubicBezTo>
                    <a:pt x="5094" y="12197"/>
                    <a:pt x="5057" y="12173"/>
                    <a:pt x="5020" y="12173"/>
                  </a:cubicBezTo>
                  <a:close/>
                  <a:moveTo>
                    <a:pt x="6080" y="10639"/>
                  </a:moveTo>
                  <a:cubicBezTo>
                    <a:pt x="6019" y="10639"/>
                    <a:pt x="5958" y="10700"/>
                    <a:pt x="5988" y="10761"/>
                  </a:cubicBezTo>
                  <a:cubicBezTo>
                    <a:pt x="6627" y="16597"/>
                    <a:pt x="7508" y="21582"/>
                    <a:pt x="8633" y="25564"/>
                  </a:cubicBezTo>
                  <a:cubicBezTo>
                    <a:pt x="11217" y="34682"/>
                    <a:pt x="13952" y="40032"/>
                    <a:pt x="14742" y="41460"/>
                  </a:cubicBezTo>
                  <a:cubicBezTo>
                    <a:pt x="14760" y="41496"/>
                    <a:pt x="14788" y="41511"/>
                    <a:pt x="14821" y="41511"/>
                  </a:cubicBezTo>
                  <a:cubicBezTo>
                    <a:pt x="14844" y="41511"/>
                    <a:pt x="14869" y="41503"/>
                    <a:pt x="14894" y="41491"/>
                  </a:cubicBezTo>
                  <a:cubicBezTo>
                    <a:pt x="14925" y="41460"/>
                    <a:pt x="14955" y="41400"/>
                    <a:pt x="14925" y="41339"/>
                  </a:cubicBezTo>
                  <a:cubicBezTo>
                    <a:pt x="14165" y="39941"/>
                    <a:pt x="11399" y="34621"/>
                    <a:pt x="8846" y="25503"/>
                  </a:cubicBezTo>
                  <a:cubicBezTo>
                    <a:pt x="7691" y="21521"/>
                    <a:pt x="6809" y="16566"/>
                    <a:pt x="6171" y="10730"/>
                  </a:cubicBezTo>
                  <a:cubicBezTo>
                    <a:pt x="6171" y="10670"/>
                    <a:pt x="6110" y="10639"/>
                    <a:pt x="6080" y="10639"/>
                  </a:cubicBezTo>
                  <a:close/>
                  <a:moveTo>
                    <a:pt x="973" y="18299"/>
                  </a:moveTo>
                  <a:cubicBezTo>
                    <a:pt x="912" y="18299"/>
                    <a:pt x="882" y="18360"/>
                    <a:pt x="882" y="18421"/>
                  </a:cubicBezTo>
                  <a:cubicBezTo>
                    <a:pt x="1308" y="20822"/>
                    <a:pt x="1824" y="23223"/>
                    <a:pt x="2493" y="25594"/>
                  </a:cubicBezTo>
                  <a:cubicBezTo>
                    <a:pt x="5077" y="34682"/>
                    <a:pt x="7812" y="40032"/>
                    <a:pt x="8572" y="41460"/>
                  </a:cubicBezTo>
                  <a:cubicBezTo>
                    <a:pt x="8602" y="41491"/>
                    <a:pt x="8633" y="41491"/>
                    <a:pt x="8663" y="41521"/>
                  </a:cubicBezTo>
                  <a:cubicBezTo>
                    <a:pt x="8694" y="41491"/>
                    <a:pt x="8724" y="41491"/>
                    <a:pt x="8724" y="41491"/>
                  </a:cubicBezTo>
                  <a:lnTo>
                    <a:pt x="8724" y="41460"/>
                  </a:lnTo>
                  <a:cubicBezTo>
                    <a:pt x="8785" y="41430"/>
                    <a:pt x="8785" y="41369"/>
                    <a:pt x="8754" y="41339"/>
                  </a:cubicBezTo>
                  <a:cubicBezTo>
                    <a:pt x="7995" y="39910"/>
                    <a:pt x="5259" y="34591"/>
                    <a:pt x="2675" y="25503"/>
                  </a:cubicBezTo>
                  <a:cubicBezTo>
                    <a:pt x="2037" y="23162"/>
                    <a:pt x="1490" y="20791"/>
                    <a:pt x="1095" y="18390"/>
                  </a:cubicBezTo>
                  <a:cubicBezTo>
                    <a:pt x="1064" y="18329"/>
                    <a:pt x="1004" y="18299"/>
                    <a:pt x="973" y="18299"/>
                  </a:cubicBezTo>
                  <a:close/>
                  <a:moveTo>
                    <a:pt x="1964" y="16679"/>
                  </a:moveTo>
                  <a:cubicBezTo>
                    <a:pt x="1910" y="16679"/>
                    <a:pt x="1855" y="16726"/>
                    <a:pt x="1855" y="16810"/>
                  </a:cubicBezTo>
                  <a:cubicBezTo>
                    <a:pt x="2311" y="19758"/>
                    <a:pt x="2949" y="22706"/>
                    <a:pt x="3739" y="25594"/>
                  </a:cubicBezTo>
                  <a:cubicBezTo>
                    <a:pt x="6323" y="34682"/>
                    <a:pt x="9058" y="40032"/>
                    <a:pt x="9818" y="41460"/>
                  </a:cubicBezTo>
                  <a:cubicBezTo>
                    <a:pt x="9849" y="41491"/>
                    <a:pt x="9879" y="41491"/>
                    <a:pt x="9909" y="41521"/>
                  </a:cubicBezTo>
                  <a:cubicBezTo>
                    <a:pt x="9909" y="41491"/>
                    <a:pt x="9940" y="41491"/>
                    <a:pt x="9970" y="41491"/>
                  </a:cubicBezTo>
                  <a:lnTo>
                    <a:pt x="9940" y="41460"/>
                  </a:lnTo>
                  <a:cubicBezTo>
                    <a:pt x="10001" y="41430"/>
                    <a:pt x="10031" y="41369"/>
                    <a:pt x="10001" y="41339"/>
                  </a:cubicBezTo>
                  <a:cubicBezTo>
                    <a:pt x="9241" y="39910"/>
                    <a:pt x="6475" y="34591"/>
                    <a:pt x="3922" y="25503"/>
                  </a:cubicBezTo>
                  <a:cubicBezTo>
                    <a:pt x="3131" y="22646"/>
                    <a:pt x="2493" y="19728"/>
                    <a:pt x="2067" y="16779"/>
                  </a:cubicBezTo>
                  <a:cubicBezTo>
                    <a:pt x="2054" y="16711"/>
                    <a:pt x="2009" y="16679"/>
                    <a:pt x="1964" y="16679"/>
                  </a:cubicBezTo>
                  <a:close/>
                  <a:moveTo>
                    <a:pt x="7125" y="9017"/>
                  </a:moveTo>
                  <a:cubicBezTo>
                    <a:pt x="7073" y="9017"/>
                    <a:pt x="7022" y="9055"/>
                    <a:pt x="7022" y="9120"/>
                  </a:cubicBezTo>
                  <a:cubicBezTo>
                    <a:pt x="7660" y="15655"/>
                    <a:pt x="8633" y="21187"/>
                    <a:pt x="9849" y="25564"/>
                  </a:cubicBezTo>
                  <a:cubicBezTo>
                    <a:pt x="12463" y="34713"/>
                    <a:pt x="15198" y="40062"/>
                    <a:pt x="15989" y="41460"/>
                  </a:cubicBezTo>
                  <a:cubicBezTo>
                    <a:pt x="15989" y="41521"/>
                    <a:pt x="16049" y="41521"/>
                    <a:pt x="16080" y="41521"/>
                  </a:cubicBezTo>
                  <a:lnTo>
                    <a:pt x="16110" y="41521"/>
                  </a:lnTo>
                  <a:cubicBezTo>
                    <a:pt x="16171" y="41491"/>
                    <a:pt x="16171" y="41430"/>
                    <a:pt x="16171" y="41369"/>
                  </a:cubicBezTo>
                  <a:cubicBezTo>
                    <a:pt x="15381" y="39971"/>
                    <a:pt x="12645" y="34652"/>
                    <a:pt x="10061" y="25503"/>
                  </a:cubicBezTo>
                  <a:cubicBezTo>
                    <a:pt x="8846" y="21217"/>
                    <a:pt x="7873" y="15533"/>
                    <a:pt x="7235" y="9120"/>
                  </a:cubicBezTo>
                  <a:cubicBezTo>
                    <a:pt x="7220" y="9048"/>
                    <a:pt x="7172" y="9017"/>
                    <a:pt x="7125" y="9017"/>
                  </a:cubicBezTo>
                  <a:close/>
                  <a:moveTo>
                    <a:pt x="4021" y="13883"/>
                  </a:moveTo>
                  <a:cubicBezTo>
                    <a:pt x="3962" y="13883"/>
                    <a:pt x="3905" y="13930"/>
                    <a:pt x="3922" y="14013"/>
                  </a:cubicBezTo>
                  <a:cubicBezTo>
                    <a:pt x="4408" y="17904"/>
                    <a:pt x="5168" y="21764"/>
                    <a:pt x="6201" y="25594"/>
                  </a:cubicBezTo>
                  <a:cubicBezTo>
                    <a:pt x="8815" y="34743"/>
                    <a:pt x="11551" y="40062"/>
                    <a:pt x="12341" y="41491"/>
                  </a:cubicBezTo>
                  <a:cubicBezTo>
                    <a:pt x="12341" y="41521"/>
                    <a:pt x="12372" y="41552"/>
                    <a:pt x="12432" y="41552"/>
                  </a:cubicBezTo>
                  <a:lnTo>
                    <a:pt x="12432" y="41521"/>
                  </a:lnTo>
                  <a:cubicBezTo>
                    <a:pt x="12493" y="41491"/>
                    <a:pt x="12493" y="41430"/>
                    <a:pt x="12493" y="41369"/>
                  </a:cubicBezTo>
                  <a:cubicBezTo>
                    <a:pt x="11733" y="39971"/>
                    <a:pt x="8967" y="34652"/>
                    <a:pt x="6353" y="25503"/>
                  </a:cubicBezTo>
                  <a:cubicBezTo>
                    <a:pt x="5350" y="21734"/>
                    <a:pt x="4590" y="17873"/>
                    <a:pt x="4134" y="13983"/>
                  </a:cubicBezTo>
                  <a:cubicBezTo>
                    <a:pt x="4121" y="13914"/>
                    <a:pt x="4070" y="13883"/>
                    <a:pt x="4021" y="13883"/>
                  </a:cubicBezTo>
                  <a:close/>
                  <a:moveTo>
                    <a:pt x="9317" y="5958"/>
                  </a:moveTo>
                  <a:cubicBezTo>
                    <a:pt x="9271" y="5958"/>
                    <a:pt x="9226" y="5989"/>
                    <a:pt x="9210" y="6050"/>
                  </a:cubicBezTo>
                  <a:cubicBezTo>
                    <a:pt x="9636" y="11430"/>
                    <a:pt x="10517" y="19180"/>
                    <a:pt x="12311" y="25533"/>
                  </a:cubicBezTo>
                  <a:cubicBezTo>
                    <a:pt x="14925" y="34773"/>
                    <a:pt x="17691" y="40093"/>
                    <a:pt x="18451" y="41521"/>
                  </a:cubicBezTo>
                  <a:cubicBezTo>
                    <a:pt x="18481" y="41521"/>
                    <a:pt x="18511" y="41552"/>
                    <a:pt x="18542" y="41552"/>
                  </a:cubicBezTo>
                  <a:lnTo>
                    <a:pt x="18603" y="41552"/>
                  </a:lnTo>
                  <a:cubicBezTo>
                    <a:pt x="18633" y="41521"/>
                    <a:pt x="18663" y="41460"/>
                    <a:pt x="18633" y="41400"/>
                  </a:cubicBezTo>
                  <a:cubicBezTo>
                    <a:pt x="17843" y="40001"/>
                    <a:pt x="15107" y="34713"/>
                    <a:pt x="12493" y="25503"/>
                  </a:cubicBezTo>
                  <a:cubicBezTo>
                    <a:pt x="10700" y="19180"/>
                    <a:pt x="9849" y="11430"/>
                    <a:pt x="9423" y="6050"/>
                  </a:cubicBezTo>
                  <a:cubicBezTo>
                    <a:pt x="9408" y="5989"/>
                    <a:pt x="9362" y="5958"/>
                    <a:pt x="9317" y="5958"/>
                  </a:cubicBezTo>
                  <a:close/>
                  <a:moveTo>
                    <a:pt x="8207" y="7478"/>
                  </a:moveTo>
                  <a:cubicBezTo>
                    <a:pt x="8147" y="7478"/>
                    <a:pt x="8116" y="7539"/>
                    <a:pt x="8116" y="7600"/>
                  </a:cubicBezTo>
                  <a:cubicBezTo>
                    <a:pt x="8542" y="12524"/>
                    <a:pt x="9423" y="19667"/>
                    <a:pt x="11095" y="25564"/>
                  </a:cubicBezTo>
                  <a:cubicBezTo>
                    <a:pt x="13709" y="34773"/>
                    <a:pt x="16445" y="40093"/>
                    <a:pt x="17235" y="41521"/>
                  </a:cubicBezTo>
                  <a:cubicBezTo>
                    <a:pt x="17265" y="41552"/>
                    <a:pt x="17296" y="41582"/>
                    <a:pt x="17326" y="41582"/>
                  </a:cubicBezTo>
                  <a:cubicBezTo>
                    <a:pt x="17326" y="41582"/>
                    <a:pt x="17356" y="41552"/>
                    <a:pt x="17356" y="41552"/>
                  </a:cubicBezTo>
                  <a:cubicBezTo>
                    <a:pt x="17417" y="41521"/>
                    <a:pt x="17417" y="41460"/>
                    <a:pt x="17417" y="41400"/>
                  </a:cubicBezTo>
                  <a:cubicBezTo>
                    <a:pt x="16627" y="40001"/>
                    <a:pt x="13891" y="34713"/>
                    <a:pt x="11277" y="25503"/>
                  </a:cubicBezTo>
                  <a:cubicBezTo>
                    <a:pt x="9606" y="19636"/>
                    <a:pt x="8754" y="12524"/>
                    <a:pt x="8329" y="7569"/>
                  </a:cubicBezTo>
                  <a:cubicBezTo>
                    <a:pt x="8299" y="7509"/>
                    <a:pt x="8268" y="7478"/>
                    <a:pt x="8207" y="7478"/>
                  </a:cubicBezTo>
                  <a:close/>
                  <a:moveTo>
                    <a:pt x="13891" y="1"/>
                  </a:moveTo>
                  <a:cubicBezTo>
                    <a:pt x="13831" y="1"/>
                    <a:pt x="13800" y="62"/>
                    <a:pt x="13800" y="122"/>
                  </a:cubicBezTo>
                  <a:cubicBezTo>
                    <a:pt x="13800" y="244"/>
                    <a:pt x="14226" y="14986"/>
                    <a:pt x="17204" y="25564"/>
                  </a:cubicBezTo>
                  <a:cubicBezTo>
                    <a:pt x="19819" y="34804"/>
                    <a:pt x="22585" y="40123"/>
                    <a:pt x="23375" y="41521"/>
                  </a:cubicBezTo>
                  <a:cubicBezTo>
                    <a:pt x="23375" y="41552"/>
                    <a:pt x="23405" y="41582"/>
                    <a:pt x="23466" y="41582"/>
                  </a:cubicBezTo>
                  <a:cubicBezTo>
                    <a:pt x="23527" y="41582"/>
                    <a:pt x="23588" y="41491"/>
                    <a:pt x="23557" y="41430"/>
                  </a:cubicBezTo>
                  <a:cubicBezTo>
                    <a:pt x="22767" y="40032"/>
                    <a:pt x="20031" y="34743"/>
                    <a:pt x="17417" y="25533"/>
                  </a:cubicBezTo>
                  <a:cubicBezTo>
                    <a:pt x="14408" y="14955"/>
                    <a:pt x="13983" y="244"/>
                    <a:pt x="13983" y="122"/>
                  </a:cubicBezTo>
                  <a:cubicBezTo>
                    <a:pt x="13983" y="62"/>
                    <a:pt x="13952" y="1"/>
                    <a:pt x="13891" y="1"/>
                  </a:cubicBezTo>
                  <a:close/>
                  <a:moveTo>
                    <a:pt x="11551" y="2919"/>
                  </a:moveTo>
                  <a:cubicBezTo>
                    <a:pt x="11490" y="2919"/>
                    <a:pt x="11460" y="2949"/>
                    <a:pt x="11460" y="3010"/>
                  </a:cubicBezTo>
                  <a:cubicBezTo>
                    <a:pt x="11764" y="8147"/>
                    <a:pt x="12584" y="17873"/>
                    <a:pt x="14742" y="25564"/>
                  </a:cubicBezTo>
                  <a:cubicBezTo>
                    <a:pt x="17448" y="35077"/>
                    <a:pt x="20366" y="40549"/>
                    <a:pt x="20913" y="41552"/>
                  </a:cubicBezTo>
                  <a:cubicBezTo>
                    <a:pt x="20943" y="41582"/>
                    <a:pt x="20974" y="41612"/>
                    <a:pt x="21004" y="41612"/>
                  </a:cubicBezTo>
                  <a:lnTo>
                    <a:pt x="21065" y="41612"/>
                  </a:lnTo>
                  <a:cubicBezTo>
                    <a:pt x="21095" y="41582"/>
                    <a:pt x="21126" y="41521"/>
                    <a:pt x="21095" y="41460"/>
                  </a:cubicBezTo>
                  <a:cubicBezTo>
                    <a:pt x="20548" y="40457"/>
                    <a:pt x="17630" y="35017"/>
                    <a:pt x="14955" y="25503"/>
                  </a:cubicBezTo>
                  <a:cubicBezTo>
                    <a:pt x="12767" y="17843"/>
                    <a:pt x="11946" y="8116"/>
                    <a:pt x="11672" y="3010"/>
                  </a:cubicBezTo>
                  <a:cubicBezTo>
                    <a:pt x="11672" y="2949"/>
                    <a:pt x="11612" y="2919"/>
                    <a:pt x="11551" y="2919"/>
                  </a:cubicBezTo>
                  <a:close/>
                  <a:moveTo>
                    <a:pt x="10426" y="4439"/>
                  </a:moveTo>
                  <a:cubicBezTo>
                    <a:pt x="10365" y="4439"/>
                    <a:pt x="10335" y="4499"/>
                    <a:pt x="10335" y="4530"/>
                  </a:cubicBezTo>
                  <a:cubicBezTo>
                    <a:pt x="10669" y="9332"/>
                    <a:pt x="11490" y="18390"/>
                    <a:pt x="13527" y="25594"/>
                  </a:cubicBezTo>
                  <a:cubicBezTo>
                    <a:pt x="16262" y="35199"/>
                    <a:pt x="19180" y="40640"/>
                    <a:pt x="19727" y="41612"/>
                  </a:cubicBezTo>
                  <a:cubicBezTo>
                    <a:pt x="19758" y="41643"/>
                    <a:pt x="19788" y="41673"/>
                    <a:pt x="19819" y="41673"/>
                  </a:cubicBezTo>
                  <a:lnTo>
                    <a:pt x="19849" y="41673"/>
                  </a:lnTo>
                  <a:cubicBezTo>
                    <a:pt x="19910" y="41643"/>
                    <a:pt x="19940" y="41582"/>
                    <a:pt x="19910" y="41521"/>
                  </a:cubicBezTo>
                  <a:cubicBezTo>
                    <a:pt x="19332" y="40549"/>
                    <a:pt x="16445" y="35108"/>
                    <a:pt x="13709" y="25533"/>
                  </a:cubicBezTo>
                  <a:cubicBezTo>
                    <a:pt x="11733" y="18390"/>
                    <a:pt x="10852" y="9302"/>
                    <a:pt x="10548" y="4530"/>
                  </a:cubicBezTo>
                  <a:cubicBezTo>
                    <a:pt x="10517" y="4469"/>
                    <a:pt x="10487" y="4439"/>
                    <a:pt x="10426" y="4439"/>
                  </a:cubicBezTo>
                  <a:close/>
                  <a:moveTo>
                    <a:pt x="12706" y="1429"/>
                  </a:moveTo>
                  <a:cubicBezTo>
                    <a:pt x="12645" y="1429"/>
                    <a:pt x="12615" y="1490"/>
                    <a:pt x="12615" y="1551"/>
                  </a:cubicBezTo>
                  <a:cubicBezTo>
                    <a:pt x="12797" y="5898"/>
                    <a:pt x="13557" y="16992"/>
                    <a:pt x="15989" y="25564"/>
                  </a:cubicBezTo>
                  <a:cubicBezTo>
                    <a:pt x="18694" y="35169"/>
                    <a:pt x="21612" y="40640"/>
                    <a:pt x="22189" y="41612"/>
                  </a:cubicBezTo>
                  <a:cubicBezTo>
                    <a:pt x="22189" y="41643"/>
                    <a:pt x="22220" y="41673"/>
                    <a:pt x="22281" y="41673"/>
                  </a:cubicBezTo>
                  <a:lnTo>
                    <a:pt x="22311" y="41673"/>
                  </a:lnTo>
                  <a:cubicBezTo>
                    <a:pt x="22372" y="41643"/>
                    <a:pt x="22372" y="41582"/>
                    <a:pt x="22341" y="41521"/>
                  </a:cubicBezTo>
                  <a:cubicBezTo>
                    <a:pt x="21794" y="40549"/>
                    <a:pt x="18876" y="35108"/>
                    <a:pt x="16171" y="25533"/>
                  </a:cubicBezTo>
                  <a:cubicBezTo>
                    <a:pt x="13739" y="16962"/>
                    <a:pt x="13010" y="5898"/>
                    <a:pt x="12797" y="1521"/>
                  </a:cubicBezTo>
                  <a:cubicBezTo>
                    <a:pt x="12797" y="1490"/>
                    <a:pt x="12767" y="1429"/>
                    <a:pt x="12706" y="14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  <p:sp>
          <p:nvSpPr>
            <p:cNvPr id="4084" name="Google Shape;4084;p75"/>
            <p:cNvSpPr/>
            <p:nvPr/>
          </p:nvSpPr>
          <p:spPr>
            <a:xfrm>
              <a:off x="6428425" y="2956563"/>
              <a:ext cx="616300" cy="291275"/>
            </a:xfrm>
            <a:custGeom>
              <a:avLst/>
              <a:gdLst/>
              <a:ahLst/>
              <a:cxnLst/>
              <a:rect l="l" t="t" r="r" b="b"/>
              <a:pathLst>
                <a:path w="24652" h="11651" extrusionOk="0">
                  <a:moveTo>
                    <a:pt x="10822" y="2015"/>
                  </a:moveTo>
                  <a:cubicBezTo>
                    <a:pt x="10974" y="2015"/>
                    <a:pt x="11156" y="2075"/>
                    <a:pt x="11277" y="2197"/>
                  </a:cubicBezTo>
                  <a:cubicBezTo>
                    <a:pt x="12034" y="2893"/>
                    <a:pt x="12037" y="5303"/>
                    <a:pt x="12007" y="6136"/>
                  </a:cubicBezTo>
                  <a:lnTo>
                    <a:pt x="12007" y="6136"/>
                  </a:lnTo>
                  <a:cubicBezTo>
                    <a:pt x="12003" y="6134"/>
                    <a:pt x="11999" y="6132"/>
                    <a:pt x="11994" y="6130"/>
                  </a:cubicBezTo>
                  <a:lnTo>
                    <a:pt x="11994" y="6130"/>
                  </a:lnTo>
                  <a:cubicBezTo>
                    <a:pt x="11292" y="5121"/>
                    <a:pt x="10003" y="3074"/>
                    <a:pt x="10305" y="2288"/>
                  </a:cubicBezTo>
                  <a:cubicBezTo>
                    <a:pt x="10366" y="2136"/>
                    <a:pt x="10518" y="2045"/>
                    <a:pt x="10670" y="2015"/>
                  </a:cubicBezTo>
                  <a:close/>
                  <a:moveTo>
                    <a:pt x="15810" y="4913"/>
                  </a:moveTo>
                  <a:cubicBezTo>
                    <a:pt x="15954" y="4913"/>
                    <a:pt x="16077" y="4938"/>
                    <a:pt x="16171" y="4993"/>
                  </a:cubicBezTo>
                  <a:lnTo>
                    <a:pt x="16202" y="4963"/>
                  </a:lnTo>
                  <a:cubicBezTo>
                    <a:pt x="16350" y="5082"/>
                    <a:pt x="16441" y="5260"/>
                    <a:pt x="16416" y="5438"/>
                  </a:cubicBezTo>
                  <a:lnTo>
                    <a:pt x="16416" y="5438"/>
                  </a:lnTo>
                  <a:cubicBezTo>
                    <a:pt x="15154" y="5770"/>
                    <a:pt x="13879" y="6047"/>
                    <a:pt x="12594" y="6268"/>
                  </a:cubicBezTo>
                  <a:lnTo>
                    <a:pt x="12594" y="6268"/>
                  </a:lnTo>
                  <a:cubicBezTo>
                    <a:pt x="13476" y="5715"/>
                    <a:pt x="14990" y="4913"/>
                    <a:pt x="15810" y="4913"/>
                  </a:cubicBezTo>
                  <a:close/>
                  <a:moveTo>
                    <a:pt x="16391" y="5650"/>
                  </a:moveTo>
                  <a:cubicBezTo>
                    <a:pt x="16347" y="5840"/>
                    <a:pt x="16239" y="6005"/>
                    <a:pt x="16080" y="6118"/>
                  </a:cubicBezTo>
                  <a:cubicBezTo>
                    <a:pt x="15670" y="6452"/>
                    <a:pt x="14933" y="6551"/>
                    <a:pt x="14207" y="6551"/>
                  </a:cubicBezTo>
                  <a:cubicBezTo>
                    <a:pt x="13676" y="6551"/>
                    <a:pt x="13151" y="6498"/>
                    <a:pt x="12765" y="6446"/>
                  </a:cubicBezTo>
                  <a:lnTo>
                    <a:pt x="12765" y="6446"/>
                  </a:lnTo>
                  <a:cubicBezTo>
                    <a:pt x="12764" y="6446"/>
                    <a:pt x="12763" y="6445"/>
                    <a:pt x="12761" y="6445"/>
                  </a:cubicBezTo>
                  <a:lnTo>
                    <a:pt x="12761" y="6445"/>
                  </a:lnTo>
                  <a:cubicBezTo>
                    <a:pt x="13981" y="6231"/>
                    <a:pt x="15192" y="5966"/>
                    <a:pt x="16391" y="5650"/>
                  </a:cubicBezTo>
                  <a:close/>
                  <a:moveTo>
                    <a:pt x="22368" y="5571"/>
                  </a:moveTo>
                  <a:cubicBezTo>
                    <a:pt x="22273" y="5571"/>
                    <a:pt x="22174" y="5601"/>
                    <a:pt x="22098" y="5632"/>
                  </a:cubicBezTo>
                  <a:cubicBezTo>
                    <a:pt x="22068" y="5662"/>
                    <a:pt x="22038" y="5723"/>
                    <a:pt x="22068" y="5753"/>
                  </a:cubicBezTo>
                  <a:cubicBezTo>
                    <a:pt x="22090" y="5798"/>
                    <a:pt x="22129" y="5826"/>
                    <a:pt x="22160" y="5826"/>
                  </a:cubicBezTo>
                  <a:cubicBezTo>
                    <a:pt x="22171" y="5826"/>
                    <a:pt x="22181" y="5822"/>
                    <a:pt x="22190" y="5814"/>
                  </a:cubicBezTo>
                  <a:cubicBezTo>
                    <a:pt x="22190" y="5814"/>
                    <a:pt x="22284" y="5774"/>
                    <a:pt x="22356" y="5774"/>
                  </a:cubicBezTo>
                  <a:cubicBezTo>
                    <a:pt x="22392" y="5774"/>
                    <a:pt x="22423" y="5784"/>
                    <a:pt x="22433" y="5814"/>
                  </a:cubicBezTo>
                  <a:cubicBezTo>
                    <a:pt x="22433" y="5814"/>
                    <a:pt x="22433" y="5845"/>
                    <a:pt x="22433" y="5845"/>
                  </a:cubicBezTo>
                  <a:cubicBezTo>
                    <a:pt x="22402" y="5905"/>
                    <a:pt x="22372" y="5966"/>
                    <a:pt x="22311" y="5997"/>
                  </a:cubicBezTo>
                  <a:cubicBezTo>
                    <a:pt x="20313" y="6462"/>
                    <a:pt x="18285" y="6692"/>
                    <a:pt x="16266" y="6692"/>
                  </a:cubicBezTo>
                  <a:cubicBezTo>
                    <a:pt x="15912" y="6692"/>
                    <a:pt x="15559" y="6685"/>
                    <a:pt x="15206" y="6671"/>
                  </a:cubicBezTo>
                  <a:lnTo>
                    <a:pt x="15206" y="6671"/>
                  </a:lnTo>
                  <a:cubicBezTo>
                    <a:pt x="14880" y="6732"/>
                    <a:pt x="14523" y="6756"/>
                    <a:pt x="14165" y="6756"/>
                  </a:cubicBezTo>
                  <a:cubicBezTo>
                    <a:pt x="13960" y="6756"/>
                    <a:pt x="13756" y="6749"/>
                    <a:pt x="13551" y="6734"/>
                  </a:cubicBezTo>
                  <a:lnTo>
                    <a:pt x="13551" y="6734"/>
                  </a:lnTo>
                  <a:cubicBezTo>
                    <a:pt x="13600" y="6752"/>
                    <a:pt x="13650" y="6768"/>
                    <a:pt x="13699" y="6785"/>
                  </a:cubicBezTo>
                  <a:lnTo>
                    <a:pt x="13699" y="6785"/>
                  </a:lnTo>
                  <a:cubicBezTo>
                    <a:pt x="13398" y="6756"/>
                    <a:pt x="13099" y="6722"/>
                    <a:pt x="12800" y="6683"/>
                  </a:cubicBezTo>
                  <a:lnTo>
                    <a:pt x="12800" y="6683"/>
                  </a:lnTo>
                  <a:cubicBezTo>
                    <a:pt x="13030" y="6772"/>
                    <a:pt x="13262" y="6857"/>
                    <a:pt x="13496" y="6939"/>
                  </a:cubicBezTo>
                  <a:cubicBezTo>
                    <a:pt x="16992" y="8124"/>
                    <a:pt x="20639" y="8611"/>
                    <a:pt x="24196" y="9036"/>
                  </a:cubicBezTo>
                  <a:lnTo>
                    <a:pt x="24287" y="9036"/>
                  </a:lnTo>
                  <a:cubicBezTo>
                    <a:pt x="24378" y="9036"/>
                    <a:pt x="24500" y="9036"/>
                    <a:pt x="24560" y="8975"/>
                  </a:cubicBezTo>
                  <a:cubicBezTo>
                    <a:pt x="24621" y="8914"/>
                    <a:pt x="24652" y="8854"/>
                    <a:pt x="24652" y="8793"/>
                  </a:cubicBezTo>
                  <a:cubicBezTo>
                    <a:pt x="24652" y="8763"/>
                    <a:pt x="24621" y="8702"/>
                    <a:pt x="24560" y="8671"/>
                  </a:cubicBezTo>
                  <a:cubicBezTo>
                    <a:pt x="24408" y="8580"/>
                    <a:pt x="24256" y="8550"/>
                    <a:pt x="24074" y="8550"/>
                  </a:cubicBezTo>
                  <a:cubicBezTo>
                    <a:pt x="23953" y="8580"/>
                    <a:pt x="23953" y="8732"/>
                    <a:pt x="24074" y="8763"/>
                  </a:cubicBezTo>
                  <a:cubicBezTo>
                    <a:pt x="24107" y="8754"/>
                    <a:pt x="24139" y="8751"/>
                    <a:pt x="24172" y="8751"/>
                  </a:cubicBezTo>
                  <a:cubicBezTo>
                    <a:pt x="24261" y="8751"/>
                    <a:pt x="24350" y="8779"/>
                    <a:pt x="24439" y="8823"/>
                  </a:cubicBezTo>
                  <a:cubicBezTo>
                    <a:pt x="24348" y="8854"/>
                    <a:pt x="24287" y="8854"/>
                    <a:pt x="24196" y="8854"/>
                  </a:cubicBezTo>
                  <a:cubicBezTo>
                    <a:pt x="20728" y="8405"/>
                    <a:pt x="17142" y="7957"/>
                    <a:pt x="13699" y="6785"/>
                  </a:cubicBezTo>
                  <a:lnTo>
                    <a:pt x="13699" y="6785"/>
                  </a:lnTo>
                  <a:cubicBezTo>
                    <a:pt x="14549" y="6867"/>
                    <a:pt x="15404" y="6908"/>
                    <a:pt x="16262" y="6908"/>
                  </a:cubicBezTo>
                  <a:cubicBezTo>
                    <a:pt x="18329" y="6908"/>
                    <a:pt x="20366" y="6665"/>
                    <a:pt x="22372" y="6179"/>
                  </a:cubicBezTo>
                  <a:lnTo>
                    <a:pt x="22402" y="6179"/>
                  </a:lnTo>
                  <a:cubicBezTo>
                    <a:pt x="22494" y="6118"/>
                    <a:pt x="22585" y="6027"/>
                    <a:pt x="22645" y="5905"/>
                  </a:cubicBezTo>
                  <a:cubicBezTo>
                    <a:pt x="22645" y="5845"/>
                    <a:pt x="22645" y="5753"/>
                    <a:pt x="22615" y="5693"/>
                  </a:cubicBezTo>
                  <a:cubicBezTo>
                    <a:pt x="22554" y="5601"/>
                    <a:pt x="22463" y="5571"/>
                    <a:pt x="22368" y="5571"/>
                  </a:cubicBezTo>
                  <a:close/>
                  <a:moveTo>
                    <a:pt x="4549" y="1"/>
                  </a:moveTo>
                  <a:cubicBezTo>
                    <a:pt x="4523" y="1"/>
                    <a:pt x="4496" y="3"/>
                    <a:pt x="4469" y="9"/>
                  </a:cubicBezTo>
                  <a:cubicBezTo>
                    <a:pt x="4408" y="9"/>
                    <a:pt x="4378" y="39"/>
                    <a:pt x="4347" y="100"/>
                  </a:cubicBezTo>
                  <a:cubicBezTo>
                    <a:pt x="4256" y="252"/>
                    <a:pt x="4469" y="556"/>
                    <a:pt x="4530" y="616"/>
                  </a:cubicBezTo>
                  <a:cubicBezTo>
                    <a:pt x="6193" y="2981"/>
                    <a:pt x="8766" y="4946"/>
                    <a:pt x="11870" y="6302"/>
                  </a:cubicBezTo>
                  <a:lnTo>
                    <a:pt x="11870" y="6302"/>
                  </a:lnTo>
                  <a:cubicBezTo>
                    <a:pt x="11877" y="6311"/>
                    <a:pt x="11883" y="6320"/>
                    <a:pt x="11889" y="6329"/>
                  </a:cubicBezTo>
                  <a:lnTo>
                    <a:pt x="11889" y="6329"/>
                  </a:lnTo>
                  <a:cubicBezTo>
                    <a:pt x="8706" y="5798"/>
                    <a:pt x="5621" y="4686"/>
                    <a:pt x="2797" y="3018"/>
                  </a:cubicBezTo>
                  <a:cubicBezTo>
                    <a:pt x="2706" y="2987"/>
                    <a:pt x="2645" y="2896"/>
                    <a:pt x="2615" y="2835"/>
                  </a:cubicBezTo>
                  <a:cubicBezTo>
                    <a:pt x="2736" y="2835"/>
                    <a:pt x="2858" y="2866"/>
                    <a:pt x="2979" y="2927"/>
                  </a:cubicBezTo>
                  <a:cubicBezTo>
                    <a:pt x="2997" y="2935"/>
                    <a:pt x="3015" y="2939"/>
                    <a:pt x="3032" y="2939"/>
                  </a:cubicBezTo>
                  <a:cubicBezTo>
                    <a:pt x="3073" y="2939"/>
                    <a:pt x="3110" y="2918"/>
                    <a:pt x="3131" y="2896"/>
                  </a:cubicBezTo>
                  <a:cubicBezTo>
                    <a:pt x="3162" y="2835"/>
                    <a:pt x="3131" y="2775"/>
                    <a:pt x="3071" y="2744"/>
                  </a:cubicBezTo>
                  <a:cubicBezTo>
                    <a:pt x="2980" y="2699"/>
                    <a:pt x="2789" y="2620"/>
                    <a:pt x="2635" y="2620"/>
                  </a:cubicBezTo>
                  <a:cubicBezTo>
                    <a:pt x="2581" y="2620"/>
                    <a:pt x="2532" y="2630"/>
                    <a:pt x="2493" y="2653"/>
                  </a:cubicBezTo>
                  <a:cubicBezTo>
                    <a:pt x="2463" y="2683"/>
                    <a:pt x="2432" y="2714"/>
                    <a:pt x="2402" y="2775"/>
                  </a:cubicBezTo>
                  <a:cubicBezTo>
                    <a:pt x="2372" y="2987"/>
                    <a:pt x="2645" y="3170"/>
                    <a:pt x="2676" y="3200"/>
                  </a:cubicBezTo>
                  <a:cubicBezTo>
                    <a:pt x="5387" y="4795"/>
                    <a:pt x="8333" y="5893"/>
                    <a:pt x="11386" y="6460"/>
                  </a:cubicBezTo>
                  <a:lnTo>
                    <a:pt x="11386" y="6460"/>
                  </a:lnTo>
                  <a:cubicBezTo>
                    <a:pt x="11565" y="6434"/>
                    <a:pt x="11744" y="6407"/>
                    <a:pt x="11922" y="6379"/>
                  </a:cubicBezTo>
                  <a:lnTo>
                    <a:pt x="11922" y="6379"/>
                  </a:lnTo>
                  <a:cubicBezTo>
                    <a:pt x="11912" y="6363"/>
                    <a:pt x="11901" y="6347"/>
                    <a:pt x="11889" y="6329"/>
                  </a:cubicBezTo>
                  <a:lnTo>
                    <a:pt x="11889" y="6329"/>
                  </a:lnTo>
                  <a:cubicBezTo>
                    <a:pt x="11913" y="6333"/>
                    <a:pt x="11937" y="6337"/>
                    <a:pt x="11961" y="6341"/>
                  </a:cubicBezTo>
                  <a:lnTo>
                    <a:pt x="11961" y="6341"/>
                  </a:lnTo>
                  <a:cubicBezTo>
                    <a:pt x="11979" y="6349"/>
                    <a:pt x="11997" y="6356"/>
                    <a:pt x="12015" y="6364"/>
                  </a:cubicBezTo>
                  <a:lnTo>
                    <a:pt x="12015" y="6364"/>
                  </a:lnTo>
                  <a:cubicBezTo>
                    <a:pt x="11984" y="6369"/>
                    <a:pt x="11953" y="6374"/>
                    <a:pt x="11922" y="6379"/>
                  </a:cubicBezTo>
                  <a:lnTo>
                    <a:pt x="11922" y="6379"/>
                  </a:lnTo>
                  <a:cubicBezTo>
                    <a:pt x="11947" y="6416"/>
                    <a:pt x="11967" y="6446"/>
                    <a:pt x="11982" y="6469"/>
                  </a:cubicBezTo>
                  <a:lnTo>
                    <a:pt x="11982" y="6469"/>
                  </a:lnTo>
                  <a:cubicBezTo>
                    <a:pt x="11966" y="6498"/>
                    <a:pt x="11950" y="6527"/>
                    <a:pt x="11934" y="6555"/>
                  </a:cubicBezTo>
                  <a:lnTo>
                    <a:pt x="11934" y="6555"/>
                  </a:lnTo>
                  <a:cubicBezTo>
                    <a:pt x="11751" y="6525"/>
                    <a:pt x="11568" y="6493"/>
                    <a:pt x="11386" y="6460"/>
                  </a:cubicBezTo>
                  <a:lnTo>
                    <a:pt x="11386" y="6460"/>
                  </a:lnTo>
                  <a:cubicBezTo>
                    <a:pt x="9268" y="6765"/>
                    <a:pt x="7128" y="6920"/>
                    <a:pt x="4984" y="6920"/>
                  </a:cubicBezTo>
                  <a:cubicBezTo>
                    <a:pt x="3496" y="6920"/>
                    <a:pt x="2005" y="6846"/>
                    <a:pt x="517" y="6696"/>
                  </a:cubicBezTo>
                  <a:cubicBezTo>
                    <a:pt x="426" y="6696"/>
                    <a:pt x="335" y="6665"/>
                    <a:pt x="274" y="6635"/>
                  </a:cubicBezTo>
                  <a:cubicBezTo>
                    <a:pt x="320" y="6620"/>
                    <a:pt x="373" y="6612"/>
                    <a:pt x="430" y="6612"/>
                  </a:cubicBezTo>
                  <a:cubicBezTo>
                    <a:pt x="487" y="6612"/>
                    <a:pt x="548" y="6620"/>
                    <a:pt x="609" y="6635"/>
                  </a:cubicBezTo>
                  <a:cubicBezTo>
                    <a:pt x="616" y="6637"/>
                    <a:pt x="622" y="6637"/>
                    <a:pt x="629" y="6637"/>
                  </a:cubicBezTo>
                  <a:cubicBezTo>
                    <a:pt x="730" y="6637"/>
                    <a:pt x="723" y="6422"/>
                    <a:pt x="609" y="6422"/>
                  </a:cubicBezTo>
                  <a:cubicBezTo>
                    <a:pt x="556" y="6416"/>
                    <a:pt x="500" y="6412"/>
                    <a:pt x="443" y="6412"/>
                  </a:cubicBezTo>
                  <a:cubicBezTo>
                    <a:pt x="237" y="6412"/>
                    <a:pt x="31" y="6461"/>
                    <a:pt x="31" y="6604"/>
                  </a:cubicBezTo>
                  <a:cubicBezTo>
                    <a:pt x="1" y="6787"/>
                    <a:pt x="335" y="6878"/>
                    <a:pt x="487" y="6908"/>
                  </a:cubicBezTo>
                  <a:cubicBezTo>
                    <a:pt x="1976" y="7060"/>
                    <a:pt x="3496" y="7121"/>
                    <a:pt x="4986" y="7121"/>
                  </a:cubicBezTo>
                  <a:cubicBezTo>
                    <a:pt x="7313" y="7121"/>
                    <a:pt x="9630" y="6942"/>
                    <a:pt x="11917" y="6585"/>
                  </a:cubicBezTo>
                  <a:lnTo>
                    <a:pt x="11917" y="6585"/>
                  </a:lnTo>
                  <a:cubicBezTo>
                    <a:pt x="11103" y="8039"/>
                    <a:pt x="9981" y="9348"/>
                    <a:pt x="8633" y="10373"/>
                  </a:cubicBezTo>
                  <a:cubicBezTo>
                    <a:pt x="8556" y="10450"/>
                    <a:pt x="8630" y="10570"/>
                    <a:pt x="8710" y="10570"/>
                  </a:cubicBezTo>
                  <a:cubicBezTo>
                    <a:pt x="8725" y="10570"/>
                    <a:pt x="8740" y="10566"/>
                    <a:pt x="8755" y="10556"/>
                  </a:cubicBezTo>
                  <a:cubicBezTo>
                    <a:pt x="10122" y="9492"/>
                    <a:pt x="11247" y="8185"/>
                    <a:pt x="12098" y="6696"/>
                  </a:cubicBezTo>
                  <a:cubicBezTo>
                    <a:pt x="12736" y="8215"/>
                    <a:pt x="13040" y="9887"/>
                    <a:pt x="13040" y="11559"/>
                  </a:cubicBezTo>
                  <a:cubicBezTo>
                    <a:pt x="13040" y="11589"/>
                    <a:pt x="13101" y="11650"/>
                    <a:pt x="13132" y="11650"/>
                  </a:cubicBezTo>
                  <a:lnTo>
                    <a:pt x="13132" y="11620"/>
                  </a:lnTo>
                  <a:cubicBezTo>
                    <a:pt x="13192" y="11620"/>
                    <a:pt x="13253" y="11589"/>
                    <a:pt x="13253" y="11529"/>
                  </a:cubicBezTo>
                  <a:cubicBezTo>
                    <a:pt x="13253" y="9833"/>
                    <a:pt x="12916" y="8166"/>
                    <a:pt x="12268" y="6608"/>
                  </a:cubicBezTo>
                  <a:lnTo>
                    <a:pt x="12268" y="6608"/>
                  </a:lnTo>
                  <a:cubicBezTo>
                    <a:pt x="12445" y="6635"/>
                    <a:pt x="12622" y="6660"/>
                    <a:pt x="12800" y="6683"/>
                  </a:cubicBezTo>
                  <a:lnTo>
                    <a:pt x="12800" y="6683"/>
                  </a:lnTo>
                  <a:cubicBezTo>
                    <a:pt x="12765" y="6670"/>
                    <a:pt x="12731" y="6657"/>
                    <a:pt x="12697" y="6643"/>
                  </a:cubicBezTo>
                  <a:lnTo>
                    <a:pt x="12697" y="6643"/>
                  </a:lnTo>
                  <a:cubicBezTo>
                    <a:pt x="12550" y="6623"/>
                    <a:pt x="12402" y="6600"/>
                    <a:pt x="12255" y="6575"/>
                  </a:cubicBezTo>
                  <a:lnTo>
                    <a:pt x="12255" y="6575"/>
                  </a:lnTo>
                  <a:cubicBezTo>
                    <a:pt x="12259" y="6586"/>
                    <a:pt x="12264" y="6597"/>
                    <a:pt x="12268" y="6608"/>
                  </a:cubicBezTo>
                  <a:lnTo>
                    <a:pt x="12268" y="6608"/>
                  </a:lnTo>
                  <a:cubicBezTo>
                    <a:pt x="12185" y="6596"/>
                    <a:pt x="12101" y="6583"/>
                    <a:pt x="12018" y="6569"/>
                  </a:cubicBezTo>
                  <a:lnTo>
                    <a:pt x="12018" y="6569"/>
                  </a:lnTo>
                  <a:cubicBezTo>
                    <a:pt x="12052" y="6564"/>
                    <a:pt x="12086" y="6558"/>
                    <a:pt x="12120" y="6553"/>
                  </a:cubicBezTo>
                  <a:lnTo>
                    <a:pt x="12120" y="6553"/>
                  </a:lnTo>
                  <a:cubicBezTo>
                    <a:pt x="12165" y="6560"/>
                    <a:pt x="12210" y="6568"/>
                    <a:pt x="12255" y="6575"/>
                  </a:cubicBezTo>
                  <a:lnTo>
                    <a:pt x="12255" y="6575"/>
                  </a:lnTo>
                  <a:cubicBezTo>
                    <a:pt x="12249" y="6561"/>
                    <a:pt x="12243" y="6548"/>
                    <a:pt x="12237" y="6534"/>
                  </a:cubicBezTo>
                  <a:lnTo>
                    <a:pt x="12237" y="6534"/>
                  </a:lnTo>
                  <a:cubicBezTo>
                    <a:pt x="12281" y="6527"/>
                    <a:pt x="12325" y="6519"/>
                    <a:pt x="12369" y="6512"/>
                  </a:cubicBezTo>
                  <a:lnTo>
                    <a:pt x="12369" y="6512"/>
                  </a:lnTo>
                  <a:cubicBezTo>
                    <a:pt x="12477" y="6557"/>
                    <a:pt x="12587" y="6600"/>
                    <a:pt x="12697" y="6643"/>
                  </a:cubicBezTo>
                  <a:lnTo>
                    <a:pt x="12697" y="6643"/>
                  </a:lnTo>
                  <a:cubicBezTo>
                    <a:pt x="12982" y="6683"/>
                    <a:pt x="13266" y="6715"/>
                    <a:pt x="13551" y="6734"/>
                  </a:cubicBezTo>
                  <a:lnTo>
                    <a:pt x="13551" y="6734"/>
                  </a:lnTo>
                  <a:cubicBezTo>
                    <a:pt x="13543" y="6732"/>
                    <a:pt x="13535" y="6729"/>
                    <a:pt x="13527" y="6726"/>
                  </a:cubicBezTo>
                  <a:cubicBezTo>
                    <a:pt x="13289" y="6643"/>
                    <a:pt x="13053" y="6557"/>
                    <a:pt x="12820" y="6467"/>
                  </a:cubicBezTo>
                  <a:lnTo>
                    <a:pt x="12820" y="6467"/>
                  </a:lnTo>
                  <a:cubicBezTo>
                    <a:pt x="13611" y="6571"/>
                    <a:pt x="14408" y="6639"/>
                    <a:pt x="15206" y="6671"/>
                  </a:cubicBezTo>
                  <a:lnTo>
                    <a:pt x="15206" y="6671"/>
                  </a:lnTo>
                  <a:cubicBezTo>
                    <a:pt x="15602" y="6597"/>
                    <a:pt x="15952" y="6470"/>
                    <a:pt x="16202" y="6270"/>
                  </a:cubicBezTo>
                  <a:cubicBezTo>
                    <a:pt x="16406" y="6117"/>
                    <a:pt x="16525" y="5878"/>
                    <a:pt x="16557" y="5607"/>
                  </a:cubicBezTo>
                  <a:lnTo>
                    <a:pt x="16557" y="5607"/>
                  </a:lnTo>
                  <a:cubicBezTo>
                    <a:pt x="18081" y="5200"/>
                    <a:pt x="19586" y="4711"/>
                    <a:pt x="21065" y="4142"/>
                  </a:cubicBezTo>
                  <a:cubicBezTo>
                    <a:pt x="21217" y="4051"/>
                    <a:pt x="21430" y="3808"/>
                    <a:pt x="21278" y="3565"/>
                  </a:cubicBezTo>
                  <a:cubicBezTo>
                    <a:pt x="21247" y="3504"/>
                    <a:pt x="21186" y="3474"/>
                    <a:pt x="21126" y="3443"/>
                  </a:cubicBezTo>
                  <a:cubicBezTo>
                    <a:pt x="20943" y="3443"/>
                    <a:pt x="20791" y="3474"/>
                    <a:pt x="20670" y="3595"/>
                  </a:cubicBezTo>
                  <a:cubicBezTo>
                    <a:pt x="20593" y="3646"/>
                    <a:pt x="20645" y="3761"/>
                    <a:pt x="20718" y="3761"/>
                  </a:cubicBezTo>
                  <a:cubicBezTo>
                    <a:pt x="20732" y="3761"/>
                    <a:pt x="20746" y="3757"/>
                    <a:pt x="20761" y="3747"/>
                  </a:cubicBezTo>
                  <a:cubicBezTo>
                    <a:pt x="20852" y="3686"/>
                    <a:pt x="20974" y="3656"/>
                    <a:pt x="21065" y="3656"/>
                  </a:cubicBezTo>
                  <a:cubicBezTo>
                    <a:pt x="21095" y="3656"/>
                    <a:pt x="21095" y="3656"/>
                    <a:pt x="21126" y="3686"/>
                  </a:cubicBezTo>
                  <a:cubicBezTo>
                    <a:pt x="21186" y="3808"/>
                    <a:pt x="21004" y="3960"/>
                    <a:pt x="20943" y="3990"/>
                  </a:cubicBezTo>
                  <a:cubicBezTo>
                    <a:pt x="19507" y="4534"/>
                    <a:pt x="18048" y="5003"/>
                    <a:pt x="16570" y="5397"/>
                  </a:cubicBezTo>
                  <a:lnTo>
                    <a:pt x="16570" y="5397"/>
                  </a:lnTo>
                  <a:cubicBezTo>
                    <a:pt x="16581" y="5145"/>
                    <a:pt x="16462" y="4925"/>
                    <a:pt x="16262" y="4811"/>
                  </a:cubicBezTo>
                  <a:cubicBezTo>
                    <a:pt x="16142" y="4746"/>
                    <a:pt x="15992" y="4717"/>
                    <a:pt x="15821" y="4717"/>
                  </a:cubicBezTo>
                  <a:cubicBezTo>
                    <a:pt x="14752" y="4717"/>
                    <a:pt x="12853" y="5841"/>
                    <a:pt x="12234" y="6232"/>
                  </a:cubicBezTo>
                  <a:lnTo>
                    <a:pt x="12234" y="6232"/>
                  </a:lnTo>
                  <a:cubicBezTo>
                    <a:pt x="12232" y="6231"/>
                    <a:pt x="12230" y="6231"/>
                    <a:pt x="12228" y="6230"/>
                  </a:cubicBezTo>
                  <a:lnTo>
                    <a:pt x="12228" y="6230"/>
                  </a:lnTo>
                  <a:cubicBezTo>
                    <a:pt x="12255" y="5441"/>
                    <a:pt x="12297" y="2834"/>
                    <a:pt x="11429" y="2045"/>
                  </a:cubicBezTo>
                  <a:cubicBezTo>
                    <a:pt x="11261" y="1901"/>
                    <a:pt x="11055" y="1814"/>
                    <a:pt x="10840" y="1814"/>
                  </a:cubicBezTo>
                  <a:cubicBezTo>
                    <a:pt x="10784" y="1814"/>
                    <a:pt x="10727" y="1820"/>
                    <a:pt x="10670" y="1832"/>
                  </a:cubicBezTo>
                  <a:cubicBezTo>
                    <a:pt x="10426" y="1832"/>
                    <a:pt x="10214" y="1984"/>
                    <a:pt x="10122" y="2227"/>
                  </a:cubicBezTo>
                  <a:cubicBezTo>
                    <a:pt x="9775" y="3061"/>
                    <a:pt x="11016" y="5025"/>
                    <a:pt x="11653" y="5979"/>
                  </a:cubicBezTo>
                  <a:lnTo>
                    <a:pt x="11653" y="5979"/>
                  </a:lnTo>
                  <a:cubicBezTo>
                    <a:pt x="8715" y="4647"/>
                    <a:pt x="6270" y="2738"/>
                    <a:pt x="4682" y="495"/>
                  </a:cubicBezTo>
                  <a:cubicBezTo>
                    <a:pt x="4590" y="404"/>
                    <a:pt x="4560" y="313"/>
                    <a:pt x="4530" y="191"/>
                  </a:cubicBezTo>
                  <a:cubicBezTo>
                    <a:pt x="4621" y="191"/>
                    <a:pt x="4682" y="221"/>
                    <a:pt x="4773" y="282"/>
                  </a:cubicBezTo>
                  <a:cubicBezTo>
                    <a:pt x="4796" y="300"/>
                    <a:pt x="4819" y="307"/>
                    <a:pt x="4839" y="307"/>
                  </a:cubicBezTo>
                  <a:cubicBezTo>
                    <a:pt x="4923" y="307"/>
                    <a:pt x="4968" y="179"/>
                    <a:pt x="4894" y="130"/>
                  </a:cubicBezTo>
                  <a:cubicBezTo>
                    <a:pt x="4794" y="55"/>
                    <a:pt x="4674" y="1"/>
                    <a:pt x="4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85" name="Google Shape;4085;p75"/>
          <p:cNvGrpSpPr/>
          <p:nvPr/>
        </p:nvGrpSpPr>
        <p:grpSpPr>
          <a:xfrm>
            <a:off x="5401387" y="2588229"/>
            <a:ext cx="2065666" cy="1606611"/>
            <a:chOff x="-1545975" y="2008050"/>
            <a:chExt cx="1888350" cy="1468700"/>
          </a:xfrm>
        </p:grpSpPr>
        <p:sp>
          <p:nvSpPr>
            <p:cNvPr id="4086" name="Google Shape;4086;p75"/>
            <p:cNvSpPr/>
            <p:nvPr/>
          </p:nvSpPr>
          <p:spPr>
            <a:xfrm>
              <a:off x="-1545975" y="2008050"/>
              <a:ext cx="1888350" cy="1454425"/>
            </a:xfrm>
            <a:custGeom>
              <a:avLst/>
              <a:gdLst/>
              <a:ahLst/>
              <a:cxnLst/>
              <a:rect l="l" t="t" r="r" b="b"/>
              <a:pathLst>
                <a:path w="75534" h="58177" extrusionOk="0">
                  <a:moveTo>
                    <a:pt x="39681" y="0"/>
                  </a:moveTo>
                  <a:cubicBezTo>
                    <a:pt x="35650" y="0"/>
                    <a:pt x="3927" y="50068"/>
                    <a:pt x="1976" y="53550"/>
                  </a:cubicBezTo>
                  <a:cubicBezTo>
                    <a:pt x="0" y="57076"/>
                    <a:pt x="5654" y="57228"/>
                    <a:pt x="5654" y="57228"/>
                  </a:cubicBezTo>
                  <a:cubicBezTo>
                    <a:pt x="18449" y="57821"/>
                    <a:pt x="36384" y="58177"/>
                    <a:pt x="50694" y="58177"/>
                  </a:cubicBezTo>
                  <a:cubicBezTo>
                    <a:pt x="63545" y="58177"/>
                    <a:pt x="73474" y="57890"/>
                    <a:pt x="74135" y="57228"/>
                  </a:cubicBezTo>
                  <a:cubicBezTo>
                    <a:pt x="75533" y="55799"/>
                    <a:pt x="43223" y="1300"/>
                    <a:pt x="39818" y="24"/>
                  </a:cubicBezTo>
                  <a:cubicBezTo>
                    <a:pt x="39777" y="8"/>
                    <a:pt x="39731" y="0"/>
                    <a:pt x="396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75"/>
            <p:cNvSpPr/>
            <p:nvPr/>
          </p:nvSpPr>
          <p:spPr>
            <a:xfrm>
              <a:off x="-1503425" y="2023075"/>
              <a:ext cx="1804000" cy="1422525"/>
            </a:xfrm>
            <a:custGeom>
              <a:avLst/>
              <a:gdLst/>
              <a:ahLst/>
              <a:cxnLst/>
              <a:rect l="l" t="t" r="r" b="b"/>
              <a:pathLst>
                <a:path w="72160" h="56901" extrusionOk="0">
                  <a:moveTo>
                    <a:pt x="36749" y="0"/>
                  </a:moveTo>
                  <a:cubicBezTo>
                    <a:pt x="36688" y="30"/>
                    <a:pt x="36688" y="152"/>
                    <a:pt x="36749" y="182"/>
                  </a:cubicBezTo>
                  <a:lnTo>
                    <a:pt x="38937" y="213"/>
                  </a:lnTo>
                  <a:cubicBezTo>
                    <a:pt x="38993" y="185"/>
                    <a:pt x="39023" y="157"/>
                    <a:pt x="39028" y="106"/>
                  </a:cubicBezTo>
                  <a:lnTo>
                    <a:pt x="39028" y="106"/>
                  </a:lnTo>
                  <a:cubicBezTo>
                    <a:pt x="39028" y="111"/>
                    <a:pt x="39028" y="116"/>
                    <a:pt x="39028" y="122"/>
                  </a:cubicBezTo>
                  <a:lnTo>
                    <a:pt x="39028" y="91"/>
                  </a:lnTo>
                  <a:cubicBezTo>
                    <a:pt x="39028" y="97"/>
                    <a:pt x="39028" y="102"/>
                    <a:pt x="39028" y="106"/>
                  </a:cubicBezTo>
                  <a:lnTo>
                    <a:pt x="39028" y="106"/>
                  </a:lnTo>
                  <a:cubicBezTo>
                    <a:pt x="39023" y="56"/>
                    <a:pt x="38993" y="30"/>
                    <a:pt x="38937" y="30"/>
                  </a:cubicBezTo>
                  <a:lnTo>
                    <a:pt x="36749" y="0"/>
                  </a:lnTo>
                  <a:close/>
                  <a:moveTo>
                    <a:pt x="35898" y="1033"/>
                  </a:moveTo>
                  <a:cubicBezTo>
                    <a:pt x="35867" y="1033"/>
                    <a:pt x="35837" y="1064"/>
                    <a:pt x="35837" y="1094"/>
                  </a:cubicBezTo>
                  <a:cubicBezTo>
                    <a:pt x="35837" y="1155"/>
                    <a:pt x="35867" y="1185"/>
                    <a:pt x="35898" y="1185"/>
                  </a:cubicBezTo>
                  <a:lnTo>
                    <a:pt x="38998" y="1216"/>
                  </a:lnTo>
                  <a:cubicBezTo>
                    <a:pt x="39028" y="1216"/>
                    <a:pt x="39089" y="1185"/>
                    <a:pt x="39059" y="1125"/>
                  </a:cubicBezTo>
                  <a:lnTo>
                    <a:pt x="39059" y="1125"/>
                  </a:lnTo>
                  <a:lnTo>
                    <a:pt x="39059" y="1155"/>
                  </a:lnTo>
                  <a:cubicBezTo>
                    <a:pt x="39059" y="1094"/>
                    <a:pt x="39028" y="1064"/>
                    <a:pt x="38998" y="1064"/>
                  </a:cubicBezTo>
                  <a:lnTo>
                    <a:pt x="35898" y="1033"/>
                  </a:lnTo>
                  <a:close/>
                  <a:moveTo>
                    <a:pt x="35928" y="2067"/>
                  </a:moveTo>
                  <a:cubicBezTo>
                    <a:pt x="35898" y="2067"/>
                    <a:pt x="35837" y="2097"/>
                    <a:pt x="35837" y="2128"/>
                  </a:cubicBezTo>
                  <a:cubicBezTo>
                    <a:pt x="35837" y="2189"/>
                    <a:pt x="35898" y="2219"/>
                    <a:pt x="35928" y="2219"/>
                  </a:cubicBezTo>
                  <a:cubicBezTo>
                    <a:pt x="37053" y="2249"/>
                    <a:pt x="38177" y="2249"/>
                    <a:pt x="39271" y="2249"/>
                  </a:cubicBezTo>
                  <a:cubicBezTo>
                    <a:pt x="39327" y="2249"/>
                    <a:pt x="39357" y="2224"/>
                    <a:pt x="39362" y="2173"/>
                  </a:cubicBezTo>
                  <a:lnTo>
                    <a:pt x="39362" y="2173"/>
                  </a:lnTo>
                  <a:cubicBezTo>
                    <a:pt x="39362" y="2178"/>
                    <a:pt x="39363" y="2183"/>
                    <a:pt x="39363" y="2189"/>
                  </a:cubicBezTo>
                  <a:lnTo>
                    <a:pt x="39363" y="2158"/>
                  </a:lnTo>
                  <a:cubicBezTo>
                    <a:pt x="39363" y="2163"/>
                    <a:pt x="39362" y="2168"/>
                    <a:pt x="39362" y="2173"/>
                  </a:cubicBezTo>
                  <a:cubicBezTo>
                    <a:pt x="39357" y="2123"/>
                    <a:pt x="39327" y="2097"/>
                    <a:pt x="39271" y="2097"/>
                  </a:cubicBezTo>
                  <a:lnTo>
                    <a:pt x="35928" y="2067"/>
                  </a:lnTo>
                  <a:close/>
                  <a:moveTo>
                    <a:pt x="35867" y="3100"/>
                  </a:moveTo>
                  <a:cubicBezTo>
                    <a:pt x="35806" y="3100"/>
                    <a:pt x="35776" y="3131"/>
                    <a:pt x="35776" y="3161"/>
                  </a:cubicBezTo>
                  <a:cubicBezTo>
                    <a:pt x="35776" y="3222"/>
                    <a:pt x="35806" y="3252"/>
                    <a:pt x="35867" y="3252"/>
                  </a:cubicBezTo>
                  <a:lnTo>
                    <a:pt x="39241" y="3283"/>
                  </a:lnTo>
                  <a:cubicBezTo>
                    <a:pt x="39297" y="3283"/>
                    <a:pt x="39327" y="3257"/>
                    <a:pt x="39332" y="3207"/>
                  </a:cubicBezTo>
                  <a:lnTo>
                    <a:pt x="39332" y="3207"/>
                  </a:lnTo>
                  <a:cubicBezTo>
                    <a:pt x="39332" y="3212"/>
                    <a:pt x="39332" y="3217"/>
                    <a:pt x="39332" y="3222"/>
                  </a:cubicBezTo>
                  <a:lnTo>
                    <a:pt x="39332" y="3192"/>
                  </a:lnTo>
                  <a:cubicBezTo>
                    <a:pt x="39332" y="3197"/>
                    <a:pt x="39332" y="3202"/>
                    <a:pt x="39332" y="3207"/>
                  </a:cubicBezTo>
                  <a:cubicBezTo>
                    <a:pt x="39327" y="3156"/>
                    <a:pt x="39297" y="3131"/>
                    <a:pt x="39241" y="3131"/>
                  </a:cubicBezTo>
                  <a:cubicBezTo>
                    <a:pt x="38116" y="3131"/>
                    <a:pt x="36992" y="3100"/>
                    <a:pt x="35867" y="3100"/>
                  </a:cubicBezTo>
                  <a:close/>
                  <a:moveTo>
                    <a:pt x="35715" y="4103"/>
                  </a:moveTo>
                  <a:cubicBezTo>
                    <a:pt x="35685" y="4103"/>
                    <a:pt x="35654" y="4134"/>
                    <a:pt x="35654" y="4195"/>
                  </a:cubicBezTo>
                  <a:cubicBezTo>
                    <a:pt x="35654" y="4225"/>
                    <a:pt x="35685" y="4286"/>
                    <a:pt x="35715" y="4286"/>
                  </a:cubicBezTo>
                  <a:lnTo>
                    <a:pt x="38025" y="4316"/>
                  </a:lnTo>
                  <a:cubicBezTo>
                    <a:pt x="38086" y="4316"/>
                    <a:pt x="38116" y="4255"/>
                    <a:pt x="38116" y="4225"/>
                  </a:cubicBezTo>
                  <a:cubicBezTo>
                    <a:pt x="38116" y="4195"/>
                    <a:pt x="38086" y="4134"/>
                    <a:pt x="38025" y="4134"/>
                  </a:cubicBezTo>
                  <a:lnTo>
                    <a:pt x="35715" y="4103"/>
                  </a:lnTo>
                  <a:close/>
                  <a:moveTo>
                    <a:pt x="35411" y="5137"/>
                  </a:moveTo>
                  <a:cubicBezTo>
                    <a:pt x="35350" y="5137"/>
                    <a:pt x="35320" y="5167"/>
                    <a:pt x="35320" y="5198"/>
                  </a:cubicBezTo>
                  <a:cubicBezTo>
                    <a:pt x="35320" y="5258"/>
                    <a:pt x="35350" y="5289"/>
                    <a:pt x="35411" y="5289"/>
                  </a:cubicBezTo>
                  <a:lnTo>
                    <a:pt x="37387" y="5319"/>
                  </a:lnTo>
                  <a:cubicBezTo>
                    <a:pt x="37442" y="5319"/>
                    <a:pt x="37473" y="5294"/>
                    <a:pt x="37477" y="5243"/>
                  </a:cubicBezTo>
                  <a:lnTo>
                    <a:pt x="37477" y="5243"/>
                  </a:lnTo>
                  <a:cubicBezTo>
                    <a:pt x="37478" y="5248"/>
                    <a:pt x="37478" y="5253"/>
                    <a:pt x="37478" y="5258"/>
                  </a:cubicBezTo>
                  <a:lnTo>
                    <a:pt x="37478" y="5228"/>
                  </a:lnTo>
                  <a:cubicBezTo>
                    <a:pt x="37478" y="5233"/>
                    <a:pt x="37478" y="5238"/>
                    <a:pt x="37477" y="5243"/>
                  </a:cubicBezTo>
                  <a:lnTo>
                    <a:pt x="37477" y="5243"/>
                  </a:lnTo>
                  <a:cubicBezTo>
                    <a:pt x="37473" y="5193"/>
                    <a:pt x="37445" y="5167"/>
                    <a:pt x="37417" y="5167"/>
                  </a:cubicBezTo>
                  <a:lnTo>
                    <a:pt x="35411" y="5137"/>
                  </a:lnTo>
                  <a:close/>
                  <a:moveTo>
                    <a:pt x="54348" y="24803"/>
                  </a:moveTo>
                  <a:cubicBezTo>
                    <a:pt x="54287" y="24803"/>
                    <a:pt x="54257" y="24833"/>
                    <a:pt x="54257" y="24894"/>
                  </a:cubicBezTo>
                  <a:cubicBezTo>
                    <a:pt x="54257" y="24924"/>
                    <a:pt x="54287" y="24985"/>
                    <a:pt x="54348" y="24985"/>
                  </a:cubicBezTo>
                  <a:lnTo>
                    <a:pt x="55229" y="24985"/>
                  </a:lnTo>
                  <a:cubicBezTo>
                    <a:pt x="55260" y="24955"/>
                    <a:pt x="55290" y="24924"/>
                    <a:pt x="55290" y="24894"/>
                  </a:cubicBezTo>
                  <a:cubicBezTo>
                    <a:pt x="55290" y="24833"/>
                    <a:pt x="55260" y="24803"/>
                    <a:pt x="55199" y="24803"/>
                  </a:cubicBezTo>
                  <a:close/>
                  <a:moveTo>
                    <a:pt x="55837" y="25836"/>
                  </a:moveTo>
                  <a:lnTo>
                    <a:pt x="53679" y="25867"/>
                  </a:lnTo>
                  <a:cubicBezTo>
                    <a:pt x="53618" y="25867"/>
                    <a:pt x="53588" y="25897"/>
                    <a:pt x="53588" y="25927"/>
                  </a:cubicBezTo>
                  <a:cubicBezTo>
                    <a:pt x="53588" y="25988"/>
                    <a:pt x="53618" y="26019"/>
                    <a:pt x="53679" y="26019"/>
                  </a:cubicBezTo>
                  <a:lnTo>
                    <a:pt x="55837" y="26019"/>
                  </a:lnTo>
                  <a:cubicBezTo>
                    <a:pt x="55868" y="26019"/>
                    <a:pt x="55898" y="25958"/>
                    <a:pt x="55898" y="25927"/>
                  </a:cubicBezTo>
                  <a:cubicBezTo>
                    <a:pt x="55898" y="25867"/>
                    <a:pt x="55868" y="25836"/>
                    <a:pt x="55837" y="25836"/>
                  </a:cubicBezTo>
                  <a:close/>
                  <a:moveTo>
                    <a:pt x="56493" y="26861"/>
                  </a:moveTo>
                  <a:cubicBezTo>
                    <a:pt x="56487" y="26861"/>
                    <a:pt x="56481" y="26864"/>
                    <a:pt x="56475" y="26870"/>
                  </a:cubicBezTo>
                  <a:lnTo>
                    <a:pt x="53041" y="26870"/>
                  </a:lnTo>
                  <a:cubicBezTo>
                    <a:pt x="53010" y="26870"/>
                    <a:pt x="52980" y="26900"/>
                    <a:pt x="52980" y="26961"/>
                  </a:cubicBezTo>
                  <a:cubicBezTo>
                    <a:pt x="52980" y="26991"/>
                    <a:pt x="53010" y="27052"/>
                    <a:pt x="53071" y="27052"/>
                  </a:cubicBezTo>
                  <a:lnTo>
                    <a:pt x="53066" y="27052"/>
                  </a:lnTo>
                  <a:cubicBezTo>
                    <a:pt x="54212" y="27052"/>
                    <a:pt x="55329" y="27052"/>
                    <a:pt x="56475" y="27022"/>
                  </a:cubicBezTo>
                  <a:cubicBezTo>
                    <a:pt x="56506" y="27022"/>
                    <a:pt x="56567" y="26961"/>
                    <a:pt x="56567" y="26931"/>
                  </a:cubicBezTo>
                  <a:cubicBezTo>
                    <a:pt x="56542" y="26906"/>
                    <a:pt x="56517" y="26861"/>
                    <a:pt x="56493" y="26861"/>
                  </a:cubicBezTo>
                  <a:close/>
                  <a:moveTo>
                    <a:pt x="53066" y="27052"/>
                  </a:moveTo>
                  <a:cubicBezTo>
                    <a:pt x="53058" y="27052"/>
                    <a:pt x="53049" y="27052"/>
                    <a:pt x="53041" y="27052"/>
                  </a:cubicBezTo>
                  <a:lnTo>
                    <a:pt x="53071" y="27052"/>
                  </a:lnTo>
                  <a:cubicBezTo>
                    <a:pt x="53071" y="27052"/>
                    <a:pt x="53071" y="27052"/>
                    <a:pt x="53071" y="27052"/>
                  </a:cubicBezTo>
                  <a:close/>
                  <a:moveTo>
                    <a:pt x="57053" y="27873"/>
                  </a:moveTo>
                  <a:cubicBezTo>
                    <a:pt x="55624" y="27873"/>
                    <a:pt x="54074" y="27903"/>
                    <a:pt x="52494" y="27903"/>
                  </a:cubicBezTo>
                  <a:cubicBezTo>
                    <a:pt x="52433" y="27903"/>
                    <a:pt x="52402" y="27934"/>
                    <a:pt x="52402" y="27994"/>
                  </a:cubicBezTo>
                  <a:cubicBezTo>
                    <a:pt x="52402" y="28025"/>
                    <a:pt x="52433" y="28086"/>
                    <a:pt x="52494" y="28086"/>
                  </a:cubicBezTo>
                  <a:cubicBezTo>
                    <a:pt x="54074" y="28086"/>
                    <a:pt x="55624" y="28055"/>
                    <a:pt x="57053" y="28025"/>
                  </a:cubicBezTo>
                  <a:cubicBezTo>
                    <a:pt x="57083" y="28025"/>
                    <a:pt x="57144" y="27994"/>
                    <a:pt x="57144" y="27964"/>
                  </a:cubicBezTo>
                  <a:cubicBezTo>
                    <a:pt x="57144" y="27903"/>
                    <a:pt x="57083" y="27873"/>
                    <a:pt x="57053" y="27873"/>
                  </a:cubicBezTo>
                  <a:close/>
                  <a:moveTo>
                    <a:pt x="15836" y="28389"/>
                  </a:moveTo>
                  <a:cubicBezTo>
                    <a:pt x="15806" y="28389"/>
                    <a:pt x="15776" y="28420"/>
                    <a:pt x="15776" y="28481"/>
                  </a:cubicBezTo>
                  <a:cubicBezTo>
                    <a:pt x="15776" y="28511"/>
                    <a:pt x="15806" y="28541"/>
                    <a:pt x="15836" y="28541"/>
                  </a:cubicBezTo>
                  <a:lnTo>
                    <a:pt x="16931" y="28572"/>
                  </a:lnTo>
                  <a:cubicBezTo>
                    <a:pt x="16991" y="28572"/>
                    <a:pt x="16991" y="28541"/>
                    <a:pt x="16991" y="28511"/>
                  </a:cubicBezTo>
                  <a:lnTo>
                    <a:pt x="17022" y="28511"/>
                  </a:lnTo>
                  <a:cubicBezTo>
                    <a:pt x="17022" y="28450"/>
                    <a:pt x="16991" y="28420"/>
                    <a:pt x="16931" y="28420"/>
                  </a:cubicBezTo>
                  <a:lnTo>
                    <a:pt x="15836" y="28389"/>
                  </a:lnTo>
                  <a:close/>
                  <a:moveTo>
                    <a:pt x="57934" y="28876"/>
                  </a:moveTo>
                  <a:cubicBezTo>
                    <a:pt x="56080" y="28906"/>
                    <a:pt x="54074" y="28906"/>
                    <a:pt x="51977" y="28937"/>
                  </a:cubicBezTo>
                  <a:cubicBezTo>
                    <a:pt x="51947" y="28937"/>
                    <a:pt x="51886" y="28967"/>
                    <a:pt x="51886" y="28997"/>
                  </a:cubicBezTo>
                  <a:cubicBezTo>
                    <a:pt x="51886" y="29058"/>
                    <a:pt x="51947" y="29089"/>
                    <a:pt x="51977" y="29089"/>
                  </a:cubicBezTo>
                  <a:cubicBezTo>
                    <a:pt x="54074" y="29089"/>
                    <a:pt x="56080" y="29089"/>
                    <a:pt x="57934" y="29028"/>
                  </a:cubicBezTo>
                  <a:cubicBezTo>
                    <a:pt x="57965" y="29028"/>
                    <a:pt x="57995" y="28997"/>
                    <a:pt x="57995" y="28967"/>
                  </a:cubicBezTo>
                  <a:cubicBezTo>
                    <a:pt x="58026" y="28906"/>
                    <a:pt x="57965" y="28876"/>
                    <a:pt x="57934" y="28876"/>
                  </a:cubicBezTo>
                  <a:close/>
                  <a:moveTo>
                    <a:pt x="15289" y="29393"/>
                  </a:moveTo>
                  <a:cubicBezTo>
                    <a:pt x="15228" y="29393"/>
                    <a:pt x="15198" y="29453"/>
                    <a:pt x="15198" y="29484"/>
                  </a:cubicBezTo>
                  <a:cubicBezTo>
                    <a:pt x="15198" y="29514"/>
                    <a:pt x="15228" y="29575"/>
                    <a:pt x="15289" y="29575"/>
                  </a:cubicBezTo>
                  <a:lnTo>
                    <a:pt x="16931" y="29605"/>
                  </a:lnTo>
                  <a:cubicBezTo>
                    <a:pt x="16961" y="29605"/>
                    <a:pt x="16991" y="29575"/>
                    <a:pt x="16991" y="29545"/>
                  </a:cubicBezTo>
                  <a:lnTo>
                    <a:pt x="17022" y="29514"/>
                  </a:lnTo>
                  <a:cubicBezTo>
                    <a:pt x="17022" y="29484"/>
                    <a:pt x="16991" y="29453"/>
                    <a:pt x="16931" y="29453"/>
                  </a:cubicBezTo>
                  <a:lnTo>
                    <a:pt x="15289" y="29393"/>
                  </a:lnTo>
                  <a:close/>
                  <a:moveTo>
                    <a:pt x="58360" y="29909"/>
                  </a:moveTo>
                  <a:cubicBezTo>
                    <a:pt x="56354" y="29940"/>
                    <a:pt x="54165" y="29940"/>
                    <a:pt x="51855" y="29940"/>
                  </a:cubicBezTo>
                  <a:cubicBezTo>
                    <a:pt x="51825" y="29940"/>
                    <a:pt x="51795" y="30000"/>
                    <a:pt x="51795" y="30031"/>
                  </a:cubicBezTo>
                  <a:cubicBezTo>
                    <a:pt x="51795" y="30092"/>
                    <a:pt x="51825" y="30122"/>
                    <a:pt x="51855" y="30122"/>
                  </a:cubicBezTo>
                  <a:cubicBezTo>
                    <a:pt x="54165" y="30122"/>
                    <a:pt x="56354" y="30092"/>
                    <a:pt x="58360" y="30061"/>
                  </a:cubicBezTo>
                  <a:cubicBezTo>
                    <a:pt x="58390" y="30061"/>
                    <a:pt x="58451" y="30031"/>
                    <a:pt x="58451" y="29970"/>
                  </a:cubicBezTo>
                  <a:cubicBezTo>
                    <a:pt x="58421" y="29940"/>
                    <a:pt x="58390" y="29909"/>
                    <a:pt x="58360" y="29909"/>
                  </a:cubicBezTo>
                  <a:close/>
                  <a:moveTo>
                    <a:pt x="14621" y="30426"/>
                  </a:moveTo>
                  <a:cubicBezTo>
                    <a:pt x="14560" y="30426"/>
                    <a:pt x="14529" y="30456"/>
                    <a:pt x="14529" y="30487"/>
                  </a:cubicBezTo>
                  <a:cubicBezTo>
                    <a:pt x="14529" y="30548"/>
                    <a:pt x="14560" y="30578"/>
                    <a:pt x="14621" y="30578"/>
                  </a:cubicBezTo>
                  <a:lnTo>
                    <a:pt x="16262" y="30608"/>
                  </a:lnTo>
                  <a:cubicBezTo>
                    <a:pt x="16292" y="30608"/>
                    <a:pt x="16323" y="30578"/>
                    <a:pt x="16323" y="30548"/>
                  </a:cubicBezTo>
                  <a:lnTo>
                    <a:pt x="16353" y="30548"/>
                  </a:lnTo>
                  <a:cubicBezTo>
                    <a:pt x="16353" y="30487"/>
                    <a:pt x="16323" y="30456"/>
                    <a:pt x="16262" y="30456"/>
                  </a:cubicBezTo>
                  <a:lnTo>
                    <a:pt x="14621" y="30426"/>
                  </a:lnTo>
                  <a:close/>
                  <a:moveTo>
                    <a:pt x="58360" y="30943"/>
                  </a:moveTo>
                  <a:cubicBezTo>
                    <a:pt x="56202" y="30973"/>
                    <a:pt x="53801" y="30973"/>
                    <a:pt x="51278" y="30973"/>
                  </a:cubicBezTo>
                  <a:cubicBezTo>
                    <a:pt x="51247" y="30973"/>
                    <a:pt x="51187" y="31034"/>
                    <a:pt x="51187" y="31064"/>
                  </a:cubicBezTo>
                  <a:cubicBezTo>
                    <a:pt x="51187" y="31125"/>
                    <a:pt x="51247" y="31155"/>
                    <a:pt x="51278" y="31155"/>
                  </a:cubicBezTo>
                  <a:cubicBezTo>
                    <a:pt x="53801" y="31155"/>
                    <a:pt x="56202" y="31125"/>
                    <a:pt x="58360" y="31095"/>
                  </a:cubicBezTo>
                  <a:cubicBezTo>
                    <a:pt x="58390" y="31095"/>
                    <a:pt x="58451" y="31064"/>
                    <a:pt x="58451" y="31004"/>
                  </a:cubicBezTo>
                  <a:cubicBezTo>
                    <a:pt x="58421" y="30973"/>
                    <a:pt x="58390" y="30943"/>
                    <a:pt x="58360" y="30943"/>
                  </a:cubicBezTo>
                  <a:close/>
                  <a:moveTo>
                    <a:pt x="14286" y="31429"/>
                  </a:moveTo>
                  <a:cubicBezTo>
                    <a:pt x="14225" y="31429"/>
                    <a:pt x="14195" y="31459"/>
                    <a:pt x="14195" y="31520"/>
                  </a:cubicBezTo>
                  <a:cubicBezTo>
                    <a:pt x="14195" y="31551"/>
                    <a:pt x="14225" y="31611"/>
                    <a:pt x="14286" y="31611"/>
                  </a:cubicBezTo>
                  <a:lnTo>
                    <a:pt x="16232" y="31642"/>
                  </a:lnTo>
                  <a:cubicBezTo>
                    <a:pt x="16292" y="31642"/>
                    <a:pt x="16323" y="31611"/>
                    <a:pt x="16323" y="31581"/>
                  </a:cubicBezTo>
                  <a:cubicBezTo>
                    <a:pt x="16323" y="31520"/>
                    <a:pt x="16292" y="31490"/>
                    <a:pt x="16232" y="31490"/>
                  </a:cubicBezTo>
                  <a:lnTo>
                    <a:pt x="14286" y="31429"/>
                  </a:lnTo>
                  <a:close/>
                  <a:moveTo>
                    <a:pt x="59363" y="31946"/>
                  </a:moveTo>
                  <a:cubicBezTo>
                    <a:pt x="56749" y="31976"/>
                    <a:pt x="53801" y="32007"/>
                    <a:pt x="50609" y="32007"/>
                  </a:cubicBezTo>
                  <a:cubicBezTo>
                    <a:pt x="50579" y="32007"/>
                    <a:pt x="50548" y="32067"/>
                    <a:pt x="50548" y="32098"/>
                  </a:cubicBezTo>
                  <a:cubicBezTo>
                    <a:pt x="50548" y="32128"/>
                    <a:pt x="50579" y="32189"/>
                    <a:pt x="50609" y="32189"/>
                  </a:cubicBezTo>
                  <a:cubicBezTo>
                    <a:pt x="53801" y="32189"/>
                    <a:pt x="56749" y="32159"/>
                    <a:pt x="59363" y="32098"/>
                  </a:cubicBezTo>
                  <a:cubicBezTo>
                    <a:pt x="59393" y="32098"/>
                    <a:pt x="59454" y="32067"/>
                    <a:pt x="59454" y="32037"/>
                  </a:cubicBezTo>
                  <a:cubicBezTo>
                    <a:pt x="59454" y="31976"/>
                    <a:pt x="59393" y="31946"/>
                    <a:pt x="59363" y="31946"/>
                  </a:cubicBezTo>
                  <a:close/>
                  <a:moveTo>
                    <a:pt x="13253" y="32432"/>
                  </a:moveTo>
                  <a:cubicBezTo>
                    <a:pt x="13222" y="32432"/>
                    <a:pt x="13192" y="32462"/>
                    <a:pt x="13192" y="32523"/>
                  </a:cubicBezTo>
                  <a:cubicBezTo>
                    <a:pt x="13192" y="32554"/>
                    <a:pt x="13222" y="32584"/>
                    <a:pt x="13253" y="32584"/>
                  </a:cubicBezTo>
                  <a:lnTo>
                    <a:pt x="16232" y="32675"/>
                  </a:lnTo>
                  <a:cubicBezTo>
                    <a:pt x="16292" y="32675"/>
                    <a:pt x="16323" y="32645"/>
                    <a:pt x="16323" y="32614"/>
                  </a:cubicBezTo>
                  <a:cubicBezTo>
                    <a:pt x="16323" y="32554"/>
                    <a:pt x="16292" y="32523"/>
                    <a:pt x="16232" y="32523"/>
                  </a:cubicBezTo>
                  <a:lnTo>
                    <a:pt x="13253" y="32432"/>
                  </a:lnTo>
                  <a:close/>
                  <a:moveTo>
                    <a:pt x="60123" y="32979"/>
                  </a:moveTo>
                  <a:cubicBezTo>
                    <a:pt x="57175" y="33010"/>
                    <a:pt x="53801" y="33040"/>
                    <a:pt x="50092" y="33040"/>
                  </a:cubicBezTo>
                  <a:cubicBezTo>
                    <a:pt x="50062" y="33040"/>
                    <a:pt x="50001" y="33070"/>
                    <a:pt x="50001" y="33131"/>
                  </a:cubicBezTo>
                  <a:cubicBezTo>
                    <a:pt x="50001" y="33162"/>
                    <a:pt x="50062" y="33222"/>
                    <a:pt x="50092" y="33222"/>
                  </a:cubicBezTo>
                  <a:lnTo>
                    <a:pt x="50214" y="33222"/>
                  </a:lnTo>
                  <a:cubicBezTo>
                    <a:pt x="53892" y="33222"/>
                    <a:pt x="57235" y="33192"/>
                    <a:pt x="60123" y="33131"/>
                  </a:cubicBezTo>
                  <a:cubicBezTo>
                    <a:pt x="60184" y="33131"/>
                    <a:pt x="60214" y="33070"/>
                    <a:pt x="60214" y="33040"/>
                  </a:cubicBezTo>
                  <a:cubicBezTo>
                    <a:pt x="60214" y="33010"/>
                    <a:pt x="60184" y="32979"/>
                    <a:pt x="60123" y="32979"/>
                  </a:cubicBezTo>
                  <a:close/>
                  <a:moveTo>
                    <a:pt x="12583" y="33457"/>
                  </a:moveTo>
                  <a:cubicBezTo>
                    <a:pt x="12543" y="33457"/>
                    <a:pt x="12523" y="33502"/>
                    <a:pt x="12523" y="33526"/>
                  </a:cubicBezTo>
                  <a:cubicBezTo>
                    <a:pt x="12523" y="33557"/>
                    <a:pt x="12554" y="33618"/>
                    <a:pt x="12614" y="33618"/>
                  </a:cubicBezTo>
                  <a:lnTo>
                    <a:pt x="16232" y="33709"/>
                  </a:lnTo>
                  <a:cubicBezTo>
                    <a:pt x="16292" y="33709"/>
                    <a:pt x="16323" y="33678"/>
                    <a:pt x="16323" y="33648"/>
                  </a:cubicBezTo>
                  <a:cubicBezTo>
                    <a:pt x="16323" y="33587"/>
                    <a:pt x="16292" y="33557"/>
                    <a:pt x="16232" y="33557"/>
                  </a:cubicBezTo>
                  <a:lnTo>
                    <a:pt x="12614" y="33466"/>
                  </a:lnTo>
                  <a:cubicBezTo>
                    <a:pt x="12603" y="33460"/>
                    <a:pt x="12592" y="33457"/>
                    <a:pt x="12583" y="33457"/>
                  </a:cubicBezTo>
                  <a:close/>
                  <a:moveTo>
                    <a:pt x="60670" y="33982"/>
                  </a:moveTo>
                  <a:cubicBezTo>
                    <a:pt x="58117" y="34051"/>
                    <a:pt x="55256" y="34085"/>
                    <a:pt x="52100" y="34085"/>
                  </a:cubicBezTo>
                  <a:cubicBezTo>
                    <a:pt x="51048" y="34085"/>
                    <a:pt x="49963" y="34081"/>
                    <a:pt x="48846" y="34073"/>
                  </a:cubicBezTo>
                  <a:cubicBezTo>
                    <a:pt x="48816" y="34073"/>
                    <a:pt x="48785" y="34104"/>
                    <a:pt x="48785" y="34165"/>
                  </a:cubicBezTo>
                  <a:cubicBezTo>
                    <a:pt x="48785" y="34195"/>
                    <a:pt x="48816" y="34225"/>
                    <a:pt x="48846" y="34256"/>
                  </a:cubicBezTo>
                  <a:lnTo>
                    <a:pt x="50214" y="34256"/>
                  </a:lnTo>
                  <a:cubicBezTo>
                    <a:pt x="54105" y="34225"/>
                    <a:pt x="57631" y="34195"/>
                    <a:pt x="60670" y="34165"/>
                  </a:cubicBezTo>
                  <a:cubicBezTo>
                    <a:pt x="60731" y="34134"/>
                    <a:pt x="60761" y="34104"/>
                    <a:pt x="60761" y="34073"/>
                  </a:cubicBezTo>
                  <a:cubicBezTo>
                    <a:pt x="60761" y="34013"/>
                    <a:pt x="60731" y="33982"/>
                    <a:pt x="60670" y="33982"/>
                  </a:cubicBezTo>
                  <a:close/>
                  <a:moveTo>
                    <a:pt x="11946" y="34469"/>
                  </a:moveTo>
                  <a:cubicBezTo>
                    <a:pt x="11915" y="34469"/>
                    <a:pt x="11885" y="34499"/>
                    <a:pt x="11855" y="34529"/>
                  </a:cubicBezTo>
                  <a:cubicBezTo>
                    <a:pt x="11855" y="34590"/>
                    <a:pt x="11885" y="34621"/>
                    <a:pt x="11946" y="34621"/>
                  </a:cubicBezTo>
                  <a:lnTo>
                    <a:pt x="16232" y="34742"/>
                  </a:lnTo>
                  <a:cubicBezTo>
                    <a:pt x="16292" y="34742"/>
                    <a:pt x="16323" y="34712"/>
                    <a:pt x="16323" y="34651"/>
                  </a:cubicBezTo>
                  <a:cubicBezTo>
                    <a:pt x="16323" y="34621"/>
                    <a:pt x="16292" y="34590"/>
                    <a:pt x="16232" y="34590"/>
                  </a:cubicBezTo>
                  <a:lnTo>
                    <a:pt x="11946" y="34469"/>
                  </a:lnTo>
                  <a:close/>
                  <a:moveTo>
                    <a:pt x="60670" y="35016"/>
                  </a:moveTo>
                  <a:cubicBezTo>
                    <a:pt x="57266" y="35077"/>
                    <a:pt x="53254" y="35107"/>
                    <a:pt x="48785" y="35107"/>
                  </a:cubicBezTo>
                  <a:cubicBezTo>
                    <a:pt x="48725" y="35107"/>
                    <a:pt x="48694" y="35137"/>
                    <a:pt x="48694" y="35198"/>
                  </a:cubicBezTo>
                  <a:cubicBezTo>
                    <a:pt x="48694" y="35228"/>
                    <a:pt x="48725" y="35259"/>
                    <a:pt x="48785" y="35259"/>
                  </a:cubicBezTo>
                  <a:lnTo>
                    <a:pt x="50214" y="35259"/>
                  </a:lnTo>
                  <a:cubicBezTo>
                    <a:pt x="54105" y="35259"/>
                    <a:pt x="57631" y="35228"/>
                    <a:pt x="60670" y="35168"/>
                  </a:cubicBezTo>
                  <a:cubicBezTo>
                    <a:pt x="60731" y="35168"/>
                    <a:pt x="60761" y="35137"/>
                    <a:pt x="60761" y="35077"/>
                  </a:cubicBezTo>
                  <a:cubicBezTo>
                    <a:pt x="60761" y="35046"/>
                    <a:pt x="60731" y="35016"/>
                    <a:pt x="60670" y="35016"/>
                  </a:cubicBezTo>
                  <a:close/>
                  <a:moveTo>
                    <a:pt x="11277" y="35472"/>
                  </a:moveTo>
                  <a:cubicBezTo>
                    <a:pt x="11247" y="35472"/>
                    <a:pt x="11216" y="35502"/>
                    <a:pt x="11216" y="35532"/>
                  </a:cubicBezTo>
                  <a:cubicBezTo>
                    <a:pt x="11216" y="35593"/>
                    <a:pt x="11247" y="35624"/>
                    <a:pt x="11277" y="35624"/>
                  </a:cubicBezTo>
                  <a:lnTo>
                    <a:pt x="16232" y="35776"/>
                  </a:lnTo>
                  <a:cubicBezTo>
                    <a:pt x="16292" y="35776"/>
                    <a:pt x="16323" y="35745"/>
                    <a:pt x="16323" y="35684"/>
                  </a:cubicBezTo>
                  <a:cubicBezTo>
                    <a:pt x="16323" y="35654"/>
                    <a:pt x="16292" y="35624"/>
                    <a:pt x="16232" y="35624"/>
                  </a:cubicBezTo>
                  <a:lnTo>
                    <a:pt x="11277" y="35472"/>
                  </a:lnTo>
                  <a:close/>
                  <a:moveTo>
                    <a:pt x="61795" y="36019"/>
                  </a:moveTo>
                  <a:cubicBezTo>
                    <a:pt x="57874" y="36110"/>
                    <a:pt x="53162" y="36140"/>
                    <a:pt x="47752" y="36140"/>
                  </a:cubicBezTo>
                  <a:cubicBezTo>
                    <a:pt x="47691" y="36140"/>
                    <a:pt x="47661" y="36171"/>
                    <a:pt x="47661" y="36201"/>
                  </a:cubicBezTo>
                  <a:cubicBezTo>
                    <a:pt x="47661" y="36262"/>
                    <a:pt x="47691" y="36292"/>
                    <a:pt x="47752" y="36292"/>
                  </a:cubicBezTo>
                  <a:lnTo>
                    <a:pt x="50214" y="36292"/>
                  </a:lnTo>
                  <a:cubicBezTo>
                    <a:pt x="54591" y="36292"/>
                    <a:pt x="58482" y="36262"/>
                    <a:pt x="61825" y="36171"/>
                  </a:cubicBezTo>
                  <a:cubicBezTo>
                    <a:pt x="61856" y="36171"/>
                    <a:pt x="61886" y="36140"/>
                    <a:pt x="61886" y="36110"/>
                  </a:cubicBezTo>
                  <a:cubicBezTo>
                    <a:pt x="61886" y="36049"/>
                    <a:pt x="61856" y="36019"/>
                    <a:pt x="61795" y="36019"/>
                  </a:cubicBezTo>
                  <a:close/>
                  <a:moveTo>
                    <a:pt x="11003" y="36505"/>
                  </a:moveTo>
                  <a:cubicBezTo>
                    <a:pt x="10882" y="36505"/>
                    <a:pt x="10882" y="36657"/>
                    <a:pt x="11003" y="36657"/>
                  </a:cubicBezTo>
                  <a:lnTo>
                    <a:pt x="16232" y="36809"/>
                  </a:lnTo>
                  <a:cubicBezTo>
                    <a:pt x="16292" y="36809"/>
                    <a:pt x="16323" y="36748"/>
                    <a:pt x="16323" y="36718"/>
                  </a:cubicBezTo>
                  <a:cubicBezTo>
                    <a:pt x="16323" y="36687"/>
                    <a:pt x="16292" y="36627"/>
                    <a:pt x="16232" y="36627"/>
                  </a:cubicBezTo>
                  <a:lnTo>
                    <a:pt x="11003" y="36505"/>
                  </a:lnTo>
                  <a:close/>
                  <a:moveTo>
                    <a:pt x="62433" y="37022"/>
                  </a:moveTo>
                  <a:cubicBezTo>
                    <a:pt x="58208" y="37143"/>
                    <a:pt x="53041" y="37174"/>
                    <a:pt x="47053" y="37174"/>
                  </a:cubicBezTo>
                  <a:cubicBezTo>
                    <a:pt x="47047" y="37168"/>
                    <a:pt x="47041" y="37166"/>
                    <a:pt x="47036" y="37166"/>
                  </a:cubicBezTo>
                  <a:cubicBezTo>
                    <a:pt x="47012" y="37166"/>
                    <a:pt x="46992" y="37210"/>
                    <a:pt x="46992" y="37235"/>
                  </a:cubicBezTo>
                  <a:cubicBezTo>
                    <a:pt x="46992" y="37295"/>
                    <a:pt x="47022" y="37326"/>
                    <a:pt x="47053" y="37326"/>
                  </a:cubicBezTo>
                  <a:lnTo>
                    <a:pt x="50214" y="37326"/>
                  </a:lnTo>
                  <a:cubicBezTo>
                    <a:pt x="54895" y="37326"/>
                    <a:pt x="58968" y="37295"/>
                    <a:pt x="62433" y="37204"/>
                  </a:cubicBezTo>
                  <a:cubicBezTo>
                    <a:pt x="62463" y="37204"/>
                    <a:pt x="62524" y="37143"/>
                    <a:pt x="62524" y="37113"/>
                  </a:cubicBezTo>
                  <a:cubicBezTo>
                    <a:pt x="62494" y="37052"/>
                    <a:pt x="62463" y="37022"/>
                    <a:pt x="62433" y="37022"/>
                  </a:cubicBezTo>
                  <a:close/>
                  <a:moveTo>
                    <a:pt x="9970" y="37508"/>
                  </a:moveTo>
                  <a:cubicBezTo>
                    <a:pt x="9940" y="37508"/>
                    <a:pt x="9909" y="37539"/>
                    <a:pt x="9879" y="37569"/>
                  </a:cubicBezTo>
                  <a:cubicBezTo>
                    <a:pt x="9879" y="37599"/>
                    <a:pt x="9940" y="37660"/>
                    <a:pt x="9970" y="37660"/>
                  </a:cubicBezTo>
                  <a:lnTo>
                    <a:pt x="16232" y="37812"/>
                  </a:lnTo>
                  <a:cubicBezTo>
                    <a:pt x="16243" y="37818"/>
                    <a:pt x="16254" y="37820"/>
                    <a:pt x="16263" y="37820"/>
                  </a:cubicBezTo>
                  <a:cubicBezTo>
                    <a:pt x="16303" y="37820"/>
                    <a:pt x="16323" y="37776"/>
                    <a:pt x="16323" y="37751"/>
                  </a:cubicBezTo>
                  <a:cubicBezTo>
                    <a:pt x="16323" y="37721"/>
                    <a:pt x="16292" y="37660"/>
                    <a:pt x="16262" y="37660"/>
                  </a:cubicBezTo>
                  <a:cubicBezTo>
                    <a:pt x="14013" y="37599"/>
                    <a:pt x="11915" y="37539"/>
                    <a:pt x="9970" y="37508"/>
                  </a:cubicBezTo>
                  <a:close/>
                  <a:moveTo>
                    <a:pt x="63011" y="38055"/>
                  </a:moveTo>
                  <a:cubicBezTo>
                    <a:pt x="59574" y="38148"/>
                    <a:pt x="55463" y="38188"/>
                    <a:pt x="50760" y="38188"/>
                  </a:cubicBezTo>
                  <a:cubicBezTo>
                    <a:pt x="49306" y="38188"/>
                    <a:pt x="47796" y="38184"/>
                    <a:pt x="46232" y="38177"/>
                  </a:cubicBezTo>
                  <a:cubicBezTo>
                    <a:pt x="46141" y="38177"/>
                    <a:pt x="46141" y="38359"/>
                    <a:pt x="46232" y="38359"/>
                  </a:cubicBezTo>
                  <a:lnTo>
                    <a:pt x="50214" y="38359"/>
                  </a:lnTo>
                  <a:cubicBezTo>
                    <a:pt x="55168" y="38359"/>
                    <a:pt x="59424" y="38298"/>
                    <a:pt x="63011" y="38207"/>
                  </a:cubicBezTo>
                  <a:cubicBezTo>
                    <a:pt x="63041" y="38207"/>
                    <a:pt x="63102" y="38177"/>
                    <a:pt x="63102" y="38116"/>
                  </a:cubicBezTo>
                  <a:cubicBezTo>
                    <a:pt x="63071" y="38086"/>
                    <a:pt x="63041" y="38055"/>
                    <a:pt x="63011" y="38055"/>
                  </a:cubicBezTo>
                  <a:close/>
                  <a:moveTo>
                    <a:pt x="9636" y="38511"/>
                  </a:moveTo>
                  <a:cubicBezTo>
                    <a:pt x="9605" y="38511"/>
                    <a:pt x="9545" y="38542"/>
                    <a:pt x="9545" y="38602"/>
                  </a:cubicBezTo>
                  <a:cubicBezTo>
                    <a:pt x="9545" y="38633"/>
                    <a:pt x="9575" y="38663"/>
                    <a:pt x="9636" y="38663"/>
                  </a:cubicBezTo>
                  <a:cubicBezTo>
                    <a:pt x="11642" y="38724"/>
                    <a:pt x="13861" y="38785"/>
                    <a:pt x="16232" y="38846"/>
                  </a:cubicBezTo>
                  <a:cubicBezTo>
                    <a:pt x="16292" y="38846"/>
                    <a:pt x="16323" y="38815"/>
                    <a:pt x="16323" y="38785"/>
                  </a:cubicBezTo>
                  <a:cubicBezTo>
                    <a:pt x="16323" y="38724"/>
                    <a:pt x="16292" y="38694"/>
                    <a:pt x="16262" y="38694"/>
                  </a:cubicBezTo>
                  <a:cubicBezTo>
                    <a:pt x="13861" y="38633"/>
                    <a:pt x="11642" y="38572"/>
                    <a:pt x="9636" y="38511"/>
                  </a:cubicBezTo>
                  <a:close/>
                  <a:moveTo>
                    <a:pt x="63618" y="39058"/>
                  </a:moveTo>
                  <a:cubicBezTo>
                    <a:pt x="59966" y="39176"/>
                    <a:pt x="55528" y="39221"/>
                    <a:pt x="50389" y="39221"/>
                  </a:cubicBezTo>
                  <a:cubicBezTo>
                    <a:pt x="48900" y="39221"/>
                    <a:pt x="47351" y="39217"/>
                    <a:pt x="45746" y="39210"/>
                  </a:cubicBezTo>
                  <a:cubicBezTo>
                    <a:pt x="45624" y="39210"/>
                    <a:pt x="45624" y="39362"/>
                    <a:pt x="45746" y="39362"/>
                  </a:cubicBezTo>
                  <a:lnTo>
                    <a:pt x="50214" y="39362"/>
                  </a:lnTo>
                  <a:cubicBezTo>
                    <a:pt x="51106" y="39368"/>
                    <a:pt x="51977" y="39370"/>
                    <a:pt x="52827" y="39370"/>
                  </a:cubicBezTo>
                  <a:cubicBezTo>
                    <a:pt x="56932" y="39370"/>
                    <a:pt x="60546" y="39311"/>
                    <a:pt x="63618" y="39210"/>
                  </a:cubicBezTo>
                  <a:cubicBezTo>
                    <a:pt x="63649" y="39210"/>
                    <a:pt x="63679" y="39180"/>
                    <a:pt x="63679" y="39150"/>
                  </a:cubicBezTo>
                  <a:cubicBezTo>
                    <a:pt x="63679" y="39089"/>
                    <a:pt x="63649" y="39058"/>
                    <a:pt x="63618" y="39058"/>
                  </a:cubicBezTo>
                  <a:close/>
                  <a:moveTo>
                    <a:pt x="8737" y="39511"/>
                  </a:moveTo>
                  <a:cubicBezTo>
                    <a:pt x="8669" y="39511"/>
                    <a:pt x="8669" y="39669"/>
                    <a:pt x="8737" y="39669"/>
                  </a:cubicBezTo>
                  <a:cubicBezTo>
                    <a:pt x="8742" y="39669"/>
                    <a:pt x="8748" y="39668"/>
                    <a:pt x="8754" y="39666"/>
                  </a:cubicBezTo>
                  <a:cubicBezTo>
                    <a:pt x="11247" y="39757"/>
                    <a:pt x="13770" y="39818"/>
                    <a:pt x="16262" y="39879"/>
                  </a:cubicBezTo>
                  <a:cubicBezTo>
                    <a:pt x="16292" y="39879"/>
                    <a:pt x="16323" y="39849"/>
                    <a:pt x="16323" y="39818"/>
                  </a:cubicBezTo>
                  <a:cubicBezTo>
                    <a:pt x="16323" y="39757"/>
                    <a:pt x="16292" y="39727"/>
                    <a:pt x="16262" y="39727"/>
                  </a:cubicBezTo>
                  <a:cubicBezTo>
                    <a:pt x="13770" y="39666"/>
                    <a:pt x="11247" y="39575"/>
                    <a:pt x="8754" y="39514"/>
                  </a:cubicBezTo>
                  <a:cubicBezTo>
                    <a:pt x="8748" y="39512"/>
                    <a:pt x="8742" y="39511"/>
                    <a:pt x="8737" y="39511"/>
                  </a:cubicBezTo>
                  <a:close/>
                  <a:moveTo>
                    <a:pt x="64257" y="40061"/>
                  </a:moveTo>
                  <a:cubicBezTo>
                    <a:pt x="60518" y="40198"/>
                    <a:pt x="55907" y="40267"/>
                    <a:pt x="50515" y="40267"/>
                  </a:cubicBezTo>
                  <a:cubicBezTo>
                    <a:pt x="48717" y="40267"/>
                    <a:pt x="46832" y="40259"/>
                    <a:pt x="44864" y="40244"/>
                  </a:cubicBezTo>
                  <a:cubicBezTo>
                    <a:pt x="44834" y="40244"/>
                    <a:pt x="44773" y="40274"/>
                    <a:pt x="44773" y="40305"/>
                  </a:cubicBezTo>
                  <a:cubicBezTo>
                    <a:pt x="44773" y="40365"/>
                    <a:pt x="44834" y="40396"/>
                    <a:pt x="44864" y="40396"/>
                  </a:cubicBezTo>
                  <a:cubicBezTo>
                    <a:pt x="46718" y="40396"/>
                    <a:pt x="48512" y="40396"/>
                    <a:pt x="50214" y="40426"/>
                  </a:cubicBezTo>
                  <a:cubicBezTo>
                    <a:pt x="55746" y="40426"/>
                    <a:pt x="60457" y="40365"/>
                    <a:pt x="64287" y="40244"/>
                  </a:cubicBezTo>
                  <a:cubicBezTo>
                    <a:pt x="64318" y="40213"/>
                    <a:pt x="64348" y="40183"/>
                    <a:pt x="64348" y="40153"/>
                  </a:cubicBezTo>
                  <a:cubicBezTo>
                    <a:pt x="64348" y="40092"/>
                    <a:pt x="64318" y="40061"/>
                    <a:pt x="64257" y="40061"/>
                  </a:cubicBezTo>
                  <a:close/>
                  <a:moveTo>
                    <a:pt x="8207" y="40517"/>
                  </a:moveTo>
                  <a:cubicBezTo>
                    <a:pt x="8146" y="40517"/>
                    <a:pt x="8116" y="40578"/>
                    <a:pt x="8116" y="40609"/>
                  </a:cubicBezTo>
                  <a:cubicBezTo>
                    <a:pt x="8116" y="40639"/>
                    <a:pt x="8146" y="40700"/>
                    <a:pt x="8177" y="40700"/>
                  </a:cubicBezTo>
                  <a:lnTo>
                    <a:pt x="16657" y="40943"/>
                  </a:lnTo>
                  <a:cubicBezTo>
                    <a:pt x="16687" y="40912"/>
                    <a:pt x="16718" y="40882"/>
                    <a:pt x="16718" y="40852"/>
                  </a:cubicBezTo>
                  <a:cubicBezTo>
                    <a:pt x="16718" y="40791"/>
                    <a:pt x="16687" y="40760"/>
                    <a:pt x="16657" y="40760"/>
                  </a:cubicBezTo>
                  <a:cubicBezTo>
                    <a:pt x="13861" y="40700"/>
                    <a:pt x="11003" y="40609"/>
                    <a:pt x="8207" y="40517"/>
                  </a:cubicBezTo>
                  <a:close/>
                  <a:moveTo>
                    <a:pt x="64287" y="41095"/>
                  </a:moveTo>
                  <a:cubicBezTo>
                    <a:pt x="60699" y="41221"/>
                    <a:pt x="56328" y="41289"/>
                    <a:pt x="51234" y="41289"/>
                  </a:cubicBezTo>
                  <a:cubicBezTo>
                    <a:pt x="48950" y="41289"/>
                    <a:pt x="46521" y="41275"/>
                    <a:pt x="43952" y="41247"/>
                  </a:cubicBezTo>
                  <a:cubicBezTo>
                    <a:pt x="43922" y="41247"/>
                    <a:pt x="43892" y="41308"/>
                    <a:pt x="43892" y="41338"/>
                  </a:cubicBezTo>
                  <a:cubicBezTo>
                    <a:pt x="43892" y="41368"/>
                    <a:pt x="43922" y="41429"/>
                    <a:pt x="43952" y="41429"/>
                  </a:cubicBezTo>
                  <a:lnTo>
                    <a:pt x="50214" y="41429"/>
                  </a:lnTo>
                  <a:cubicBezTo>
                    <a:pt x="50941" y="41433"/>
                    <a:pt x="51654" y="41435"/>
                    <a:pt x="52353" y="41435"/>
                  </a:cubicBezTo>
                  <a:cubicBezTo>
                    <a:pt x="56970" y="41435"/>
                    <a:pt x="60961" y="41352"/>
                    <a:pt x="64287" y="41247"/>
                  </a:cubicBezTo>
                  <a:cubicBezTo>
                    <a:pt x="64318" y="41247"/>
                    <a:pt x="64348" y="41216"/>
                    <a:pt x="64348" y="41156"/>
                  </a:cubicBezTo>
                  <a:cubicBezTo>
                    <a:pt x="64348" y="41125"/>
                    <a:pt x="64318" y="41095"/>
                    <a:pt x="64287" y="41095"/>
                  </a:cubicBezTo>
                  <a:close/>
                  <a:moveTo>
                    <a:pt x="7842" y="41520"/>
                  </a:moveTo>
                  <a:cubicBezTo>
                    <a:pt x="7782" y="41520"/>
                    <a:pt x="7751" y="41581"/>
                    <a:pt x="7751" y="41612"/>
                  </a:cubicBezTo>
                  <a:cubicBezTo>
                    <a:pt x="7751" y="41642"/>
                    <a:pt x="7782" y="41703"/>
                    <a:pt x="7812" y="41703"/>
                  </a:cubicBezTo>
                  <a:cubicBezTo>
                    <a:pt x="10852" y="41794"/>
                    <a:pt x="13891" y="41885"/>
                    <a:pt x="16931" y="41946"/>
                  </a:cubicBezTo>
                  <a:cubicBezTo>
                    <a:pt x="16961" y="41946"/>
                    <a:pt x="16991" y="41916"/>
                    <a:pt x="16991" y="41885"/>
                  </a:cubicBezTo>
                  <a:cubicBezTo>
                    <a:pt x="16991" y="41824"/>
                    <a:pt x="16961" y="41794"/>
                    <a:pt x="16931" y="41794"/>
                  </a:cubicBezTo>
                  <a:cubicBezTo>
                    <a:pt x="13921" y="41703"/>
                    <a:pt x="10852" y="41612"/>
                    <a:pt x="7842" y="41520"/>
                  </a:cubicBezTo>
                  <a:close/>
                  <a:moveTo>
                    <a:pt x="65169" y="42098"/>
                  </a:moveTo>
                  <a:cubicBezTo>
                    <a:pt x="61339" y="42247"/>
                    <a:pt x="56541" y="42321"/>
                    <a:pt x="50848" y="42321"/>
                  </a:cubicBezTo>
                  <a:cubicBezTo>
                    <a:pt x="48408" y="42321"/>
                    <a:pt x="45804" y="42308"/>
                    <a:pt x="43041" y="42280"/>
                  </a:cubicBezTo>
                  <a:cubicBezTo>
                    <a:pt x="43010" y="42280"/>
                    <a:pt x="42980" y="42311"/>
                    <a:pt x="42980" y="42371"/>
                  </a:cubicBezTo>
                  <a:cubicBezTo>
                    <a:pt x="42980" y="42402"/>
                    <a:pt x="43010" y="42432"/>
                    <a:pt x="43041" y="42432"/>
                  </a:cubicBezTo>
                  <a:cubicBezTo>
                    <a:pt x="45594" y="42463"/>
                    <a:pt x="47965" y="42463"/>
                    <a:pt x="50214" y="42463"/>
                  </a:cubicBezTo>
                  <a:cubicBezTo>
                    <a:pt x="56172" y="42463"/>
                    <a:pt x="61187" y="42402"/>
                    <a:pt x="65169" y="42250"/>
                  </a:cubicBezTo>
                  <a:cubicBezTo>
                    <a:pt x="65229" y="42250"/>
                    <a:pt x="65260" y="42219"/>
                    <a:pt x="65260" y="42159"/>
                  </a:cubicBezTo>
                  <a:cubicBezTo>
                    <a:pt x="65260" y="42128"/>
                    <a:pt x="65199" y="42098"/>
                    <a:pt x="65169" y="42098"/>
                  </a:cubicBezTo>
                  <a:close/>
                  <a:moveTo>
                    <a:pt x="7113" y="42554"/>
                  </a:moveTo>
                  <a:cubicBezTo>
                    <a:pt x="7052" y="42554"/>
                    <a:pt x="7022" y="42584"/>
                    <a:pt x="7022" y="42645"/>
                  </a:cubicBezTo>
                  <a:cubicBezTo>
                    <a:pt x="7022" y="42675"/>
                    <a:pt x="7052" y="42706"/>
                    <a:pt x="7113" y="42706"/>
                  </a:cubicBezTo>
                  <a:cubicBezTo>
                    <a:pt x="10365" y="42827"/>
                    <a:pt x="13678" y="42919"/>
                    <a:pt x="16931" y="42979"/>
                  </a:cubicBezTo>
                  <a:cubicBezTo>
                    <a:pt x="16961" y="42979"/>
                    <a:pt x="16991" y="42949"/>
                    <a:pt x="16991" y="42919"/>
                  </a:cubicBezTo>
                  <a:cubicBezTo>
                    <a:pt x="16991" y="42858"/>
                    <a:pt x="16961" y="42827"/>
                    <a:pt x="16931" y="42827"/>
                  </a:cubicBezTo>
                  <a:cubicBezTo>
                    <a:pt x="13678" y="42767"/>
                    <a:pt x="10396" y="42645"/>
                    <a:pt x="7113" y="42554"/>
                  </a:cubicBezTo>
                  <a:close/>
                  <a:moveTo>
                    <a:pt x="65473" y="43101"/>
                  </a:moveTo>
                  <a:cubicBezTo>
                    <a:pt x="61342" y="43258"/>
                    <a:pt x="56050" y="43349"/>
                    <a:pt x="49696" y="43349"/>
                  </a:cubicBezTo>
                  <a:cubicBezTo>
                    <a:pt x="47447" y="43349"/>
                    <a:pt x="45065" y="43338"/>
                    <a:pt x="42554" y="43314"/>
                  </a:cubicBezTo>
                  <a:cubicBezTo>
                    <a:pt x="42493" y="43314"/>
                    <a:pt x="42463" y="43344"/>
                    <a:pt x="42463" y="43375"/>
                  </a:cubicBezTo>
                  <a:cubicBezTo>
                    <a:pt x="42463" y="43435"/>
                    <a:pt x="42493" y="43466"/>
                    <a:pt x="42554" y="43466"/>
                  </a:cubicBezTo>
                  <a:cubicBezTo>
                    <a:pt x="45259" y="43496"/>
                    <a:pt x="47813" y="43496"/>
                    <a:pt x="50214" y="43496"/>
                  </a:cubicBezTo>
                  <a:cubicBezTo>
                    <a:pt x="56323" y="43496"/>
                    <a:pt x="61460" y="43435"/>
                    <a:pt x="65473" y="43283"/>
                  </a:cubicBezTo>
                  <a:cubicBezTo>
                    <a:pt x="65533" y="43283"/>
                    <a:pt x="65564" y="43223"/>
                    <a:pt x="65564" y="43192"/>
                  </a:cubicBezTo>
                  <a:cubicBezTo>
                    <a:pt x="65564" y="43131"/>
                    <a:pt x="65503" y="43101"/>
                    <a:pt x="65473" y="43101"/>
                  </a:cubicBezTo>
                  <a:close/>
                  <a:moveTo>
                    <a:pt x="6505" y="43557"/>
                  </a:moveTo>
                  <a:cubicBezTo>
                    <a:pt x="6444" y="43557"/>
                    <a:pt x="6414" y="43618"/>
                    <a:pt x="6414" y="43648"/>
                  </a:cubicBezTo>
                  <a:cubicBezTo>
                    <a:pt x="6414" y="43678"/>
                    <a:pt x="6444" y="43739"/>
                    <a:pt x="6475" y="43739"/>
                  </a:cubicBezTo>
                  <a:cubicBezTo>
                    <a:pt x="10092" y="43830"/>
                    <a:pt x="13709" y="43952"/>
                    <a:pt x="17265" y="44043"/>
                  </a:cubicBezTo>
                  <a:cubicBezTo>
                    <a:pt x="17295" y="44043"/>
                    <a:pt x="17356" y="44013"/>
                    <a:pt x="17356" y="43952"/>
                  </a:cubicBezTo>
                  <a:cubicBezTo>
                    <a:pt x="17356" y="43922"/>
                    <a:pt x="17326" y="43891"/>
                    <a:pt x="17265" y="43891"/>
                  </a:cubicBezTo>
                  <a:cubicBezTo>
                    <a:pt x="13709" y="43800"/>
                    <a:pt x="10092" y="43678"/>
                    <a:pt x="6505" y="43557"/>
                  </a:cubicBezTo>
                  <a:close/>
                  <a:moveTo>
                    <a:pt x="66101" y="44126"/>
                  </a:moveTo>
                  <a:cubicBezTo>
                    <a:pt x="66093" y="44126"/>
                    <a:pt x="66086" y="44129"/>
                    <a:pt x="66081" y="44134"/>
                  </a:cubicBezTo>
                  <a:cubicBezTo>
                    <a:pt x="61860" y="44292"/>
                    <a:pt x="56362" y="44382"/>
                    <a:pt x="49686" y="44382"/>
                  </a:cubicBezTo>
                  <a:cubicBezTo>
                    <a:pt x="47323" y="44382"/>
                    <a:pt x="44813" y="44371"/>
                    <a:pt x="42159" y="44347"/>
                  </a:cubicBezTo>
                  <a:cubicBezTo>
                    <a:pt x="42129" y="44347"/>
                    <a:pt x="42098" y="44378"/>
                    <a:pt x="42098" y="44408"/>
                  </a:cubicBezTo>
                  <a:cubicBezTo>
                    <a:pt x="42098" y="44469"/>
                    <a:pt x="42129" y="44499"/>
                    <a:pt x="42159" y="44499"/>
                  </a:cubicBezTo>
                  <a:cubicBezTo>
                    <a:pt x="45016" y="44530"/>
                    <a:pt x="47691" y="44530"/>
                    <a:pt x="50214" y="44530"/>
                  </a:cubicBezTo>
                  <a:cubicBezTo>
                    <a:pt x="56658" y="44530"/>
                    <a:pt x="61977" y="44438"/>
                    <a:pt x="66081" y="44286"/>
                  </a:cubicBezTo>
                  <a:cubicBezTo>
                    <a:pt x="66141" y="44286"/>
                    <a:pt x="66172" y="44226"/>
                    <a:pt x="66172" y="44195"/>
                  </a:cubicBezTo>
                  <a:cubicBezTo>
                    <a:pt x="66172" y="44171"/>
                    <a:pt x="66132" y="44126"/>
                    <a:pt x="66101" y="44126"/>
                  </a:cubicBezTo>
                  <a:close/>
                  <a:moveTo>
                    <a:pt x="5836" y="44590"/>
                  </a:moveTo>
                  <a:cubicBezTo>
                    <a:pt x="5775" y="44590"/>
                    <a:pt x="5745" y="44621"/>
                    <a:pt x="5745" y="44651"/>
                  </a:cubicBezTo>
                  <a:cubicBezTo>
                    <a:pt x="5745" y="44712"/>
                    <a:pt x="5775" y="44742"/>
                    <a:pt x="5836" y="44742"/>
                  </a:cubicBezTo>
                  <a:cubicBezTo>
                    <a:pt x="9727" y="44864"/>
                    <a:pt x="13678" y="44985"/>
                    <a:pt x="17569" y="45077"/>
                  </a:cubicBezTo>
                  <a:cubicBezTo>
                    <a:pt x="17599" y="45077"/>
                    <a:pt x="17660" y="45046"/>
                    <a:pt x="17660" y="44985"/>
                  </a:cubicBezTo>
                  <a:cubicBezTo>
                    <a:pt x="17660" y="44955"/>
                    <a:pt x="17630" y="44925"/>
                    <a:pt x="17569" y="44925"/>
                  </a:cubicBezTo>
                  <a:cubicBezTo>
                    <a:pt x="13678" y="44803"/>
                    <a:pt x="9727" y="44712"/>
                    <a:pt x="5836" y="44590"/>
                  </a:cubicBezTo>
                  <a:close/>
                  <a:moveTo>
                    <a:pt x="66536" y="45137"/>
                  </a:moveTo>
                  <a:cubicBezTo>
                    <a:pt x="62282" y="45319"/>
                    <a:pt x="56730" y="45415"/>
                    <a:pt x="49955" y="45415"/>
                  </a:cubicBezTo>
                  <a:cubicBezTo>
                    <a:pt x="47631" y="45415"/>
                    <a:pt x="45163" y="45404"/>
                    <a:pt x="42554" y="45381"/>
                  </a:cubicBezTo>
                  <a:cubicBezTo>
                    <a:pt x="42493" y="45381"/>
                    <a:pt x="42463" y="45411"/>
                    <a:pt x="42463" y="45441"/>
                  </a:cubicBezTo>
                  <a:cubicBezTo>
                    <a:pt x="42463" y="45502"/>
                    <a:pt x="42493" y="45533"/>
                    <a:pt x="42554" y="45533"/>
                  </a:cubicBezTo>
                  <a:cubicBezTo>
                    <a:pt x="45259" y="45563"/>
                    <a:pt x="47813" y="45563"/>
                    <a:pt x="50214" y="45563"/>
                  </a:cubicBezTo>
                  <a:cubicBezTo>
                    <a:pt x="56871" y="45563"/>
                    <a:pt x="62342" y="45472"/>
                    <a:pt x="66536" y="45289"/>
                  </a:cubicBezTo>
                  <a:cubicBezTo>
                    <a:pt x="66567" y="45289"/>
                    <a:pt x="66597" y="45259"/>
                    <a:pt x="66597" y="45198"/>
                  </a:cubicBezTo>
                  <a:cubicBezTo>
                    <a:pt x="66597" y="45168"/>
                    <a:pt x="66567" y="45137"/>
                    <a:pt x="66536" y="45137"/>
                  </a:cubicBezTo>
                  <a:close/>
                  <a:moveTo>
                    <a:pt x="5168" y="45593"/>
                  </a:moveTo>
                  <a:cubicBezTo>
                    <a:pt x="5137" y="45593"/>
                    <a:pt x="5107" y="45624"/>
                    <a:pt x="5076" y="45654"/>
                  </a:cubicBezTo>
                  <a:cubicBezTo>
                    <a:pt x="5076" y="45715"/>
                    <a:pt x="5137" y="45745"/>
                    <a:pt x="5168" y="45745"/>
                  </a:cubicBezTo>
                  <a:cubicBezTo>
                    <a:pt x="9271" y="45867"/>
                    <a:pt x="13466" y="45989"/>
                    <a:pt x="17569" y="46110"/>
                  </a:cubicBezTo>
                  <a:cubicBezTo>
                    <a:pt x="17599" y="46110"/>
                    <a:pt x="17660" y="46080"/>
                    <a:pt x="17660" y="46019"/>
                  </a:cubicBezTo>
                  <a:cubicBezTo>
                    <a:pt x="17660" y="45989"/>
                    <a:pt x="17630" y="45958"/>
                    <a:pt x="17569" y="45928"/>
                  </a:cubicBezTo>
                  <a:cubicBezTo>
                    <a:pt x="13466" y="45837"/>
                    <a:pt x="9301" y="45715"/>
                    <a:pt x="5168" y="45593"/>
                  </a:cubicBezTo>
                  <a:close/>
                  <a:moveTo>
                    <a:pt x="67267" y="46132"/>
                  </a:moveTo>
                  <a:cubicBezTo>
                    <a:pt x="67258" y="46132"/>
                    <a:pt x="67247" y="46135"/>
                    <a:pt x="67236" y="46141"/>
                  </a:cubicBezTo>
                  <a:cubicBezTo>
                    <a:pt x="62973" y="46346"/>
                    <a:pt x="57256" y="46448"/>
                    <a:pt x="50189" y="46448"/>
                  </a:cubicBezTo>
                  <a:cubicBezTo>
                    <a:pt x="47834" y="46448"/>
                    <a:pt x="45328" y="46437"/>
                    <a:pt x="42676" y="46414"/>
                  </a:cubicBezTo>
                  <a:cubicBezTo>
                    <a:pt x="42645" y="46414"/>
                    <a:pt x="42615" y="46444"/>
                    <a:pt x="42615" y="46475"/>
                  </a:cubicBezTo>
                  <a:cubicBezTo>
                    <a:pt x="42615" y="46536"/>
                    <a:pt x="42645" y="46566"/>
                    <a:pt x="42676" y="46566"/>
                  </a:cubicBezTo>
                  <a:cubicBezTo>
                    <a:pt x="45351" y="46596"/>
                    <a:pt x="47843" y="46596"/>
                    <a:pt x="50214" y="46596"/>
                  </a:cubicBezTo>
                  <a:cubicBezTo>
                    <a:pt x="57266" y="46596"/>
                    <a:pt x="62980" y="46475"/>
                    <a:pt x="67236" y="46292"/>
                  </a:cubicBezTo>
                  <a:cubicBezTo>
                    <a:pt x="67296" y="46292"/>
                    <a:pt x="67327" y="46232"/>
                    <a:pt x="67327" y="46201"/>
                  </a:cubicBezTo>
                  <a:cubicBezTo>
                    <a:pt x="67327" y="46177"/>
                    <a:pt x="67307" y="46132"/>
                    <a:pt x="67267" y="46132"/>
                  </a:cubicBezTo>
                  <a:close/>
                  <a:moveTo>
                    <a:pt x="4590" y="46596"/>
                  </a:moveTo>
                  <a:cubicBezTo>
                    <a:pt x="4506" y="46596"/>
                    <a:pt x="4499" y="46752"/>
                    <a:pt x="4571" y="46752"/>
                  </a:cubicBezTo>
                  <a:cubicBezTo>
                    <a:pt x="4577" y="46752"/>
                    <a:pt x="4583" y="46751"/>
                    <a:pt x="4590" y="46748"/>
                  </a:cubicBezTo>
                  <a:cubicBezTo>
                    <a:pt x="9058" y="46900"/>
                    <a:pt x="13557" y="47022"/>
                    <a:pt x="17995" y="47144"/>
                  </a:cubicBezTo>
                  <a:cubicBezTo>
                    <a:pt x="18055" y="47144"/>
                    <a:pt x="18086" y="47113"/>
                    <a:pt x="18086" y="47083"/>
                  </a:cubicBezTo>
                  <a:cubicBezTo>
                    <a:pt x="18086" y="47022"/>
                    <a:pt x="18055" y="46992"/>
                    <a:pt x="17995" y="46992"/>
                  </a:cubicBezTo>
                  <a:cubicBezTo>
                    <a:pt x="13557" y="46870"/>
                    <a:pt x="9058" y="46748"/>
                    <a:pt x="4590" y="46596"/>
                  </a:cubicBezTo>
                  <a:close/>
                  <a:moveTo>
                    <a:pt x="67600" y="47144"/>
                  </a:moveTo>
                  <a:cubicBezTo>
                    <a:pt x="63153" y="47363"/>
                    <a:pt x="57076" y="47466"/>
                    <a:pt x="49464" y="47466"/>
                  </a:cubicBezTo>
                  <a:cubicBezTo>
                    <a:pt x="47606" y="47466"/>
                    <a:pt x="45657" y="47459"/>
                    <a:pt x="43618" y="47448"/>
                  </a:cubicBezTo>
                  <a:cubicBezTo>
                    <a:pt x="43588" y="47448"/>
                    <a:pt x="43557" y="47478"/>
                    <a:pt x="43557" y="47508"/>
                  </a:cubicBezTo>
                  <a:cubicBezTo>
                    <a:pt x="43557" y="47569"/>
                    <a:pt x="43588" y="47599"/>
                    <a:pt x="43618" y="47599"/>
                  </a:cubicBezTo>
                  <a:cubicBezTo>
                    <a:pt x="45928" y="47599"/>
                    <a:pt x="48117" y="47630"/>
                    <a:pt x="50214" y="47630"/>
                  </a:cubicBezTo>
                  <a:cubicBezTo>
                    <a:pt x="57479" y="47630"/>
                    <a:pt x="63315" y="47508"/>
                    <a:pt x="67631" y="47296"/>
                  </a:cubicBezTo>
                  <a:cubicBezTo>
                    <a:pt x="67661" y="47296"/>
                    <a:pt x="67691" y="47265"/>
                    <a:pt x="67691" y="47204"/>
                  </a:cubicBezTo>
                  <a:cubicBezTo>
                    <a:pt x="67691" y="47174"/>
                    <a:pt x="67661" y="47144"/>
                    <a:pt x="67600" y="47144"/>
                  </a:cubicBezTo>
                  <a:close/>
                  <a:moveTo>
                    <a:pt x="4012" y="47599"/>
                  </a:moveTo>
                  <a:cubicBezTo>
                    <a:pt x="3952" y="47599"/>
                    <a:pt x="3921" y="47630"/>
                    <a:pt x="3921" y="47691"/>
                  </a:cubicBezTo>
                  <a:cubicBezTo>
                    <a:pt x="3921" y="47721"/>
                    <a:pt x="3952" y="47751"/>
                    <a:pt x="4012" y="47751"/>
                  </a:cubicBezTo>
                  <a:cubicBezTo>
                    <a:pt x="7174" y="47873"/>
                    <a:pt x="12159" y="48025"/>
                    <a:pt x="17964" y="48177"/>
                  </a:cubicBezTo>
                  <a:cubicBezTo>
                    <a:pt x="17995" y="48177"/>
                    <a:pt x="18055" y="48147"/>
                    <a:pt x="18055" y="48086"/>
                  </a:cubicBezTo>
                  <a:cubicBezTo>
                    <a:pt x="18055" y="48055"/>
                    <a:pt x="17995" y="47995"/>
                    <a:pt x="17964" y="47995"/>
                  </a:cubicBezTo>
                  <a:cubicBezTo>
                    <a:pt x="12159" y="47873"/>
                    <a:pt x="7174" y="47721"/>
                    <a:pt x="4012" y="47599"/>
                  </a:cubicBezTo>
                  <a:close/>
                  <a:moveTo>
                    <a:pt x="68451" y="48116"/>
                  </a:moveTo>
                  <a:cubicBezTo>
                    <a:pt x="63867" y="48370"/>
                    <a:pt x="57382" y="48496"/>
                    <a:pt x="49121" y="48496"/>
                  </a:cubicBezTo>
                  <a:cubicBezTo>
                    <a:pt x="47469" y="48496"/>
                    <a:pt x="45746" y="48491"/>
                    <a:pt x="43952" y="48481"/>
                  </a:cubicBezTo>
                  <a:cubicBezTo>
                    <a:pt x="43892" y="48481"/>
                    <a:pt x="43861" y="48511"/>
                    <a:pt x="43861" y="48542"/>
                  </a:cubicBezTo>
                  <a:cubicBezTo>
                    <a:pt x="43861" y="48603"/>
                    <a:pt x="43892" y="48633"/>
                    <a:pt x="43922" y="48633"/>
                  </a:cubicBezTo>
                  <a:cubicBezTo>
                    <a:pt x="46141" y="48633"/>
                    <a:pt x="48238" y="48663"/>
                    <a:pt x="50214" y="48663"/>
                  </a:cubicBezTo>
                  <a:cubicBezTo>
                    <a:pt x="57965" y="48663"/>
                    <a:pt x="64105" y="48511"/>
                    <a:pt x="68482" y="48268"/>
                  </a:cubicBezTo>
                  <a:lnTo>
                    <a:pt x="68451" y="48268"/>
                  </a:lnTo>
                  <a:cubicBezTo>
                    <a:pt x="68512" y="48268"/>
                    <a:pt x="68543" y="48238"/>
                    <a:pt x="68543" y="48177"/>
                  </a:cubicBezTo>
                  <a:cubicBezTo>
                    <a:pt x="68543" y="48147"/>
                    <a:pt x="68482" y="48116"/>
                    <a:pt x="68451" y="48116"/>
                  </a:cubicBezTo>
                  <a:close/>
                  <a:moveTo>
                    <a:pt x="3101" y="48603"/>
                  </a:moveTo>
                  <a:cubicBezTo>
                    <a:pt x="3070" y="48603"/>
                    <a:pt x="3009" y="48633"/>
                    <a:pt x="3009" y="48694"/>
                  </a:cubicBezTo>
                  <a:cubicBezTo>
                    <a:pt x="3009" y="48724"/>
                    <a:pt x="3070" y="48755"/>
                    <a:pt x="3101" y="48755"/>
                  </a:cubicBezTo>
                  <a:cubicBezTo>
                    <a:pt x="6596" y="48876"/>
                    <a:pt x="12067" y="49058"/>
                    <a:pt x="18450" y="49210"/>
                  </a:cubicBezTo>
                  <a:cubicBezTo>
                    <a:pt x="18511" y="49210"/>
                    <a:pt x="18542" y="49180"/>
                    <a:pt x="18542" y="49150"/>
                  </a:cubicBezTo>
                  <a:cubicBezTo>
                    <a:pt x="18542" y="49089"/>
                    <a:pt x="18511" y="49058"/>
                    <a:pt x="18450" y="49058"/>
                  </a:cubicBezTo>
                  <a:cubicBezTo>
                    <a:pt x="12067" y="48876"/>
                    <a:pt x="6596" y="48724"/>
                    <a:pt x="3101" y="48603"/>
                  </a:cubicBezTo>
                  <a:close/>
                  <a:moveTo>
                    <a:pt x="69059" y="49119"/>
                  </a:moveTo>
                  <a:cubicBezTo>
                    <a:pt x="64880" y="49382"/>
                    <a:pt x="58955" y="49513"/>
                    <a:pt x="51404" y="49513"/>
                  </a:cubicBezTo>
                  <a:cubicBezTo>
                    <a:pt x="49344" y="49513"/>
                    <a:pt x="47164" y="49504"/>
                    <a:pt x="44864" y="49484"/>
                  </a:cubicBezTo>
                  <a:cubicBezTo>
                    <a:pt x="44834" y="49484"/>
                    <a:pt x="44804" y="49514"/>
                    <a:pt x="44804" y="49575"/>
                  </a:cubicBezTo>
                  <a:cubicBezTo>
                    <a:pt x="44804" y="49606"/>
                    <a:pt x="44834" y="49636"/>
                    <a:pt x="44864" y="49636"/>
                  </a:cubicBezTo>
                  <a:cubicBezTo>
                    <a:pt x="46749" y="49636"/>
                    <a:pt x="48512" y="49666"/>
                    <a:pt x="50244" y="49666"/>
                  </a:cubicBezTo>
                  <a:cubicBezTo>
                    <a:pt x="50928" y="49669"/>
                    <a:pt x="51599" y="49670"/>
                    <a:pt x="52257" y="49670"/>
                  </a:cubicBezTo>
                  <a:cubicBezTo>
                    <a:pt x="59385" y="49670"/>
                    <a:pt x="65024" y="49522"/>
                    <a:pt x="69059" y="49271"/>
                  </a:cubicBezTo>
                  <a:cubicBezTo>
                    <a:pt x="69181" y="49271"/>
                    <a:pt x="69181" y="49119"/>
                    <a:pt x="69059" y="49119"/>
                  </a:cubicBezTo>
                  <a:close/>
                  <a:moveTo>
                    <a:pt x="2766" y="49636"/>
                  </a:moveTo>
                  <a:cubicBezTo>
                    <a:pt x="2705" y="49636"/>
                    <a:pt x="2675" y="49666"/>
                    <a:pt x="2675" y="49697"/>
                  </a:cubicBezTo>
                  <a:cubicBezTo>
                    <a:pt x="2675" y="49758"/>
                    <a:pt x="2705" y="49788"/>
                    <a:pt x="2766" y="49788"/>
                  </a:cubicBezTo>
                  <a:cubicBezTo>
                    <a:pt x="6475" y="49910"/>
                    <a:pt x="12341" y="50092"/>
                    <a:pt x="19119" y="50274"/>
                  </a:cubicBezTo>
                  <a:cubicBezTo>
                    <a:pt x="19180" y="50244"/>
                    <a:pt x="19210" y="50214"/>
                    <a:pt x="19210" y="50183"/>
                  </a:cubicBezTo>
                  <a:cubicBezTo>
                    <a:pt x="19210" y="50122"/>
                    <a:pt x="19180" y="50092"/>
                    <a:pt x="19119" y="50092"/>
                  </a:cubicBezTo>
                  <a:cubicBezTo>
                    <a:pt x="12341" y="49940"/>
                    <a:pt x="6475" y="49758"/>
                    <a:pt x="2766" y="49636"/>
                  </a:cubicBezTo>
                  <a:close/>
                  <a:moveTo>
                    <a:pt x="69698" y="50092"/>
                  </a:moveTo>
                  <a:cubicBezTo>
                    <a:pt x="65388" y="50387"/>
                    <a:pt x="59082" y="50543"/>
                    <a:pt x="50911" y="50543"/>
                  </a:cubicBezTo>
                  <a:cubicBezTo>
                    <a:pt x="48997" y="50543"/>
                    <a:pt x="46981" y="50535"/>
                    <a:pt x="44864" y="50517"/>
                  </a:cubicBezTo>
                  <a:cubicBezTo>
                    <a:pt x="44804" y="50517"/>
                    <a:pt x="44773" y="50578"/>
                    <a:pt x="44773" y="50609"/>
                  </a:cubicBezTo>
                  <a:cubicBezTo>
                    <a:pt x="44773" y="50669"/>
                    <a:pt x="44804" y="50700"/>
                    <a:pt x="44864" y="50700"/>
                  </a:cubicBezTo>
                  <a:lnTo>
                    <a:pt x="50214" y="50700"/>
                  </a:lnTo>
                  <a:cubicBezTo>
                    <a:pt x="58725" y="50700"/>
                    <a:pt x="65260" y="50548"/>
                    <a:pt x="69698" y="50244"/>
                  </a:cubicBezTo>
                  <a:cubicBezTo>
                    <a:pt x="69728" y="50244"/>
                    <a:pt x="69789" y="50214"/>
                    <a:pt x="69758" y="50183"/>
                  </a:cubicBezTo>
                  <a:cubicBezTo>
                    <a:pt x="69758" y="50122"/>
                    <a:pt x="69728" y="50092"/>
                    <a:pt x="69698" y="50092"/>
                  </a:cubicBezTo>
                  <a:close/>
                  <a:moveTo>
                    <a:pt x="1794" y="50609"/>
                  </a:moveTo>
                  <a:cubicBezTo>
                    <a:pt x="1733" y="50609"/>
                    <a:pt x="1702" y="50669"/>
                    <a:pt x="1702" y="50700"/>
                  </a:cubicBezTo>
                  <a:cubicBezTo>
                    <a:pt x="1702" y="50730"/>
                    <a:pt x="1733" y="50791"/>
                    <a:pt x="1794" y="50791"/>
                  </a:cubicBezTo>
                  <a:cubicBezTo>
                    <a:pt x="5684" y="50913"/>
                    <a:pt x="11855" y="51095"/>
                    <a:pt x="19119" y="51277"/>
                  </a:cubicBezTo>
                  <a:cubicBezTo>
                    <a:pt x="19180" y="51277"/>
                    <a:pt x="19210" y="51247"/>
                    <a:pt x="19210" y="51217"/>
                  </a:cubicBezTo>
                  <a:cubicBezTo>
                    <a:pt x="19210" y="51156"/>
                    <a:pt x="19180" y="51125"/>
                    <a:pt x="19119" y="51125"/>
                  </a:cubicBezTo>
                  <a:cubicBezTo>
                    <a:pt x="11885" y="50943"/>
                    <a:pt x="5684" y="50761"/>
                    <a:pt x="1794" y="50609"/>
                  </a:cubicBezTo>
                  <a:close/>
                  <a:moveTo>
                    <a:pt x="70275" y="51095"/>
                  </a:moveTo>
                  <a:cubicBezTo>
                    <a:pt x="65944" y="51397"/>
                    <a:pt x="59402" y="51574"/>
                    <a:pt x="50804" y="51574"/>
                  </a:cubicBezTo>
                  <a:cubicBezTo>
                    <a:pt x="49023" y="51574"/>
                    <a:pt x="47154" y="51567"/>
                    <a:pt x="45199" y="51551"/>
                  </a:cubicBezTo>
                  <a:cubicBezTo>
                    <a:pt x="45168" y="51551"/>
                    <a:pt x="45138" y="51612"/>
                    <a:pt x="45138" y="51642"/>
                  </a:cubicBezTo>
                  <a:cubicBezTo>
                    <a:pt x="45138" y="51673"/>
                    <a:pt x="45168" y="51733"/>
                    <a:pt x="45199" y="51733"/>
                  </a:cubicBezTo>
                  <a:lnTo>
                    <a:pt x="50244" y="51733"/>
                  </a:lnTo>
                  <a:cubicBezTo>
                    <a:pt x="59120" y="51733"/>
                    <a:pt x="65837" y="51581"/>
                    <a:pt x="70306" y="51247"/>
                  </a:cubicBezTo>
                  <a:cubicBezTo>
                    <a:pt x="70336" y="51247"/>
                    <a:pt x="70366" y="51217"/>
                    <a:pt x="70366" y="51156"/>
                  </a:cubicBezTo>
                  <a:cubicBezTo>
                    <a:pt x="70366" y="51125"/>
                    <a:pt x="70336" y="51095"/>
                    <a:pt x="70275" y="51095"/>
                  </a:cubicBezTo>
                  <a:close/>
                  <a:moveTo>
                    <a:pt x="1216" y="51612"/>
                  </a:moveTo>
                  <a:cubicBezTo>
                    <a:pt x="1094" y="51612"/>
                    <a:pt x="1094" y="51794"/>
                    <a:pt x="1216" y="51794"/>
                  </a:cubicBezTo>
                  <a:cubicBezTo>
                    <a:pt x="4590" y="51885"/>
                    <a:pt x="11490" y="52128"/>
                    <a:pt x="19666" y="52311"/>
                  </a:cubicBezTo>
                  <a:cubicBezTo>
                    <a:pt x="19697" y="52311"/>
                    <a:pt x="19727" y="52280"/>
                    <a:pt x="19727" y="52250"/>
                  </a:cubicBezTo>
                  <a:lnTo>
                    <a:pt x="19757" y="52250"/>
                  </a:lnTo>
                  <a:cubicBezTo>
                    <a:pt x="19757" y="52189"/>
                    <a:pt x="19727" y="52159"/>
                    <a:pt x="19666" y="52159"/>
                  </a:cubicBezTo>
                  <a:cubicBezTo>
                    <a:pt x="11490" y="51976"/>
                    <a:pt x="4590" y="51733"/>
                    <a:pt x="1216" y="51612"/>
                  </a:cubicBezTo>
                  <a:close/>
                  <a:moveTo>
                    <a:pt x="70748" y="52090"/>
                  </a:moveTo>
                  <a:cubicBezTo>
                    <a:pt x="70743" y="52090"/>
                    <a:pt x="70737" y="52092"/>
                    <a:pt x="70731" y="52098"/>
                  </a:cubicBezTo>
                  <a:cubicBezTo>
                    <a:pt x="66016" y="52461"/>
                    <a:pt x="58537" y="52619"/>
                    <a:pt x="48503" y="52619"/>
                  </a:cubicBezTo>
                  <a:cubicBezTo>
                    <a:pt x="47604" y="52619"/>
                    <a:pt x="46685" y="52617"/>
                    <a:pt x="45746" y="52615"/>
                  </a:cubicBezTo>
                  <a:cubicBezTo>
                    <a:pt x="45734" y="52609"/>
                    <a:pt x="45724" y="52606"/>
                    <a:pt x="45714" y="52606"/>
                  </a:cubicBezTo>
                  <a:cubicBezTo>
                    <a:pt x="45674" y="52606"/>
                    <a:pt x="45655" y="52651"/>
                    <a:pt x="45655" y="52676"/>
                  </a:cubicBezTo>
                  <a:cubicBezTo>
                    <a:pt x="45655" y="52706"/>
                    <a:pt x="45685" y="52767"/>
                    <a:pt x="45746" y="52767"/>
                  </a:cubicBezTo>
                  <a:lnTo>
                    <a:pt x="50214" y="52767"/>
                  </a:lnTo>
                  <a:cubicBezTo>
                    <a:pt x="59393" y="52767"/>
                    <a:pt x="66293" y="52584"/>
                    <a:pt x="70731" y="52250"/>
                  </a:cubicBezTo>
                  <a:cubicBezTo>
                    <a:pt x="70761" y="52250"/>
                    <a:pt x="70822" y="52189"/>
                    <a:pt x="70792" y="52159"/>
                  </a:cubicBezTo>
                  <a:cubicBezTo>
                    <a:pt x="70792" y="52134"/>
                    <a:pt x="70772" y="52090"/>
                    <a:pt x="70748" y="52090"/>
                  </a:cubicBezTo>
                  <a:close/>
                  <a:moveTo>
                    <a:pt x="561" y="52642"/>
                  </a:moveTo>
                  <a:cubicBezTo>
                    <a:pt x="492" y="52642"/>
                    <a:pt x="492" y="52800"/>
                    <a:pt x="561" y="52800"/>
                  </a:cubicBezTo>
                  <a:cubicBezTo>
                    <a:pt x="566" y="52800"/>
                    <a:pt x="572" y="52799"/>
                    <a:pt x="578" y="52797"/>
                  </a:cubicBezTo>
                  <a:cubicBezTo>
                    <a:pt x="4104" y="52919"/>
                    <a:pt x="11368" y="53162"/>
                    <a:pt x="20031" y="53375"/>
                  </a:cubicBezTo>
                  <a:cubicBezTo>
                    <a:pt x="20061" y="53375"/>
                    <a:pt x="20092" y="53344"/>
                    <a:pt x="20092" y="53283"/>
                  </a:cubicBezTo>
                  <a:cubicBezTo>
                    <a:pt x="20092" y="53253"/>
                    <a:pt x="20061" y="53223"/>
                    <a:pt x="20031" y="53223"/>
                  </a:cubicBezTo>
                  <a:cubicBezTo>
                    <a:pt x="11338" y="53010"/>
                    <a:pt x="4104" y="52767"/>
                    <a:pt x="578" y="52645"/>
                  </a:cubicBezTo>
                  <a:cubicBezTo>
                    <a:pt x="572" y="52643"/>
                    <a:pt x="566" y="52642"/>
                    <a:pt x="561" y="52642"/>
                  </a:cubicBezTo>
                  <a:close/>
                  <a:moveTo>
                    <a:pt x="71187" y="53071"/>
                  </a:moveTo>
                  <a:cubicBezTo>
                    <a:pt x="66763" y="53448"/>
                    <a:pt x="59682" y="53658"/>
                    <a:pt x="50134" y="53658"/>
                  </a:cubicBezTo>
                  <a:cubicBezTo>
                    <a:pt x="48924" y="53658"/>
                    <a:pt x="47673" y="53655"/>
                    <a:pt x="46384" y="53648"/>
                  </a:cubicBezTo>
                  <a:cubicBezTo>
                    <a:pt x="46354" y="53648"/>
                    <a:pt x="46323" y="53679"/>
                    <a:pt x="46323" y="53709"/>
                  </a:cubicBezTo>
                  <a:cubicBezTo>
                    <a:pt x="46323" y="53770"/>
                    <a:pt x="46354" y="53800"/>
                    <a:pt x="46384" y="53800"/>
                  </a:cubicBezTo>
                  <a:lnTo>
                    <a:pt x="50244" y="53800"/>
                  </a:lnTo>
                  <a:cubicBezTo>
                    <a:pt x="59728" y="53800"/>
                    <a:pt x="66780" y="53618"/>
                    <a:pt x="71187" y="53253"/>
                  </a:cubicBezTo>
                  <a:cubicBezTo>
                    <a:pt x="71248" y="53253"/>
                    <a:pt x="71278" y="53192"/>
                    <a:pt x="71278" y="53162"/>
                  </a:cubicBezTo>
                  <a:cubicBezTo>
                    <a:pt x="71248" y="53101"/>
                    <a:pt x="71217" y="53071"/>
                    <a:pt x="71187" y="53071"/>
                  </a:cubicBezTo>
                  <a:close/>
                  <a:moveTo>
                    <a:pt x="91" y="53648"/>
                  </a:moveTo>
                  <a:cubicBezTo>
                    <a:pt x="61" y="53648"/>
                    <a:pt x="0" y="53679"/>
                    <a:pt x="0" y="53739"/>
                  </a:cubicBezTo>
                  <a:cubicBezTo>
                    <a:pt x="0" y="53770"/>
                    <a:pt x="31" y="53831"/>
                    <a:pt x="91" y="53831"/>
                  </a:cubicBezTo>
                  <a:cubicBezTo>
                    <a:pt x="2979" y="53922"/>
                    <a:pt x="10700" y="54165"/>
                    <a:pt x="20031" y="54408"/>
                  </a:cubicBezTo>
                  <a:cubicBezTo>
                    <a:pt x="20061" y="54408"/>
                    <a:pt x="20092" y="54378"/>
                    <a:pt x="20092" y="54317"/>
                  </a:cubicBezTo>
                  <a:cubicBezTo>
                    <a:pt x="20092" y="54287"/>
                    <a:pt x="20061" y="54256"/>
                    <a:pt x="20031" y="54256"/>
                  </a:cubicBezTo>
                  <a:cubicBezTo>
                    <a:pt x="10700" y="54013"/>
                    <a:pt x="2979" y="53770"/>
                    <a:pt x="91" y="53648"/>
                  </a:cubicBezTo>
                  <a:close/>
                  <a:moveTo>
                    <a:pt x="71673" y="54074"/>
                  </a:moveTo>
                  <a:cubicBezTo>
                    <a:pt x="67097" y="54497"/>
                    <a:pt x="59450" y="54685"/>
                    <a:pt x="48903" y="54685"/>
                  </a:cubicBezTo>
                  <a:cubicBezTo>
                    <a:pt x="48100" y="54685"/>
                    <a:pt x="47281" y="54684"/>
                    <a:pt x="46445" y="54682"/>
                  </a:cubicBezTo>
                  <a:cubicBezTo>
                    <a:pt x="46384" y="54682"/>
                    <a:pt x="46354" y="54712"/>
                    <a:pt x="46354" y="54742"/>
                  </a:cubicBezTo>
                  <a:cubicBezTo>
                    <a:pt x="46354" y="54803"/>
                    <a:pt x="46384" y="54834"/>
                    <a:pt x="46445" y="54834"/>
                  </a:cubicBezTo>
                  <a:lnTo>
                    <a:pt x="50244" y="54834"/>
                  </a:lnTo>
                  <a:cubicBezTo>
                    <a:pt x="60093" y="54834"/>
                    <a:pt x="67327" y="54621"/>
                    <a:pt x="71673" y="54226"/>
                  </a:cubicBezTo>
                  <a:cubicBezTo>
                    <a:pt x="71734" y="54226"/>
                    <a:pt x="71765" y="54195"/>
                    <a:pt x="71765" y="54135"/>
                  </a:cubicBezTo>
                  <a:cubicBezTo>
                    <a:pt x="71734" y="54104"/>
                    <a:pt x="71704" y="54074"/>
                    <a:pt x="71673" y="54074"/>
                  </a:cubicBezTo>
                  <a:close/>
                  <a:moveTo>
                    <a:pt x="91" y="54682"/>
                  </a:moveTo>
                  <a:cubicBezTo>
                    <a:pt x="31" y="54682"/>
                    <a:pt x="0" y="54712"/>
                    <a:pt x="0" y="54773"/>
                  </a:cubicBezTo>
                  <a:cubicBezTo>
                    <a:pt x="0" y="54803"/>
                    <a:pt x="31" y="54834"/>
                    <a:pt x="91" y="54834"/>
                  </a:cubicBezTo>
                  <a:cubicBezTo>
                    <a:pt x="3101" y="54955"/>
                    <a:pt x="11186" y="55229"/>
                    <a:pt x="20882" y="55442"/>
                  </a:cubicBezTo>
                  <a:cubicBezTo>
                    <a:pt x="20912" y="55442"/>
                    <a:pt x="20973" y="55411"/>
                    <a:pt x="20973" y="55381"/>
                  </a:cubicBezTo>
                  <a:cubicBezTo>
                    <a:pt x="20973" y="55320"/>
                    <a:pt x="20912" y="55290"/>
                    <a:pt x="20882" y="55290"/>
                  </a:cubicBezTo>
                  <a:cubicBezTo>
                    <a:pt x="11186" y="55046"/>
                    <a:pt x="3101" y="54803"/>
                    <a:pt x="91" y="54682"/>
                  </a:cubicBezTo>
                  <a:close/>
                  <a:moveTo>
                    <a:pt x="72068" y="55046"/>
                  </a:moveTo>
                  <a:cubicBezTo>
                    <a:pt x="67827" y="55479"/>
                    <a:pt x="60631" y="55695"/>
                    <a:pt x="50694" y="55695"/>
                  </a:cubicBezTo>
                  <a:cubicBezTo>
                    <a:pt x="49452" y="55695"/>
                    <a:pt x="48167" y="55691"/>
                    <a:pt x="46840" y="55685"/>
                  </a:cubicBezTo>
                  <a:cubicBezTo>
                    <a:pt x="46810" y="55685"/>
                    <a:pt x="46749" y="55715"/>
                    <a:pt x="46749" y="55776"/>
                  </a:cubicBezTo>
                  <a:cubicBezTo>
                    <a:pt x="46749" y="55806"/>
                    <a:pt x="46810" y="55867"/>
                    <a:pt x="46840" y="55867"/>
                  </a:cubicBezTo>
                  <a:lnTo>
                    <a:pt x="50214" y="55867"/>
                  </a:lnTo>
                  <a:cubicBezTo>
                    <a:pt x="60427" y="55867"/>
                    <a:pt x="67783" y="55654"/>
                    <a:pt x="72099" y="55229"/>
                  </a:cubicBezTo>
                  <a:cubicBezTo>
                    <a:pt x="72129" y="55198"/>
                    <a:pt x="72160" y="55168"/>
                    <a:pt x="72160" y="55138"/>
                  </a:cubicBezTo>
                  <a:cubicBezTo>
                    <a:pt x="72160" y="55077"/>
                    <a:pt x="72129" y="55046"/>
                    <a:pt x="72068" y="55046"/>
                  </a:cubicBezTo>
                  <a:close/>
                  <a:moveTo>
                    <a:pt x="639" y="55746"/>
                  </a:moveTo>
                  <a:cubicBezTo>
                    <a:pt x="608" y="55746"/>
                    <a:pt x="578" y="55776"/>
                    <a:pt x="547" y="55806"/>
                  </a:cubicBezTo>
                  <a:cubicBezTo>
                    <a:pt x="547" y="55867"/>
                    <a:pt x="608" y="55897"/>
                    <a:pt x="639" y="55897"/>
                  </a:cubicBezTo>
                  <a:cubicBezTo>
                    <a:pt x="4377" y="56019"/>
                    <a:pt x="12037" y="56262"/>
                    <a:pt x="21156" y="56475"/>
                  </a:cubicBezTo>
                  <a:cubicBezTo>
                    <a:pt x="21167" y="56481"/>
                    <a:pt x="21178" y="56483"/>
                    <a:pt x="21187" y="56483"/>
                  </a:cubicBezTo>
                  <a:cubicBezTo>
                    <a:pt x="21227" y="56483"/>
                    <a:pt x="21247" y="56439"/>
                    <a:pt x="21247" y="56414"/>
                  </a:cubicBezTo>
                  <a:cubicBezTo>
                    <a:pt x="21247" y="56353"/>
                    <a:pt x="21216" y="56323"/>
                    <a:pt x="21156" y="56323"/>
                  </a:cubicBezTo>
                  <a:cubicBezTo>
                    <a:pt x="12037" y="56110"/>
                    <a:pt x="4408" y="55867"/>
                    <a:pt x="639" y="55746"/>
                  </a:cubicBezTo>
                  <a:close/>
                  <a:moveTo>
                    <a:pt x="72068" y="56080"/>
                  </a:moveTo>
                  <a:cubicBezTo>
                    <a:pt x="67863" y="56489"/>
                    <a:pt x="60811" y="56727"/>
                    <a:pt x="51045" y="56727"/>
                  </a:cubicBezTo>
                  <a:cubicBezTo>
                    <a:pt x="49942" y="56727"/>
                    <a:pt x="48803" y="56724"/>
                    <a:pt x="47630" y="56718"/>
                  </a:cubicBezTo>
                  <a:cubicBezTo>
                    <a:pt x="47539" y="56718"/>
                    <a:pt x="47539" y="56901"/>
                    <a:pt x="47630" y="56901"/>
                  </a:cubicBezTo>
                  <a:lnTo>
                    <a:pt x="50214" y="56901"/>
                  </a:lnTo>
                  <a:cubicBezTo>
                    <a:pt x="60427" y="56901"/>
                    <a:pt x="67783" y="56657"/>
                    <a:pt x="72099" y="56262"/>
                  </a:cubicBezTo>
                  <a:cubicBezTo>
                    <a:pt x="72129" y="56232"/>
                    <a:pt x="72160" y="56201"/>
                    <a:pt x="72160" y="56171"/>
                  </a:cubicBezTo>
                  <a:cubicBezTo>
                    <a:pt x="72160" y="56110"/>
                    <a:pt x="72129" y="56080"/>
                    <a:pt x="72068" y="560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75"/>
            <p:cNvSpPr/>
            <p:nvPr/>
          </p:nvSpPr>
          <p:spPr>
            <a:xfrm>
              <a:off x="-1082450" y="2023075"/>
              <a:ext cx="954450" cy="1433175"/>
            </a:xfrm>
            <a:custGeom>
              <a:avLst/>
              <a:gdLst/>
              <a:ahLst/>
              <a:cxnLst/>
              <a:rect l="l" t="t" r="r" b="b"/>
              <a:pathLst>
                <a:path w="38178" h="57327" extrusionOk="0">
                  <a:moveTo>
                    <a:pt x="22007" y="0"/>
                  </a:moveTo>
                  <a:lnTo>
                    <a:pt x="22007" y="0"/>
                  </a:lnTo>
                  <a:cubicBezTo>
                    <a:pt x="22129" y="274"/>
                    <a:pt x="22189" y="547"/>
                    <a:pt x="22189" y="851"/>
                  </a:cubicBezTo>
                  <a:cubicBezTo>
                    <a:pt x="22311" y="2736"/>
                    <a:pt x="21125" y="4468"/>
                    <a:pt x="19758" y="5623"/>
                  </a:cubicBezTo>
                  <a:cubicBezTo>
                    <a:pt x="17630" y="7417"/>
                    <a:pt x="15016" y="8389"/>
                    <a:pt x="12372" y="9210"/>
                  </a:cubicBezTo>
                  <a:cubicBezTo>
                    <a:pt x="8785" y="14104"/>
                    <a:pt x="4590" y="20243"/>
                    <a:pt x="487" y="26353"/>
                  </a:cubicBezTo>
                  <a:cubicBezTo>
                    <a:pt x="0" y="36505"/>
                    <a:pt x="2219" y="46414"/>
                    <a:pt x="6505" y="55654"/>
                  </a:cubicBezTo>
                  <a:cubicBezTo>
                    <a:pt x="6748" y="56201"/>
                    <a:pt x="7022" y="56749"/>
                    <a:pt x="7295" y="57265"/>
                  </a:cubicBezTo>
                  <a:lnTo>
                    <a:pt x="8967" y="57326"/>
                  </a:lnTo>
                  <a:cubicBezTo>
                    <a:pt x="16080" y="53283"/>
                    <a:pt x="22554" y="48207"/>
                    <a:pt x="27630" y="41672"/>
                  </a:cubicBezTo>
                  <a:cubicBezTo>
                    <a:pt x="31156" y="37204"/>
                    <a:pt x="34226" y="32402"/>
                    <a:pt x="36840" y="27356"/>
                  </a:cubicBezTo>
                  <a:cubicBezTo>
                    <a:pt x="37326" y="26444"/>
                    <a:pt x="37752" y="25472"/>
                    <a:pt x="38177" y="24529"/>
                  </a:cubicBezTo>
                  <a:cubicBezTo>
                    <a:pt x="31338" y="13222"/>
                    <a:pt x="24530" y="2644"/>
                    <a:pt x="220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75"/>
            <p:cNvSpPr/>
            <p:nvPr/>
          </p:nvSpPr>
          <p:spPr>
            <a:xfrm>
              <a:off x="-601450" y="2065125"/>
              <a:ext cx="459000" cy="1018000"/>
            </a:xfrm>
            <a:custGeom>
              <a:avLst/>
              <a:gdLst/>
              <a:ahLst/>
              <a:cxnLst/>
              <a:rect l="l" t="t" r="r" b="b"/>
              <a:pathLst>
                <a:path w="18360" h="40720" extrusionOk="0">
                  <a:moveTo>
                    <a:pt x="3994" y="0"/>
                  </a:moveTo>
                  <a:cubicBezTo>
                    <a:pt x="3968" y="0"/>
                    <a:pt x="3940" y="15"/>
                    <a:pt x="3922" y="51"/>
                  </a:cubicBezTo>
                  <a:cubicBezTo>
                    <a:pt x="2737" y="2330"/>
                    <a:pt x="1399" y="4580"/>
                    <a:pt x="31" y="6738"/>
                  </a:cubicBezTo>
                  <a:cubicBezTo>
                    <a:pt x="1" y="6768"/>
                    <a:pt x="1" y="6829"/>
                    <a:pt x="62" y="6859"/>
                  </a:cubicBezTo>
                  <a:lnTo>
                    <a:pt x="92" y="6859"/>
                  </a:lnTo>
                  <a:cubicBezTo>
                    <a:pt x="123" y="6859"/>
                    <a:pt x="153" y="6859"/>
                    <a:pt x="153" y="6829"/>
                  </a:cubicBezTo>
                  <a:cubicBezTo>
                    <a:pt x="1551" y="4671"/>
                    <a:pt x="2858" y="2391"/>
                    <a:pt x="4074" y="111"/>
                  </a:cubicBezTo>
                  <a:cubicBezTo>
                    <a:pt x="4104" y="81"/>
                    <a:pt x="4074" y="20"/>
                    <a:pt x="4044" y="20"/>
                  </a:cubicBezTo>
                  <a:cubicBezTo>
                    <a:pt x="4031" y="8"/>
                    <a:pt x="4013" y="0"/>
                    <a:pt x="3994" y="0"/>
                  </a:cubicBezTo>
                  <a:close/>
                  <a:moveTo>
                    <a:pt x="4703" y="802"/>
                  </a:moveTo>
                  <a:cubicBezTo>
                    <a:pt x="4681" y="802"/>
                    <a:pt x="4661" y="813"/>
                    <a:pt x="4651" y="841"/>
                  </a:cubicBezTo>
                  <a:cubicBezTo>
                    <a:pt x="3679" y="2695"/>
                    <a:pt x="2068" y="5552"/>
                    <a:pt x="31" y="8683"/>
                  </a:cubicBezTo>
                  <a:cubicBezTo>
                    <a:pt x="1" y="8713"/>
                    <a:pt x="1" y="8774"/>
                    <a:pt x="62" y="8774"/>
                  </a:cubicBezTo>
                  <a:lnTo>
                    <a:pt x="92" y="8774"/>
                  </a:lnTo>
                  <a:cubicBezTo>
                    <a:pt x="123" y="8774"/>
                    <a:pt x="153" y="8774"/>
                    <a:pt x="153" y="8744"/>
                  </a:cubicBezTo>
                  <a:lnTo>
                    <a:pt x="153" y="8774"/>
                  </a:lnTo>
                  <a:cubicBezTo>
                    <a:pt x="2220" y="5613"/>
                    <a:pt x="3800" y="2756"/>
                    <a:pt x="4773" y="902"/>
                  </a:cubicBezTo>
                  <a:cubicBezTo>
                    <a:pt x="4815" y="859"/>
                    <a:pt x="4755" y="802"/>
                    <a:pt x="4703" y="802"/>
                  </a:cubicBezTo>
                  <a:close/>
                  <a:moveTo>
                    <a:pt x="5310" y="1776"/>
                  </a:moveTo>
                  <a:cubicBezTo>
                    <a:pt x="5288" y="1776"/>
                    <a:pt x="5268" y="1787"/>
                    <a:pt x="5259" y="1814"/>
                  </a:cubicBezTo>
                  <a:cubicBezTo>
                    <a:pt x="3709" y="4731"/>
                    <a:pt x="2037" y="7589"/>
                    <a:pt x="214" y="10355"/>
                  </a:cubicBezTo>
                  <a:cubicBezTo>
                    <a:pt x="183" y="10385"/>
                    <a:pt x="183" y="10415"/>
                    <a:pt x="214" y="10446"/>
                  </a:cubicBezTo>
                  <a:lnTo>
                    <a:pt x="305" y="10446"/>
                  </a:lnTo>
                  <a:cubicBezTo>
                    <a:pt x="2159" y="7680"/>
                    <a:pt x="3861" y="4823"/>
                    <a:pt x="5411" y="1905"/>
                  </a:cubicBezTo>
                  <a:cubicBezTo>
                    <a:pt x="5433" y="1840"/>
                    <a:pt x="5363" y="1776"/>
                    <a:pt x="5310" y="1776"/>
                  </a:cubicBezTo>
                  <a:close/>
                  <a:moveTo>
                    <a:pt x="6019" y="2634"/>
                  </a:moveTo>
                  <a:cubicBezTo>
                    <a:pt x="5989" y="2634"/>
                    <a:pt x="5928" y="2634"/>
                    <a:pt x="5898" y="2695"/>
                  </a:cubicBezTo>
                  <a:cubicBezTo>
                    <a:pt x="4226" y="5917"/>
                    <a:pt x="2341" y="9078"/>
                    <a:pt x="275" y="12118"/>
                  </a:cubicBezTo>
                  <a:cubicBezTo>
                    <a:pt x="244" y="12148"/>
                    <a:pt x="275" y="12209"/>
                    <a:pt x="305" y="12209"/>
                  </a:cubicBezTo>
                  <a:cubicBezTo>
                    <a:pt x="305" y="12224"/>
                    <a:pt x="313" y="12232"/>
                    <a:pt x="320" y="12232"/>
                  </a:cubicBezTo>
                  <a:cubicBezTo>
                    <a:pt x="328" y="12232"/>
                    <a:pt x="335" y="12224"/>
                    <a:pt x="335" y="12209"/>
                  </a:cubicBezTo>
                  <a:lnTo>
                    <a:pt x="396" y="12209"/>
                  </a:lnTo>
                  <a:cubicBezTo>
                    <a:pt x="2463" y="9169"/>
                    <a:pt x="4348" y="6008"/>
                    <a:pt x="6050" y="2756"/>
                  </a:cubicBezTo>
                  <a:cubicBezTo>
                    <a:pt x="6080" y="2725"/>
                    <a:pt x="6050" y="2665"/>
                    <a:pt x="6019" y="2634"/>
                  </a:cubicBezTo>
                  <a:close/>
                  <a:moveTo>
                    <a:pt x="6595" y="3564"/>
                  </a:moveTo>
                  <a:cubicBezTo>
                    <a:pt x="6566" y="3564"/>
                    <a:pt x="6536" y="3585"/>
                    <a:pt x="6536" y="3607"/>
                  </a:cubicBezTo>
                  <a:cubicBezTo>
                    <a:pt x="4712" y="7102"/>
                    <a:pt x="2676" y="10476"/>
                    <a:pt x="457" y="13729"/>
                  </a:cubicBezTo>
                  <a:cubicBezTo>
                    <a:pt x="426" y="13759"/>
                    <a:pt x="426" y="13820"/>
                    <a:pt x="457" y="13820"/>
                  </a:cubicBezTo>
                  <a:cubicBezTo>
                    <a:pt x="472" y="13835"/>
                    <a:pt x="480" y="13843"/>
                    <a:pt x="487" y="13843"/>
                  </a:cubicBezTo>
                  <a:cubicBezTo>
                    <a:pt x="495" y="13843"/>
                    <a:pt x="502" y="13835"/>
                    <a:pt x="518" y="13820"/>
                  </a:cubicBezTo>
                  <a:cubicBezTo>
                    <a:pt x="528" y="13830"/>
                    <a:pt x="538" y="13833"/>
                    <a:pt x="548" y="13833"/>
                  </a:cubicBezTo>
                  <a:cubicBezTo>
                    <a:pt x="568" y="13833"/>
                    <a:pt x="589" y="13820"/>
                    <a:pt x="609" y="13820"/>
                  </a:cubicBezTo>
                  <a:lnTo>
                    <a:pt x="578" y="13820"/>
                  </a:lnTo>
                  <a:cubicBezTo>
                    <a:pt x="2828" y="10567"/>
                    <a:pt x="4864" y="7194"/>
                    <a:pt x="6658" y="3698"/>
                  </a:cubicBezTo>
                  <a:cubicBezTo>
                    <a:pt x="6688" y="3637"/>
                    <a:pt x="6688" y="3607"/>
                    <a:pt x="6627" y="3576"/>
                  </a:cubicBezTo>
                  <a:cubicBezTo>
                    <a:pt x="6618" y="3568"/>
                    <a:pt x="6607" y="3564"/>
                    <a:pt x="6595" y="3564"/>
                  </a:cubicBezTo>
                  <a:close/>
                  <a:moveTo>
                    <a:pt x="7233" y="4506"/>
                  </a:moveTo>
                  <a:cubicBezTo>
                    <a:pt x="7202" y="4506"/>
                    <a:pt x="7165" y="4528"/>
                    <a:pt x="7144" y="4549"/>
                  </a:cubicBezTo>
                  <a:cubicBezTo>
                    <a:pt x="5229" y="8288"/>
                    <a:pt x="3041" y="11905"/>
                    <a:pt x="639" y="15340"/>
                  </a:cubicBezTo>
                  <a:cubicBezTo>
                    <a:pt x="609" y="15370"/>
                    <a:pt x="609" y="15431"/>
                    <a:pt x="639" y="15461"/>
                  </a:cubicBezTo>
                  <a:lnTo>
                    <a:pt x="700" y="15461"/>
                  </a:lnTo>
                  <a:cubicBezTo>
                    <a:pt x="730" y="15461"/>
                    <a:pt x="761" y="15461"/>
                    <a:pt x="761" y="15431"/>
                  </a:cubicBezTo>
                  <a:cubicBezTo>
                    <a:pt x="3192" y="11966"/>
                    <a:pt x="5351" y="8379"/>
                    <a:pt x="7296" y="4640"/>
                  </a:cubicBezTo>
                  <a:cubicBezTo>
                    <a:pt x="7326" y="4580"/>
                    <a:pt x="7296" y="4549"/>
                    <a:pt x="7266" y="4519"/>
                  </a:cubicBezTo>
                  <a:cubicBezTo>
                    <a:pt x="7257" y="4510"/>
                    <a:pt x="7245" y="4506"/>
                    <a:pt x="7233" y="4506"/>
                  </a:cubicBezTo>
                  <a:close/>
                  <a:moveTo>
                    <a:pt x="7855" y="5411"/>
                  </a:moveTo>
                  <a:cubicBezTo>
                    <a:pt x="7828" y="5411"/>
                    <a:pt x="7800" y="5425"/>
                    <a:pt x="7782" y="5461"/>
                  </a:cubicBezTo>
                  <a:cubicBezTo>
                    <a:pt x="5746" y="9443"/>
                    <a:pt x="3405" y="13303"/>
                    <a:pt x="791" y="16981"/>
                  </a:cubicBezTo>
                  <a:cubicBezTo>
                    <a:pt x="761" y="17011"/>
                    <a:pt x="791" y="17072"/>
                    <a:pt x="822" y="17102"/>
                  </a:cubicBezTo>
                  <a:lnTo>
                    <a:pt x="852" y="17102"/>
                  </a:lnTo>
                  <a:cubicBezTo>
                    <a:pt x="882" y="17102"/>
                    <a:pt x="913" y="17072"/>
                    <a:pt x="913" y="17072"/>
                  </a:cubicBezTo>
                  <a:cubicBezTo>
                    <a:pt x="3527" y="13394"/>
                    <a:pt x="5867" y="9534"/>
                    <a:pt x="7934" y="5522"/>
                  </a:cubicBezTo>
                  <a:cubicBezTo>
                    <a:pt x="7965" y="5491"/>
                    <a:pt x="7934" y="5431"/>
                    <a:pt x="7904" y="5431"/>
                  </a:cubicBezTo>
                  <a:cubicBezTo>
                    <a:pt x="7891" y="5418"/>
                    <a:pt x="7873" y="5411"/>
                    <a:pt x="7855" y="5411"/>
                  </a:cubicBezTo>
                  <a:close/>
                  <a:moveTo>
                    <a:pt x="8463" y="6383"/>
                  </a:moveTo>
                  <a:cubicBezTo>
                    <a:pt x="8436" y="6383"/>
                    <a:pt x="8408" y="6398"/>
                    <a:pt x="8390" y="6434"/>
                  </a:cubicBezTo>
                  <a:cubicBezTo>
                    <a:pt x="6262" y="10598"/>
                    <a:pt x="3800" y="14610"/>
                    <a:pt x="1065" y="18409"/>
                  </a:cubicBezTo>
                  <a:cubicBezTo>
                    <a:pt x="1034" y="18440"/>
                    <a:pt x="1034" y="18501"/>
                    <a:pt x="1065" y="18531"/>
                  </a:cubicBezTo>
                  <a:lnTo>
                    <a:pt x="1217" y="18531"/>
                  </a:lnTo>
                  <a:cubicBezTo>
                    <a:pt x="3952" y="14701"/>
                    <a:pt x="6384" y="10689"/>
                    <a:pt x="8542" y="6494"/>
                  </a:cubicBezTo>
                  <a:cubicBezTo>
                    <a:pt x="8573" y="6464"/>
                    <a:pt x="8542" y="6403"/>
                    <a:pt x="8512" y="6403"/>
                  </a:cubicBezTo>
                  <a:cubicBezTo>
                    <a:pt x="8499" y="6391"/>
                    <a:pt x="8481" y="6383"/>
                    <a:pt x="8463" y="6383"/>
                  </a:cubicBezTo>
                  <a:close/>
                  <a:moveTo>
                    <a:pt x="9118" y="7272"/>
                  </a:moveTo>
                  <a:cubicBezTo>
                    <a:pt x="9089" y="7272"/>
                    <a:pt x="9059" y="7294"/>
                    <a:pt x="9059" y="7315"/>
                  </a:cubicBezTo>
                  <a:cubicBezTo>
                    <a:pt x="6779" y="11753"/>
                    <a:pt x="4196" y="15978"/>
                    <a:pt x="1278" y="20020"/>
                  </a:cubicBezTo>
                  <a:cubicBezTo>
                    <a:pt x="1247" y="20051"/>
                    <a:pt x="1247" y="20081"/>
                    <a:pt x="1278" y="20112"/>
                  </a:cubicBezTo>
                  <a:lnTo>
                    <a:pt x="1369" y="20112"/>
                  </a:lnTo>
                  <a:cubicBezTo>
                    <a:pt x="4317" y="16069"/>
                    <a:pt x="6931" y="11844"/>
                    <a:pt x="9211" y="7406"/>
                  </a:cubicBezTo>
                  <a:cubicBezTo>
                    <a:pt x="9211" y="7346"/>
                    <a:pt x="9211" y="7315"/>
                    <a:pt x="9150" y="7285"/>
                  </a:cubicBezTo>
                  <a:cubicBezTo>
                    <a:pt x="9141" y="7276"/>
                    <a:pt x="9130" y="7272"/>
                    <a:pt x="9118" y="7272"/>
                  </a:cubicBezTo>
                  <a:close/>
                  <a:moveTo>
                    <a:pt x="9725" y="8275"/>
                  </a:moveTo>
                  <a:cubicBezTo>
                    <a:pt x="9695" y="8275"/>
                    <a:pt x="9658" y="8297"/>
                    <a:pt x="9636" y="8318"/>
                  </a:cubicBezTo>
                  <a:cubicBezTo>
                    <a:pt x="7296" y="12969"/>
                    <a:pt x="4530" y="17406"/>
                    <a:pt x="1430" y="21601"/>
                  </a:cubicBezTo>
                  <a:cubicBezTo>
                    <a:pt x="1399" y="21631"/>
                    <a:pt x="1399" y="21692"/>
                    <a:pt x="1430" y="21723"/>
                  </a:cubicBezTo>
                  <a:lnTo>
                    <a:pt x="1490" y="21723"/>
                  </a:lnTo>
                  <a:cubicBezTo>
                    <a:pt x="1521" y="21723"/>
                    <a:pt x="1551" y="21692"/>
                    <a:pt x="1582" y="21692"/>
                  </a:cubicBezTo>
                  <a:cubicBezTo>
                    <a:pt x="4682" y="17498"/>
                    <a:pt x="7418" y="13029"/>
                    <a:pt x="9788" y="8379"/>
                  </a:cubicBezTo>
                  <a:cubicBezTo>
                    <a:pt x="9819" y="8349"/>
                    <a:pt x="9788" y="8288"/>
                    <a:pt x="9758" y="8288"/>
                  </a:cubicBezTo>
                  <a:cubicBezTo>
                    <a:pt x="9749" y="8279"/>
                    <a:pt x="9738" y="8275"/>
                    <a:pt x="9725" y="8275"/>
                  </a:cubicBezTo>
                  <a:close/>
                  <a:moveTo>
                    <a:pt x="10334" y="9180"/>
                  </a:moveTo>
                  <a:cubicBezTo>
                    <a:pt x="10310" y="9180"/>
                    <a:pt x="10293" y="9194"/>
                    <a:pt x="10275" y="9230"/>
                  </a:cubicBezTo>
                  <a:cubicBezTo>
                    <a:pt x="7843" y="14033"/>
                    <a:pt x="4986" y="18653"/>
                    <a:pt x="1764" y="22969"/>
                  </a:cubicBezTo>
                  <a:cubicBezTo>
                    <a:pt x="1734" y="22999"/>
                    <a:pt x="1734" y="23060"/>
                    <a:pt x="1764" y="23090"/>
                  </a:cubicBezTo>
                  <a:lnTo>
                    <a:pt x="1825" y="23090"/>
                  </a:lnTo>
                  <a:cubicBezTo>
                    <a:pt x="1855" y="23090"/>
                    <a:pt x="1885" y="23090"/>
                    <a:pt x="1885" y="23060"/>
                  </a:cubicBezTo>
                  <a:cubicBezTo>
                    <a:pt x="5138" y="18713"/>
                    <a:pt x="7965" y="14124"/>
                    <a:pt x="10427" y="9291"/>
                  </a:cubicBezTo>
                  <a:cubicBezTo>
                    <a:pt x="10427" y="9260"/>
                    <a:pt x="10427" y="9200"/>
                    <a:pt x="10396" y="9200"/>
                  </a:cubicBezTo>
                  <a:cubicBezTo>
                    <a:pt x="10371" y="9187"/>
                    <a:pt x="10351" y="9180"/>
                    <a:pt x="10334" y="9180"/>
                  </a:cubicBezTo>
                  <a:close/>
                  <a:moveTo>
                    <a:pt x="10972" y="10099"/>
                  </a:moveTo>
                  <a:cubicBezTo>
                    <a:pt x="10943" y="10099"/>
                    <a:pt x="10913" y="10120"/>
                    <a:pt x="10913" y="10142"/>
                  </a:cubicBezTo>
                  <a:cubicBezTo>
                    <a:pt x="8360" y="15218"/>
                    <a:pt x="5320" y="20081"/>
                    <a:pt x="1885" y="24610"/>
                  </a:cubicBezTo>
                  <a:cubicBezTo>
                    <a:pt x="1855" y="24641"/>
                    <a:pt x="1855" y="24671"/>
                    <a:pt x="1885" y="24732"/>
                  </a:cubicBezTo>
                  <a:lnTo>
                    <a:pt x="1946" y="24732"/>
                  </a:lnTo>
                  <a:cubicBezTo>
                    <a:pt x="1977" y="24732"/>
                    <a:pt x="2007" y="24732"/>
                    <a:pt x="2007" y="24701"/>
                  </a:cubicBezTo>
                  <a:cubicBezTo>
                    <a:pt x="5472" y="20172"/>
                    <a:pt x="8481" y="15309"/>
                    <a:pt x="11035" y="10233"/>
                  </a:cubicBezTo>
                  <a:cubicBezTo>
                    <a:pt x="11065" y="10172"/>
                    <a:pt x="11065" y="10142"/>
                    <a:pt x="11004" y="10112"/>
                  </a:cubicBezTo>
                  <a:cubicBezTo>
                    <a:pt x="10995" y="10103"/>
                    <a:pt x="10984" y="10099"/>
                    <a:pt x="10972" y="10099"/>
                  </a:cubicBezTo>
                  <a:close/>
                  <a:moveTo>
                    <a:pt x="11554" y="11120"/>
                  </a:moveTo>
                  <a:cubicBezTo>
                    <a:pt x="11531" y="11120"/>
                    <a:pt x="11508" y="11127"/>
                    <a:pt x="11491" y="11145"/>
                  </a:cubicBezTo>
                  <a:cubicBezTo>
                    <a:pt x="8876" y="16312"/>
                    <a:pt x="5807" y="21236"/>
                    <a:pt x="2311" y="25856"/>
                  </a:cubicBezTo>
                  <a:cubicBezTo>
                    <a:pt x="2281" y="25887"/>
                    <a:pt x="2281" y="25917"/>
                    <a:pt x="2311" y="25978"/>
                  </a:cubicBezTo>
                  <a:lnTo>
                    <a:pt x="2372" y="25978"/>
                  </a:lnTo>
                  <a:cubicBezTo>
                    <a:pt x="2402" y="25978"/>
                    <a:pt x="2433" y="25978"/>
                    <a:pt x="2433" y="25948"/>
                  </a:cubicBezTo>
                  <a:cubicBezTo>
                    <a:pt x="5959" y="21327"/>
                    <a:pt x="9028" y="16403"/>
                    <a:pt x="11643" y="11206"/>
                  </a:cubicBezTo>
                  <a:cubicBezTo>
                    <a:pt x="11664" y="11163"/>
                    <a:pt x="11609" y="11120"/>
                    <a:pt x="11554" y="11120"/>
                  </a:cubicBezTo>
                  <a:close/>
                  <a:moveTo>
                    <a:pt x="12157" y="12075"/>
                  </a:moveTo>
                  <a:cubicBezTo>
                    <a:pt x="12129" y="12075"/>
                    <a:pt x="12098" y="12096"/>
                    <a:pt x="12098" y="12118"/>
                  </a:cubicBezTo>
                  <a:cubicBezTo>
                    <a:pt x="9393" y="17528"/>
                    <a:pt x="6141" y="22665"/>
                    <a:pt x="2433" y="27467"/>
                  </a:cubicBezTo>
                  <a:cubicBezTo>
                    <a:pt x="2402" y="27498"/>
                    <a:pt x="2402" y="27528"/>
                    <a:pt x="2433" y="27559"/>
                  </a:cubicBezTo>
                  <a:cubicBezTo>
                    <a:pt x="2448" y="27574"/>
                    <a:pt x="2455" y="27581"/>
                    <a:pt x="2463" y="27581"/>
                  </a:cubicBezTo>
                  <a:cubicBezTo>
                    <a:pt x="2471" y="27581"/>
                    <a:pt x="2478" y="27574"/>
                    <a:pt x="2493" y="27559"/>
                  </a:cubicBezTo>
                  <a:cubicBezTo>
                    <a:pt x="2509" y="27574"/>
                    <a:pt x="2524" y="27581"/>
                    <a:pt x="2539" y="27581"/>
                  </a:cubicBezTo>
                  <a:cubicBezTo>
                    <a:pt x="2554" y="27581"/>
                    <a:pt x="2569" y="27574"/>
                    <a:pt x="2585" y="27559"/>
                  </a:cubicBezTo>
                  <a:cubicBezTo>
                    <a:pt x="6293" y="22756"/>
                    <a:pt x="9515" y="17619"/>
                    <a:pt x="12250" y="12178"/>
                  </a:cubicBezTo>
                  <a:cubicBezTo>
                    <a:pt x="12250" y="12148"/>
                    <a:pt x="12250" y="12087"/>
                    <a:pt x="12190" y="12087"/>
                  </a:cubicBezTo>
                  <a:cubicBezTo>
                    <a:pt x="12181" y="12078"/>
                    <a:pt x="12169" y="12075"/>
                    <a:pt x="12157" y="12075"/>
                  </a:cubicBezTo>
                  <a:close/>
                  <a:moveTo>
                    <a:pt x="12748" y="13040"/>
                  </a:moveTo>
                  <a:cubicBezTo>
                    <a:pt x="12722" y="13040"/>
                    <a:pt x="12694" y="13055"/>
                    <a:pt x="12676" y="13090"/>
                  </a:cubicBezTo>
                  <a:cubicBezTo>
                    <a:pt x="9940" y="18622"/>
                    <a:pt x="6627" y="23850"/>
                    <a:pt x="2828" y="28744"/>
                  </a:cubicBezTo>
                  <a:cubicBezTo>
                    <a:pt x="2797" y="28774"/>
                    <a:pt x="2797" y="28805"/>
                    <a:pt x="2828" y="28835"/>
                  </a:cubicBezTo>
                  <a:cubicBezTo>
                    <a:pt x="2843" y="28850"/>
                    <a:pt x="2866" y="28858"/>
                    <a:pt x="2889" y="28858"/>
                  </a:cubicBezTo>
                  <a:cubicBezTo>
                    <a:pt x="2911" y="28858"/>
                    <a:pt x="2934" y="28850"/>
                    <a:pt x="2949" y="28835"/>
                  </a:cubicBezTo>
                  <a:cubicBezTo>
                    <a:pt x="6749" y="23941"/>
                    <a:pt x="10062" y="18683"/>
                    <a:pt x="12828" y="13151"/>
                  </a:cubicBezTo>
                  <a:cubicBezTo>
                    <a:pt x="12858" y="13121"/>
                    <a:pt x="12828" y="13060"/>
                    <a:pt x="12798" y="13060"/>
                  </a:cubicBezTo>
                  <a:cubicBezTo>
                    <a:pt x="12785" y="13047"/>
                    <a:pt x="12767" y="13040"/>
                    <a:pt x="12748" y="13040"/>
                  </a:cubicBezTo>
                  <a:close/>
                  <a:moveTo>
                    <a:pt x="13404" y="13929"/>
                  </a:moveTo>
                  <a:cubicBezTo>
                    <a:pt x="13375" y="13929"/>
                    <a:pt x="13345" y="13950"/>
                    <a:pt x="13345" y="13972"/>
                  </a:cubicBezTo>
                  <a:cubicBezTo>
                    <a:pt x="10487" y="19686"/>
                    <a:pt x="7083" y="25127"/>
                    <a:pt x="3132" y="30142"/>
                  </a:cubicBezTo>
                  <a:cubicBezTo>
                    <a:pt x="3101" y="30173"/>
                    <a:pt x="3101" y="30203"/>
                    <a:pt x="3132" y="30264"/>
                  </a:cubicBezTo>
                  <a:lnTo>
                    <a:pt x="3162" y="30264"/>
                  </a:lnTo>
                  <a:cubicBezTo>
                    <a:pt x="3192" y="30264"/>
                    <a:pt x="3223" y="30264"/>
                    <a:pt x="3253" y="30233"/>
                  </a:cubicBezTo>
                  <a:cubicBezTo>
                    <a:pt x="7205" y="25218"/>
                    <a:pt x="10639" y="19777"/>
                    <a:pt x="13466" y="14033"/>
                  </a:cubicBezTo>
                  <a:cubicBezTo>
                    <a:pt x="13497" y="14002"/>
                    <a:pt x="13466" y="13941"/>
                    <a:pt x="13436" y="13941"/>
                  </a:cubicBezTo>
                  <a:cubicBezTo>
                    <a:pt x="13427" y="13932"/>
                    <a:pt x="13415" y="13929"/>
                    <a:pt x="13404" y="13929"/>
                  </a:cubicBezTo>
                  <a:close/>
                  <a:moveTo>
                    <a:pt x="13997" y="14901"/>
                  </a:moveTo>
                  <a:cubicBezTo>
                    <a:pt x="13965" y="14901"/>
                    <a:pt x="13944" y="14923"/>
                    <a:pt x="13922" y="14944"/>
                  </a:cubicBezTo>
                  <a:cubicBezTo>
                    <a:pt x="11065" y="20811"/>
                    <a:pt x="7539" y="26343"/>
                    <a:pt x="3496" y="31480"/>
                  </a:cubicBezTo>
                  <a:cubicBezTo>
                    <a:pt x="3466" y="31510"/>
                    <a:pt x="3466" y="31540"/>
                    <a:pt x="3496" y="31571"/>
                  </a:cubicBezTo>
                  <a:lnTo>
                    <a:pt x="3588" y="31571"/>
                  </a:lnTo>
                  <a:cubicBezTo>
                    <a:pt x="7661" y="26434"/>
                    <a:pt x="11187" y="20902"/>
                    <a:pt x="14074" y="15036"/>
                  </a:cubicBezTo>
                  <a:cubicBezTo>
                    <a:pt x="14105" y="14975"/>
                    <a:pt x="14074" y="14944"/>
                    <a:pt x="14044" y="14914"/>
                  </a:cubicBezTo>
                  <a:cubicBezTo>
                    <a:pt x="14026" y="14905"/>
                    <a:pt x="14011" y="14901"/>
                    <a:pt x="13997" y="14901"/>
                  </a:cubicBezTo>
                  <a:close/>
                  <a:moveTo>
                    <a:pt x="14533" y="16054"/>
                  </a:moveTo>
                  <a:cubicBezTo>
                    <a:pt x="14505" y="16054"/>
                    <a:pt x="14480" y="16068"/>
                    <a:pt x="14469" y="16099"/>
                  </a:cubicBezTo>
                  <a:cubicBezTo>
                    <a:pt x="13101" y="18896"/>
                    <a:pt x="9302" y="26160"/>
                    <a:pt x="3831" y="32817"/>
                  </a:cubicBezTo>
                  <a:cubicBezTo>
                    <a:pt x="3800" y="32847"/>
                    <a:pt x="3800" y="32878"/>
                    <a:pt x="3831" y="32939"/>
                  </a:cubicBezTo>
                  <a:lnTo>
                    <a:pt x="3892" y="32939"/>
                  </a:lnTo>
                  <a:cubicBezTo>
                    <a:pt x="3922" y="32939"/>
                    <a:pt x="3952" y="32908"/>
                    <a:pt x="3983" y="32878"/>
                  </a:cubicBezTo>
                  <a:cubicBezTo>
                    <a:pt x="9424" y="26221"/>
                    <a:pt x="13223" y="18957"/>
                    <a:pt x="14621" y="16160"/>
                  </a:cubicBezTo>
                  <a:cubicBezTo>
                    <a:pt x="14641" y="16101"/>
                    <a:pt x="14583" y="16054"/>
                    <a:pt x="14533" y="16054"/>
                  </a:cubicBezTo>
                  <a:close/>
                  <a:moveTo>
                    <a:pt x="15172" y="16938"/>
                  </a:moveTo>
                  <a:cubicBezTo>
                    <a:pt x="15151" y="16938"/>
                    <a:pt x="15129" y="16959"/>
                    <a:pt x="15108" y="16981"/>
                  </a:cubicBezTo>
                  <a:cubicBezTo>
                    <a:pt x="14013" y="19261"/>
                    <a:pt x="9910" y="27224"/>
                    <a:pt x="4044" y="34276"/>
                  </a:cubicBezTo>
                  <a:cubicBezTo>
                    <a:pt x="4044" y="34306"/>
                    <a:pt x="4044" y="34337"/>
                    <a:pt x="4044" y="34367"/>
                  </a:cubicBezTo>
                  <a:cubicBezTo>
                    <a:pt x="4074" y="34398"/>
                    <a:pt x="4104" y="34398"/>
                    <a:pt x="4104" y="34398"/>
                  </a:cubicBezTo>
                  <a:cubicBezTo>
                    <a:pt x="4135" y="34398"/>
                    <a:pt x="4165" y="34398"/>
                    <a:pt x="4165" y="34367"/>
                  </a:cubicBezTo>
                  <a:cubicBezTo>
                    <a:pt x="10062" y="27346"/>
                    <a:pt x="14135" y="19321"/>
                    <a:pt x="15260" y="17042"/>
                  </a:cubicBezTo>
                  <a:cubicBezTo>
                    <a:pt x="15260" y="17011"/>
                    <a:pt x="15260" y="16951"/>
                    <a:pt x="15199" y="16951"/>
                  </a:cubicBezTo>
                  <a:cubicBezTo>
                    <a:pt x="15190" y="16942"/>
                    <a:pt x="15181" y="16938"/>
                    <a:pt x="15172" y="16938"/>
                  </a:cubicBezTo>
                  <a:close/>
                  <a:moveTo>
                    <a:pt x="15768" y="17925"/>
                  </a:moveTo>
                  <a:cubicBezTo>
                    <a:pt x="15738" y="17925"/>
                    <a:pt x="15706" y="17942"/>
                    <a:pt x="15685" y="17984"/>
                  </a:cubicBezTo>
                  <a:cubicBezTo>
                    <a:pt x="14560" y="20294"/>
                    <a:pt x="10457" y="28379"/>
                    <a:pt x="4500" y="35492"/>
                  </a:cubicBezTo>
                  <a:cubicBezTo>
                    <a:pt x="4469" y="35522"/>
                    <a:pt x="4469" y="35553"/>
                    <a:pt x="4500" y="35583"/>
                  </a:cubicBezTo>
                  <a:cubicBezTo>
                    <a:pt x="4500" y="35613"/>
                    <a:pt x="4530" y="35613"/>
                    <a:pt x="4560" y="35613"/>
                  </a:cubicBezTo>
                  <a:cubicBezTo>
                    <a:pt x="4591" y="35613"/>
                    <a:pt x="4621" y="35613"/>
                    <a:pt x="4651" y="35583"/>
                  </a:cubicBezTo>
                  <a:lnTo>
                    <a:pt x="4621" y="35583"/>
                  </a:lnTo>
                  <a:cubicBezTo>
                    <a:pt x="10579" y="28470"/>
                    <a:pt x="14712" y="20355"/>
                    <a:pt x="15837" y="18045"/>
                  </a:cubicBezTo>
                  <a:cubicBezTo>
                    <a:pt x="15877" y="17985"/>
                    <a:pt x="15826" y="17925"/>
                    <a:pt x="15768" y="17925"/>
                  </a:cubicBezTo>
                  <a:close/>
                  <a:moveTo>
                    <a:pt x="16413" y="18822"/>
                  </a:moveTo>
                  <a:cubicBezTo>
                    <a:pt x="16384" y="18822"/>
                    <a:pt x="16354" y="18844"/>
                    <a:pt x="16354" y="18865"/>
                  </a:cubicBezTo>
                  <a:cubicBezTo>
                    <a:pt x="15533" y="20537"/>
                    <a:pt x="11187" y="29322"/>
                    <a:pt x="4834" y="36799"/>
                  </a:cubicBezTo>
                  <a:cubicBezTo>
                    <a:pt x="4803" y="36829"/>
                    <a:pt x="4803" y="36890"/>
                    <a:pt x="4834" y="36920"/>
                  </a:cubicBezTo>
                  <a:lnTo>
                    <a:pt x="4955" y="36920"/>
                  </a:lnTo>
                  <a:cubicBezTo>
                    <a:pt x="11308" y="29413"/>
                    <a:pt x="15685" y="20628"/>
                    <a:pt x="16475" y="18926"/>
                  </a:cubicBezTo>
                  <a:cubicBezTo>
                    <a:pt x="16506" y="18896"/>
                    <a:pt x="16475" y="18835"/>
                    <a:pt x="16445" y="18835"/>
                  </a:cubicBezTo>
                  <a:cubicBezTo>
                    <a:pt x="16436" y="18826"/>
                    <a:pt x="16425" y="18822"/>
                    <a:pt x="16413" y="18822"/>
                  </a:cubicBezTo>
                  <a:close/>
                  <a:moveTo>
                    <a:pt x="16960" y="19886"/>
                  </a:moveTo>
                  <a:cubicBezTo>
                    <a:pt x="16931" y="19886"/>
                    <a:pt x="16901" y="19908"/>
                    <a:pt x="16901" y="19929"/>
                  </a:cubicBezTo>
                  <a:cubicBezTo>
                    <a:pt x="16080" y="21631"/>
                    <a:pt x="11673" y="30507"/>
                    <a:pt x="5259" y="38045"/>
                  </a:cubicBezTo>
                  <a:cubicBezTo>
                    <a:pt x="5229" y="38075"/>
                    <a:pt x="5229" y="38106"/>
                    <a:pt x="5259" y="38167"/>
                  </a:cubicBezTo>
                  <a:lnTo>
                    <a:pt x="5320" y="38167"/>
                  </a:lnTo>
                  <a:cubicBezTo>
                    <a:pt x="5351" y="38167"/>
                    <a:pt x="5381" y="38167"/>
                    <a:pt x="5411" y="38136"/>
                  </a:cubicBezTo>
                  <a:lnTo>
                    <a:pt x="5381" y="38136"/>
                  </a:lnTo>
                  <a:cubicBezTo>
                    <a:pt x="11794" y="30598"/>
                    <a:pt x="16232" y="21692"/>
                    <a:pt x="17053" y="19990"/>
                  </a:cubicBezTo>
                  <a:cubicBezTo>
                    <a:pt x="17053" y="19960"/>
                    <a:pt x="17053" y="19899"/>
                    <a:pt x="16992" y="19899"/>
                  </a:cubicBezTo>
                  <a:cubicBezTo>
                    <a:pt x="16983" y="19890"/>
                    <a:pt x="16972" y="19886"/>
                    <a:pt x="16960" y="19886"/>
                  </a:cubicBezTo>
                  <a:close/>
                  <a:moveTo>
                    <a:pt x="17630" y="20811"/>
                  </a:moveTo>
                  <a:cubicBezTo>
                    <a:pt x="17570" y="20811"/>
                    <a:pt x="17539" y="20811"/>
                    <a:pt x="17509" y="20872"/>
                  </a:cubicBezTo>
                  <a:cubicBezTo>
                    <a:pt x="16688" y="22574"/>
                    <a:pt x="12281" y="31571"/>
                    <a:pt x="5685" y="39261"/>
                  </a:cubicBezTo>
                  <a:cubicBezTo>
                    <a:pt x="5655" y="39291"/>
                    <a:pt x="5655" y="39322"/>
                    <a:pt x="5685" y="39352"/>
                  </a:cubicBezTo>
                  <a:cubicBezTo>
                    <a:pt x="5715" y="39382"/>
                    <a:pt x="5715" y="39382"/>
                    <a:pt x="5746" y="39382"/>
                  </a:cubicBezTo>
                  <a:cubicBezTo>
                    <a:pt x="5776" y="39382"/>
                    <a:pt x="5807" y="39382"/>
                    <a:pt x="5807" y="39352"/>
                  </a:cubicBezTo>
                  <a:cubicBezTo>
                    <a:pt x="12402" y="31662"/>
                    <a:pt x="16840" y="22665"/>
                    <a:pt x="17661" y="20932"/>
                  </a:cubicBezTo>
                  <a:cubicBezTo>
                    <a:pt x="17691" y="20902"/>
                    <a:pt x="17661" y="20841"/>
                    <a:pt x="17630" y="20811"/>
                  </a:cubicBezTo>
                  <a:close/>
                  <a:moveTo>
                    <a:pt x="18299" y="21631"/>
                  </a:moveTo>
                  <a:cubicBezTo>
                    <a:pt x="18269" y="21631"/>
                    <a:pt x="18208" y="21631"/>
                    <a:pt x="18208" y="21692"/>
                  </a:cubicBezTo>
                  <a:cubicBezTo>
                    <a:pt x="18147" y="21783"/>
                    <a:pt x="13345" y="32148"/>
                    <a:pt x="6050" y="40568"/>
                  </a:cubicBezTo>
                  <a:cubicBezTo>
                    <a:pt x="6019" y="40598"/>
                    <a:pt x="6019" y="40659"/>
                    <a:pt x="6050" y="40689"/>
                  </a:cubicBezTo>
                  <a:cubicBezTo>
                    <a:pt x="6050" y="40720"/>
                    <a:pt x="6080" y="40720"/>
                    <a:pt x="6080" y="40720"/>
                  </a:cubicBezTo>
                  <a:cubicBezTo>
                    <a:pt x="6110" y="40720"/>
                    <a:pt x="6141" y="40689"/>
                    <a:pt x="6171" y="40689"/>
                  </a:cubicBezTo>
                  <a:cubicBezTo>
                    <a:pt x="13497" y="32239"/>
                    <a:pt x="18299" y="21844"/>
                    <a:pt x="18330" y="21753"/>
                  </a:cubicBezTo>
                  <a:cubicBezTo>
                    <a:pt x="18360" y="21723"/>
                    <a:pt x="18330" y="21662"/>
                    <a:pt x="18299" y="216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75"/>
            <p:cNvSpPr/>
            <p:nvPr/>
          </p:nvSpPr>
          <p:spPr>
            <a:xfrm>
              <a:off x="-1109050" y="2045850"/>
              <a:ext cx="825275" cy="1417225"/>
            </a:xfrm>
            <a:custGeom>
              <a:avLst/>
              <a:gdLst/>
              <a:ahLst/>
              <a:cxnLst/>
              <a:rect l="l" t="t" r="r" b="b"/>
              <a:pathLst>
                <a:path w="33011" h="56689" extrusionOk="0">
                  <a:moveTo>
                    <a:pt x="20123" y="1"/>
                  </a:moveTo>
                  <a:cubicBezTo>
                    <a:pt x="16141" y="4044"/>
                    <a:pt x="8055" y="15715"/>
                    <a:pt x="548" y="26962"/>
                  </a:cubicBezTo>
                  <a:cubicBezTo>
                    <a:pt x="244" y="29089"/>
                    <a:pt x="61" y="31187"/>
                    <a:pt x="61" y="33345"/>
                  </a:cubicBezTo>
                  <a:cubicBezTo>
                    <a:pt x="1" y="41308"/>
                    <a:pt x="2037" y="49059"/>
                    <a:pt x="5229" y="56293"/>
                  </a:cubicBezTo>
                  <a:cubicBezTo>
                    <a:pt x="14530" y="56537"/>
                    <a:pt x="24408" y="56689"/>
                    <a:pt x="33010" y="56689"/>
                  </a:cubicBezTo>
                  <a:cubicBezTo>
                    <a:pt x="32433" y="55716"/>
                    <a:pt x="31916" y="54713"/>
                    <a:pt x="31430" y="53710"/>
                  </a:cubicBezTo>
                  <a:cubicBezTo>
                    <a:pt x="29728" y="50245"/>
                    <a:pt x="28451" y="46597"/>
                    <a:pt x="27174" y="42950"/>
                  </a:cubicBezTo>
                  <a:cubicBezTo>
                    <a:pt x="25411" y="37904"/>
                    <a:pt x="23983" y="32767"/>
                    <a:pt x="22919" y="27539"/>
                  </a:cubicBezTo>
                  <a:cubicBezTo>
                    <a:pt x="21065" y="18481"/>
                    <a:pt x="20275" y="9241"/>
                    <a:pt x="20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75"/>
            <p:cNvSpPr/>
            <p:nvPr/>
          </p:nvSpPr>
          <p:spPr>
            <a:xfrm>
              <a:off x="-1105250" y="2089175"/>
              <a:ext cx="775875" cy="1374675"/>
            </a:xfrm>
            <a:custGeom>
              <a:avLst/>
              <a:gdLst/>
              <a:ahLst/>
              <a:cxnLst/>
              <a:rect l="l" t="t" r="r" b="b"/>
              <a:pathLst>
                <a:path w="31035" h="54987" extrusionOk="0">
                  <a:moveTo>
                    <a:pt x="273" y="27319"/>
                  </a:moveTo>
                  <a:cubicBezTo>
                    <a:pt x="200" y="27319"/>
                    <a:pt x="116" y="27363"/>
                    <a:pt x="153" y="27417"/>
                  </a:cubicBezTo>
                  <a:cubicBezTo>
                    <a:pt x="609" y="29697"/>
                    <a:pt x="1125" y="31825"/>
                    <a:pt x="1672" y="33740"/>
                  </a:cubicBezTo>
                  <a:cubicBezTo>
                    <a:pt x="4894" y="45138"/>
                    <a:pt x="8268" y="52007"/>
                    <a:pt x="9575" y="54439"/>
                  </a:cubicBezTo>
                  <a:cubicBezTo>
                    <a:pt x="9606" y="54469"/>
                    <a:pt x="9636" y="54500"/>
                    <a:pt x="9666" y="54500"/>
                  </a:cubicBezTo>
                  <a:cubicBezTo>
                    <a:pt x="9697" y="54500"/>
                    <a:pt x="9697" y="54500"/>
                    <a:pt x="9727" y="54469"/>
                  </a:cubicBezTo>
                  <a:cubicBezTo>
                    <a:pt x="9788" y="54469"/>
                    <a:pt x="9818" y="54378"/>
                    <a:pt x="9758" y="54348"/>
                  </a:cubicBezTo>
                  <a:cubicBezTo>
                    <a:pt x="8481" y="51916"/>
                    <a:pt x="5107" y="45047"/>
                    <a:pt x="1885" y="33679"/>
                  </a:cubicBezTo>
                  <a:cubicBezTo>
                    <a:pt x="1338" y="31794"/>
                    <a:pt x="821" y="29667"/>
                    <a:pt x="365" y="27387"/>
                  </a:cubicBezTo>
                  <a:cubicBezTo>
                    <a:pt x="365" y="27338"/>
                    <a:pt x="322" y="27319"/>
                    <a:pt x="273" y="27319"/>
                  </a:cubicBezTo>
                  <a:close/>
                  <a:moveTo>
                    <a:pt x="973" y="41490"/>
                  </a:moveTo>
                  <a:cubicBezTo>
                    <a:pt x="912" y="41521"/>
                    <a:pt x="882" y="41582"/>
                    <a:pt x="912" y="41642"/>
                  </a:cubicBezTo>
                  <a:cubicBezTo>
                    <a:pt x="3375" y="48664"/>
                    <a:pt x="5563" y="53010"/>
                    <a:pt x="6384" y="54560"/>
                  </a:cubicBezTo>
                  <a:cubicBezTo>
                    <a:pt x="6414" y="54591"/>
                    <a:pt x="6444" y="54591"/>
                    <a:pt x="6505" y="54591"/>
                  </a:cubicBezTo>
                  <a:lnTo>
                    <a:pt x="6536" y="54591"/>
                  </a:lnTo>
                  <a:cubicBezTo>
                    <a:pt x="6596" y="54560"/>
                    <a:pt x="6596" y="54500"/>
                    <a:pt x="6596" y="54439"/>
                  </a:cubicBezTo>
                  <a:cubicBezTo>
                    <a:pt x="5745" y="52919"/>
                    <a:pt x="3557" y="48573"/>
                    <a:pt x="1125" y="41551"/>
                  </a:cubicBezTo>
                  <a:cubicBezTo>
                    <a:pt x="1095" y="41521"/>
                    <a:pt x="1034" y="41490"/>
                    <a:pt x="973" y="41490"/>
                  </a:cubicBezTo>
                  <a:close/>
                  <a:moveTo>
                    <a:pt x="92" y="33466"/>
                  </a:moveTo>
                  <a:cubicBezTo>
                    <a:pt x="31" y="33496"/>
                    <a:pt x="1" y="33557"/>
                    <a:pt x="1" y="33618"/>
                  </a:cubicBezTo>
                  <a:lnTo>
                    <a:pt x="31" y="33740"/>
                  </a:lnTo>
                  <a:cubicBezTo>
                    <a:pt x="3405" y="45563"/>
                    <a:pt x="6992" y="52646"/>
                    <a:pt x="8025" y="54530"/>
                  </a:cubicBezTo>
                  <a:cubicBezTo>
                    <a:pt x="8055" y="54560"/>
                    <a:pt x="8086" y="54591"/>
                    <a:pt x="8116" y="54591"/>
                  </a:cubicBezTo>
                  <a:lnTo>
                    <a:pt x="8147" y="54591"/>
                  </a:lnTo>
                  <a:cubicBezTo>
                    <a:pt x="8207" y="54560"/>
                    <a:pt x="8238" y="54500"/>
                    <a:pt x="8207" y="54439"/>
                  </a:cubicBezTo>
                  <a:cubicBezTo>
                    <a:pt x="7174" y="52524"/>
                    <a:pt x="3587" y="45503"/>
                    <a:pt x="244" y="33679"/>
                  </a:cubicBezTo>
                  <a:lnTo>
                    <a:pt x="213" y="33557"/>
                  </a:lnTo>
                  <a:cubicBezTo>
                    <a:pt x="183" y="33496"/>
                    <a:pt x="122" y="33466"/>
                    <a:pt x="92" y="33466"/>
                  </a:cubicBezTo>
                  <a:close/>
                  <a:moveTo>
                    <a:pt x="3883" y="20197"/>
                  </a:moveTo>
                  <a:cubicBezTo>
                    <a:pt x="3827" y="20197"/>
                    <a:pt x="3770" y="20236"/>
                    <a:pt x="3770" y="20305"/>
                  </a:cubicBezTo>
                  <a:cubicBezTo>
                    <a:pt x="4408" y="24834"/>
                    <a:pt x="5320" y="29332"/>
                    <a:pt x="6505" y="33740"/>
                  </a:cubicBezTo>
                  <a:cubicBezTo>
                    <a:pt x="9849" y="45563"/>
                    <a:pt x="13466" y="52646"/>
                    <a:pt x="14499" y="54530"/>
                  </a:cubicBezTo>
                  <a:cubicBezTo>
                    <a:pt x="14499" y="54560"/>
                    <a:pt x="14530" y="54591"/>
                    <a:pt x="14591" y="54591"/>
                  </a:cubicBezTo>
                  <a:lnTo>
                    <a:pt x="14621" y="54591"/>
                  </a:lnTo>
                  <a:cubicBezTo>
                    <a:pt x="14682" y="54560"/>
                    <a:pt x="14712" y="54500"/>
                    <a:pt x="14682" y="54439"/>
                  </a:cubicBezTo>
                  <a:cubicBezTo>
                    <a:pt x="13648" y="52524"/>
                    <a:pt x="10062" y="45503"/>
                    <a:pt x="6718" y="33679"/>
                  </a:cubicBezTo>
                  <a:cubicBezTo>
                    <a:pt x="5502" y="29271"/>
                    <a:pt x="4590" y="24803"/>
                    <a:pt x="3982" y="20274"/>
                  </a:cubicBezTo>
                  <a:cubicBezTo>
                    <a:pt x="3969" y="20221"/>
                    <a:pt x="3927" y="20197"/>
                    <a:pt x="3883" y="20197"/>
                  </a:cubicBezTo>
                  <a:close/>
                  <a:moveTo>
                    <a:pt x="1277" y="24135"/>
                  </a:moveTo>
                  <a:cubicBezTo>
                    <a:pt x="1216" y="24165"/>
                    <a:pt x="1156" y="24195"/>
                    <a:pt x="1186" y="24256"/>
                  </a:cubicBezTo>
                  <a:cubicBezTo>
                    <a:pt x="1733" y="27448"/>
                    <a:pt x="2432" y="30609"/>
                    <a:pt x="3283" y="33740"/>
                  </a:cubicBezTo>
                  <a:cubicBezTo>
                    <a:pt x="6718" y="45746"/>
                    <a:pt x="10305" y="52798"/>
                    <a:pt x="11338" y="54682"/>
                  </a:cubicBezTo>
                  <a:cubicBezTo>
                    <a:pt x="11369" y="54712"/>
                    <a:pt x="11399" y="54743"/>
                    <a:pt x="11429" y="54743"/>
                  </a:cubicBezTo>
                  <a:lnTo>
                    <a:pt x="11490" y="54743"/>
                  </a:lnTo>
                  <a:cubicBezTo>
                    <a:pt x="11551" y="54712"/>
                    <a:pt x="11551" y="54621"/>
                    <a:pt x="11521" y="54591"/>
                  </a:cubicBezTo>
                  <a:cubicBezTo>
                    <a:pt x="10487" y="52706"/>
                    <a:pt x="6900" y="45685"/>
                    <a:pt x="3496" y="33679"/>
                  </a:cubicBezTo>
                  <a:cubicBezTo>
                    <a:pt x="2615" y="30578"/>
                    <a:pt x="1916" y="27417"/>
                    <a:pt x="1399" y="24226"/>
                  </a:cubicBezTo>
                  <a:cubicBezTo>
                    <a:pt x="1368" y="24165"/>
                    <a:pt x="1338" y="24135"/>
                    <a:pt x="1277" y="24135"/>
                  </a:cubicBezTo>
                  <a:close/>
                  <a:moveTo>
                    <a:pt x="2554" y="22068"/>
                  </a:moveTo>
                  <a:cubicBezTo>
                    <a:pt x="2493" y="22068"/>
                    <a:pt x="2463" y="22128"/>
                    <a:pt x="2463" y="22189"/>
                  </a:cubicBezTo>
                  <a:cubicBezTo>
                    <a:pt x="3040" y="26080"/>
                    <a:pt x="3861" y="29940"/>
                    <a:pt x="4894" y="33740"/>
                  </a:cubicBezTo>
                  <a:cubicBezTo>
                    <a:pt x="8329" y="45746"/>
                    <a:pt x="11946" y="52798"/>
                    <a:pt x="12949" y="54682"/>
                  </a:cubicBezTo>
                  <a:cubicBezTo>
                    <a:pt x="12980" y="54712"/>
                    <a:pt x="13010" y="54743"/>
                    <a:pt x="13040" y="54743"/>
                  </a:cubicBezTo>
                  <a:lnTo>
                    <a:pt x="13101" y="54743"/>
                  </a:lnTo>
                  <a:cubicBezTo>
                    <a:pt x="13162" y="54712"/>
                    <a:pt x="13162" y="54621"/>
                    <a:pt x="13132" y="54591"/>
                  </a:cubicBezTo>
                  <a:cubicBezTo>
                    <a:pt x="12128" y="52706"/>
                    <a:pt x="8511" y="45685"/>
                    <a:pt x="5107" y="33679"/>
                  </a:cubicBezTo>
                  <a:cubicBezTo>
                    <a:pt x="4074" y="29910"/>
                    <a:pt x="3253" y="26049"/>
                    <a:pt x="2675" y="22159"/>
                  </a:cubicBezTo>
                  <a:cubicBezTo>
                    <a:pt x="2645" y="22098"/>
                    <a:pt x="2615" y="22068"/>
                    <a:pt x="2554" y="22068"/>
                  </a:cubicBezTo>
                  <a:close/>
                  <a:moveTo>
                    <a:pt x="6591" y="16093"/>
                  </a:moveTo>
                  <a:cubicBezTo>
                    <a:pt x="6527" y="16093"/>
                    <a:pt x="6458" y="16133"/>
                    <a:pt x="6475" y="16201"/>
                  </a:cubicBezTo>
                  <a:cubicBezTo>
                    <a:pt x="7296" y="23071"/>
                    <a:pt x="8390" y="28967"/>
                    <a:pt x="9758" y="33740"/>
                  </a:cubicBezTo>
                  <a:cubicBezTo>
                    <a:pt x="13162" y="45807"/>
                    <a:pt x="16779" y="52858"/>
                    <a:pt x="17812" y="54712"/>
                  </a:cubicBezTo>
                  <a:cubicBezTo>
                    <a:pt x="17843" y="54743"/>
                    <a:pt x="17873" y="54773"/>
                    <a:pt x="17904" y="54773"/>
                  </a:cubicBezTo>
                  <a:lnTo>
                    <a:pt x="17964" y="54773"/>
                  </a:lnTo>
                  <a:cubicBezTo>
                    <a:pt x="18025" y="54743"/>
                    <a:pt x="18025" y="54682"/>
                    <a:pt x="17995" y="54621"/>
                  </a:cubicBezTo>
                  <a:cubicBezTo>
                    <a:pt x="16992" y="52767"/>
                    <a:pt x="13375" y="45715"/>
                    <a:pt x="9940" y="33679"/>
                  </a:cubicBezTo>
                  <a:cubicBezTo>
                    <a:pt x="8603" y="28907"/>
                    <a:pt x="7508" y="23010"/>
                    <a:pt x="6688" y="16171"/>
                  </a:cubicBezTo>
                  <a:cubicBezTo>
                    <a:pt x="6688" y="16118"/>
                    <a:pt x="6641" y="16093"/>
                    <a:pt x="6591" y="16093"/>
                  </a:cubicBezTo>
                  <a:close/>
                  <a:moveTo>
                    <a:pt x="7964" y="14074"/>
                  </a:moveTo>
                  <a:cubicBezTo>
                    <a:pt x="7903" y="14074"/>
                    <a:pt x="7873" y="14134"/>
                    <a:pt x="7873" y="14195"/>
                  </a:cubicBezTo>
                  <a:cubicBezTo>
                    <a:pt x="8694" y="21916"/>
                    <a:pt x="9879" y="28481"/>
                    <a:pt x="11369" y="33740"/>
                  </a:cubicBezTo>
                  <a:cubicBezTo>
                    <a:pt x="14803" y="45807"/>
                    <a:pt x="18420" y="52858"/>
                    <a:pt x="19454" y="54712"/>
                  </a:cubicBezTo>
                  <a:cubicBezTo>
                    <a:pt x="19454" y="54743"/>
                    <a:pt x="19484" y="54773"/>
                    <a:pt x="19545" y="54773"/>
                  </a:cubicBezTo>
                  <a:lnTo>
                    <a:pt x="19575" y="54773"/>
                  </a:lnTo>
                  <a:cubicBezTo>
                    <a:pt x="19636" y="54743"/>
                    <a:pt x="19667" y="54682"/>
                    <a:pt x="19636" y="54621"/>
                  </a:cubicBezTo>
                  <a:cubicBezTo>
                    <a:pt x="18603" y="52767"/>
                    <a:pt x="14986" y="45715"/>
                    <a:pt x="11581" y="33679"/>
                  </a:cubicBezTo>
                  <a:cubicBezTo>
                    <a:pt x="10092" y="28451"/>
                    <a:pt x="8907" y="21885"/>
                    <a:pt x="8086" y="14165"/>
                  </a:cubicBezTo>
                  <a:cubicBezTo>
                    <a:pt x="8055" y="14104"/>
                    <a:pt x="8025" y="14074"/>
                    <a:pt x="7964" y="14074"/>
                  </a:cubicBezTo>
                  <a:close/>
                  <a:moveTo>
                    <a:pt x="5262" y="18351"/>
                  </a:moveTo>
                  <a:cubicBezTo>
                    <a:pt x="5251" y="18351"/>
                    <a:pt x="5240" y="18354"/>
                    <a:pt x="5229" y="18359"/>
                  </a:cubicBezTo>
                  <a:cubicBezTo>
                    <a:pt x="5168" y="18359"/>
                    <a:pt x="5137" y="18390"/>
                    <a:pt x="5137" y="18451"/>
                  </a:cubicBezTo>
                  <a:cubicBezTo>
                    <a:pt x="5776" y="23618"/>
                    <a:pt x="6779" y="28724"/>
                    <a:pt x="8116" y="33740"/>
                  </a:cubicBezTo>
                  <a:cubicBezTo>
                    <a:pt x="11551" y="45837"/>
                    <a:pt x="15198" y="52889"/>
                    <a:pt x="16232" y="54743"/>
                  </a:cubicBezTo>
                  <a:cubicBezTo>
                    <a:pt x="16232" y="54773"/>
                    <a:pt x="16262" y="54804"/>
                    <a:pt x="16323" y="54804"/>
                  </a:cubicBezTo>
                  <a:lnTo>
                    <a:pt x="16353" y="54804"/>
                  </a:lnTo>
                  <a:cubicBezTo>
                    <a:pt x="16414" y="54773"/>
                    <a:pt x="16445" y="54712"/>
                    <a:pt x="16414" y="54652"/>
                  </a:cubicBezTo>
                  <a:cubicBezTo>
                    <a:pt x="15381" y="52798"/>
                    <a:pt x="11764" y="45776"/>
                    <a:pt x="8329" y="33679"/>
                  </a:cubicBezTo>
                  <a:cubicBezTo>
                    <a:pt x="6992" y="28694"/>
                    <a:pt x="5989" y="23587"/>
                    <a:pt x="5350" y="18451"/>
                  </a:cubicBezTo>
                  <a:cubicBezTo>
                    <a:pt x="5350" y="18401"/>
                    <a:pt x="5310" y="18351"/>
                    <a:pt x="5262" y="18351"/>
                  </a:cubicBezTo>
                  <a:close/>
                  <a:moveTo>
                    <a:pt x="9387" y="11960"/>
                  </a:moveTo>
                  <a:cubicBezTo>
                    <a:pt x="9323" y="11960"/>
                    <a:pt x="9254" y="11999"/>
                    <a:pt x="9271" y="12067"/>
                  </a:cubicBezTo>
                  <a:cubicBezTo>
                    <a:pt x="10092" y="20669"/>
                    <a:pt x="11369" y="27995"/>
                    <a:pt x="12980" y="33740"/>
                  </a:cubicBezTo>
                  <a:cubicBezTo>
                    <a:pt x="16414" y="45837"/>
                    <a:pt x="20062" y="52889"/>
                    <a:pt x="21095" y="54743"/>
                  </a:cubicBezTo>
                  <a:cubicBezTo>
                    <a:pt x="21095" y="54773"/>
                    <a:pt x="21126" y="54804"/>
                    <a:pt x="21186" y="54804"/>
                  </a:cubicBezTo>
                  <a:lnTo>
                    <a:pt x="21217" y="54804"/>
                  </a:lnTo>
                  <a:cubicBezTo>
                    <a:pt x="21278" y="54773"/>
                    <a:pt x="21308" y="54712"/>
                    <a:pt x="21278" y="54652"/>
                  </a:cubicBezTo>
                  <a:cubicBezTo>
                    <a:pt x="20244" y="52798"/>
                    <a:pt x="16627" y="45776"/>
                    <a:pt x="13192" y="33679"/>
                  </a:cubicBezTo>
                  <a:cubicBezTo>
                    <a:pt x="11551" y="27934"/>
                    <a:pt x="10305" y="20639"/>
                    <a:pt x="9484" y="12037"/>
                  </a:cubicBezTo>
                  <a:cubicBezTo>
                    <a:pt x="9484" y="11984"/>
                    <a:pt x="9437" y="11960"/>
                    <a:pt x="9387" y="11960"/>
                  </a:cubicBezTo>
                  <a:close/>
                  <a:moveTo>
                    <a:pt x="10791" y="9909"/>
                  </a:moveTo>
                  <a:cubicBezTo>
                    <a:pt x="10730" y="9909"/>
                    <a:pt x="10700" y="9970"/>
                    <a:pt x="10700" y="10031"/>
                  </a:cubicBezTo>
                  <a:cubicBezTo>
                    <a:pt x="11277" y="16536"/>
                    <a:pt x="12402" y="25989"/>
                    <a:pt x="14621" y="33740"/>
                  </a:cubicBezTo>
                  <a:cubicBezTo>
                    <a:pt x="18056" y="45898"/>
                    <a:pt x="21703" y="52950"/>
                    <a:pt x="22737" y="54804"/>
                  </a:cubicBezTo>
                  <a:cubicBezTo>
                    <a:pt x="22737" y="54834"/>
                    <a:pt x="22797" y="54864"/>
                    <a:pt x="22828" y="54864"/>
                  </a:cubicBezTo>
                  <a:cubicBezTo>
                    <a:pt x="22858" y="54864"/>
                    <a:pt x="22858" y="54864"/>
                    <a:pt x="22889" y="54834"/>
                  </a:cubicBezTo>
                  <a:lnTo>
                    <a:pt x="22858" y="54834"/>
                  </a:lnTo>
                  <a:cubicBezTo>
                    <a:pt x="22919" y="54804"/>
                    <a:pt x="22949" y="54743"/>
                    <a:pt x="22919" y="54712"/>
                  </a:cubicBezTo>
                  <a:cubicBezTo>
                    <a:pt x="21886" y="52828"/>
                    <a:pt x="18268" y="45837"/>
                    <a:pt x="14803" y="33679"/>
                  </a:cubicBezTo>
                  <a:cubicBezTo>
                    <a:pt x="12645" y="25928"/>
                    <a:pt x="11490" y="16536"/>
                    <a:pt x="10913" y="10001"/>
                  </a:cubicBezTo>
                  <a:cubicBezTo>
                    <a:pt x="10913" y="9940"/>
                    <a:pt x="10852" y="9909"/>
                    <a:pt x="10791" y="9909"/>
                  </a:cubicBezTo>
                  <a:close/>
                  <a:moveTo>
                    <a:pt x="12250" y="7873"/>
                  </a:moveTo>
                  <a:cubicBezTo>
                    <a:pt x="12189" y="7873"/>
                    <a:pt x="12159" y="7934"/>
                    <a:pt x="12159" y="7994"/>
                  </a:cubicBezTo>
                  <a:cubicBezTo>
                    <a:pt x="12706" y="15107"/>
                    <a:pt x="13861" y="25350"/>
                    <a:pt x="16232" y="33740"/>
                  </a:cubicBezTo>
                  <a:cubicBezTo>
                    <a:pt x="19697" y="45898"/>
                    <a:pt x="23314" y="52950"/>
                    <a:pt x="24348" y="54804"/>
                  </a:cubicBezTo>
                  <a:cubicBezTo>
                    <a:pt x="24378" y="54834"/>
                    <a:pt x="24408" y="54864"/>
                    <a:pt x="24439" y="54864"/>
                  </a:cubicBezTo>
                  <a:cubicBezTo>
                    <a:pt x="24469" y="54864"/>
                    <a:pt x="24469" y="54864"/>
                    <a:pt x="24500" y="54834"/>
                  </a:cubicBezTo>
                  <a:cubicBezTo>
                    <a:pt x="24560" y="54804"/>
                    <a:pt x="24560" y="54743"/>
                    <a:pt x="24530" y="54712"/>
                  </a:cubicBezTo>
                  <a:cubicBezTo>
                    <a:pt x="23496" y="52828"/>
                    <a:pt x="19879" y="45837"/>
                    <a:pt x="16445" y="33679"/>
                  </a:cubicBezTo>
                  <a:cubicBezTo>
                    <a:pt x="14074" y="25320"/>
                    <a:pt x="12919" y="15077"/>
                    <a:pt x="12372" y="7964"/>
                  </a:cubicBezTo>
                  <a:cubicBezTo>
                    <a:pt x="12372" y="7903"/>
                    <a:pt x="12311" y="7873"/>
                    <a:pt x="12250" y="7873"/>
                  </a:cubicBezTo>
                  <a:close/>
                  <a:moveTo>
                    <a:pt x="18299" y="0"/>
                  </a:moveTo>
                  <a:cubicBezTo>
                    <a:pt x="18238" y="0"/>
                    <a:pt x="18177" y="61"/>
                    <a:pt x="18177" y="122"/>
                  </a:cubicBezTo>
                  <a:cubicBezTo>
                    <a:pt x="18208" y="304"/>
                    <a:pt x="18755" y="19758"/>
                    <a:pt x="22706" y="33740"/>
                  </a:cubicBezTo>
                  <a:cubicBezTo>
                    <a:pt x="26171" y="45928"/>
                    <a:pt x="29788" y="52950"/>
                    <a:pt x="30822" y="54804"/>
                  </a:cubicBezTo>
                  <a:cubicBezTo>
                    <a:pt x="30852" y="54834"/>
                    <a:pt x="30883" y="54864"/>
                    <a:pt x="30913" y="54864"/>
                  </a:cubicBezTo>
                  <a:cubicBezTo>
                    <a:pt x="30943" y="54864"/>
                    <a:pt x="30943" y="54834"/>
                    <a:pt x="30974" y="54834"/>
                  </a:cubicBezTo>
                  <a:cubicBezTo>
                    <a:pt x="31035" y="54804"/>
                    <a:pt x="31035" y="54743"/>
                    <a:pt x="31004" y="54712"/>
                  </a:cubicBezTo>
                  <a:cubicBezTo>
                    <a:pt x="29971" y="52828"/>
                    <a:pt x="26354" y="45837"/>
                    <a:pt x="22919" y="33679"/>
                  </a:cubicBezTo>
                  <a:cubicBezTo>
                    <a:pt x="18968" y="19727"/>
                    <a:pt x="18390" y="304"/>
                    <a:pt x="18390" y="122"/>
                  </a:cubicBezTo>
                  <a:cubicBezTo>
                    <a:pt x="18390" y="61"/>
                    <a:pt x="18360" y="0"/>
                    <a:pt x="18299" y="0"/>
                  </a:cubicBezTo>
                  <a:close/>
                  <a:moveTo>
                    <a:pt x="15229" y="3861"/>
                  </a:moveTo>
                  <a:cubicBezTo>
                    <a:pt x="15168" y="3861"/>
                    <a:pt x="15107" y="3921"/>
                    <a:pt x="15138" y="3982"/>
                  </a:cubicBezTo>
                  <a:cubicBezTo>
                    <a:pt x="15502" y="10730"/>
                    <a:pt x="16597" y="23587"/>
                    <a:pt x="19484" y="33740"/>
                  </a:cubicBezTo>
                  <a:cubicBezTo>
                    <a:pt x="23041" y="46293"/>
                    <a:pt x="26870" y="53527"/>
                    <a:pt x="27630" y="54864"/>
                  </a:cubicBezTo>
                  <a:cubicBezTo>
                    <a:pt x="27630" y="54895"/>
                    <a:pt x="27661" y="54895"/>
                    <a:pt x="27721" y="54895"/>
                  </a:cubicBezTo>
                  <a:lnTo>
                    <a:pt x="27752" y="54895"/>
                  </a:lnTo>
                  <a:cubicBezTo>
                    <a:pt x="27813" y="54864"/>
                    <a:pt x="27843" y="54804"/>
                    <a:pt x="27813" y="54743"/>
                  </a:cubicBezTo>
                  <a:cubicBezTo>
                    <a:pt x="27083" y="53436"/>
                    <a:pt x="23253" y="46232"/>
                    <a:pt x="19667" y="33679"/>
                  </a:cubicBezTo>
                  <a:cubicBezTo>
                    <a:pt x="16809" y="23527"/>
                    <a:pt x="15715" y="10700"/>
                    <a:pt x="15350" y="3952"/>
                  </a:cubicBezTo>
                  <a:cubicBezTo>
                    <a:pt x="15320" y="3891"/>
                    <a:pt x="15290" y="3861"/>
                    <a:pt x="15229" y="3861"/>
                  </a:cubicBezTo>
                  <a:close/>
                  <a:moveTo>
                    <a:pt x="13770" y="5859"/>
                  </a:moveTo>
                  <a:cubicBezTo>
                    <a:pt x="13761" y="5859"/>
                    <a:pt x="13751" y="5861"/>
                    <a:pt x="13739" y="5867"/>
                  </a:cubicBezTo>
                  <a:cubicBezTo>
                    <a:pt x="13679" y="5867"/>
                    <a:pt x="13618" y="5897"/>
                    <a:pt x="13618" y="5958"/>
                  </a:cubicBezTo>
                  <a:cubicBezTo>
                    <a:pt x="14043" y="12280"/>
                    <a:pt x="15138" y="24256"/>
                    <a:pt x="17843" y="33740"/>
                  </a:cubicBezTo>
                  <a:cubicBezTo>
                    <a:pt x="21460" y="46414"/>
                    <a:pt x="25290" y="53618"/>
                    <a:pt x="26050" y="54925"/>
                  </a:cubicBezTo>
                  <a:cubicBezTo>
                    <a:pt x="26050" y="54956"/>
                    <a:pt x="26080" y="54956"/>
                    <a:pt x="26141" y="54986"/>
                  </a:cubicBezTo>
                  <a:cubicBezTo>
                    <a:pt x="26141" y="54986"/>
                    <a:pt x="26171" y="54956"/>
                    <a:pt x="26171" y="54956"/>
                  </a:cubicBezTo>
                  <a:cubicBezTo>
                    <a:pt x="26232" y="54925"/>
                    <a:pt x="26262" y="54864"/>
                    <a:pt x="26232" y="54834"/>
                  </a:cubicBezTo>
                  <a:cubicBezTo>
                    <a:pt x="25503" y="53527"/>
                    <a:pt x="21673" y="46354"/>
                    <a:pt x="18056" y="33679"/>
                  </a:cubicBezTo>
                  <a:cubicBezTo>
                    <a:pt x="15411" y="24226"/>
                    <a:pt x="14256" y="12250"/>
                    <a:pt x="13831" y="5958"/>
                  </a:cubicBezTo>
                  <a:cubicBezTo>
                    <a:pt x="13831" y="5908"/>
                    <a:pt x="13810" y="5859"/>
                    <a:pt x="13770" y="5859"/>
                  </a:cubicBezTo>
                  <a:close/>
                  <a:moveTo>
                    <a:pt x="16779" y="1907"/>
                  </a:moveTo>
                  <a:cubicBezTo>
                    <a:pt x="16770" y="1907"/>
                    <a:pt x="16760" y="1910"/>
                    <a:pt x="16749" y="1915"/>
                  </a:cubicBezTo>
                  <a:cubicBezTo>
                    <a:pt x="16688" y="1915"/>
                    <a:pt x="16627" y="1946"/>
                    <a:pt x="16627" y="2007"/>
                  </a:cubicBezTo>
                  <a:cubicBezTo>
                    <a:pt x="16901" y="7782"/>
                    <a:pt x="17873" y="22402"/>
                    <a:pt x="21095" y="33740"/>
                  </a:cubicBezTo>
                  <a:cubicBezTo>
                    <a:pt x="24682" y="46414"/>
                    <a:pt x="28542" y="53618"/>
                    <a:pt x="29272" y="54925"/>
                  </a:cubicBezTo>
                  <a:cubicBezTo>
                    <a:pt x="29302" y="54956"/>
                    <a:pt x="29332" y="54986"/>
                    <a:pt x="29363" y="54986"/>
                  </a:cubicBezTo>
                  <a:cubicBezTo>
                    <a:pt x="29393" y="54986"/>
                    <a:pt x="29393" y="54986"/>
                    <a:pt x="29424" y="54956"/>
                  </a:cubicBezTo>
                  <a:cubicBezTo>
                    <a:pt x="29484" y="54925"/>
                    <a:pt x="29484" y="54864"/>
                    <a:pt x="29454" y="54834"/>
                  </a:cubicBezTo>
                  <a:cubicBezTo>
                    <a:pt x="28725" y="53527"/>
                    <a:pt x="24895" y="46354"/>
                    <a:pt x="21308" y="33679"/>
                  </a:cubicBezTo>
                  <a:cubicBezTo>
                    <a:pt x="18086" y="22372"/>
                    <a:pt x="17113" y="7751"/>
                    <a:pt x="16840" y="2007"/>
                  </a:cubicBezTo>
                  <a:cubicBezTo>
                    <a:pt x="16840" y="1957"/>
                    <a:pt x="16820" y="1907"/>
                    <a:pt x="16779" y="19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75"/>
            <p:cNvSpPr/>
            <p:nvPr/>
          </p:nvSpPr>
          <p:spPr>
            <a:xfrm>
              <a:off x="-1075600" y="2288275"/>
              <a:ext cx="953675" cy="1188475"/>
            </a:xfrm>
            <a:custGeom>
              <a:avLst/>
              <a:gdLst/>
              <a:ahLst/>
              <a:cxnLst/>
              <a:rect l="l" t="t" r="r" b="b"/>
              <a:pathLst>
                <a:path w="38147" h="47539" extrusionOk="0">
                  <a:moveTo>
                    <a:pt x="29484" y="517"/>
                  </a:moveTo>
                  <a:lnTo>
                    <a:pt x="29484" y="517"/>
                  </a:lnTo>
                  <a:cubicBezTo>
                    <a:pt x="29477" y="531"/>
                    <a:pt x="29470" y="544"/>
                    <a:pt x="29464" y="557"/>
                  </a:cubicBezTo>
                  <a:lnTo>
                    <a:pt x="29464" y="557"/>
                  </a:lnTo>
                  <a:cubicBezTo>
                    <a:pt x="29469" y="554"/>
                    <a:pt x="29475" y="543"/>
                    <a:pt x="29484" y="517"/>
                  </a:cubicBezTo>
                  <a:close/>
                  <a:moveTo>
                    <a:pt x="29727" y="608"/>
                  </a:moveTo>
                  <a:lnTo>
                    <a:pt x="29697" y="638"/>
                  </a:lnTo>
                  <a:lnTo>
                    <a:pt x="29697" y="730"/>
                  </a:lnTo>
                  <a:cubicBezTo>
                    <a:pt x="29697" y="699"/>
                    <a:pt x="29727" y="638"/>
                    <a:pt x="29727" y="608"/>
                  </a:cubicBezTo>
                  <a:close/>
                  <a:moveTo>
                    <a:pt x="28264" y="2587"/>
                  </a:moveTo>
                  <a:cubicBezTo>
                    <a:pt x="28206" y="2648"/>
                    <a:pt x="28176" y="2737"/>
                    <a:pt x="28116" y="2796"/>
                  </a:cubicBezTo>
                  <a:cubicBezTo>
                    <a:pt x="28112" y="2822"/>
                    <a:pt x="28113" y="2833"/>
                    <a:pt x="28118" y="2833"/>
                  </a:cubicBezTo>
                  <a:cubicBezTo>
                    <a:pt x="28137" y="2833"/>
                    <a:pt x="28217" y="2666"/>
                    <a:pt x="28264" y="2587"/>
                  </a:cubicBezTo>
                  <a:close/>
                  <a:moveTo>
                    <a:pt x="32189" y="3921"/>
                  </a:moveTo>
                  <a:lnTo>
                    <a:pt x="32128" y="4073"/>
                  </a:lnTo>
                  <a:lnTo>
                    <a:pt x="32189" y="3982"/>
                  </a:lnTo>
                  <a:lnTo>
                    <a:pt x="32189" y="3921"/>
                  </a:lnTo>
                  <a:close/>
                  <a:moveTo>
                    <a:pt x="32185" y="4034"/>
                  </a:moveTo>
                  <a:lnTo>
                    <a:pt x="32185" y="4034"/>
                  </a:lnTo>
                  <a:cubicBezTo>
                    <a:pt x="32175" y="4078"/>
                    <a:pt x="32166" y="4121"/>
                    <a:pt x="32159" y="4164"/>
                  </a:cubicBezTo>
                  <a:lnTo>
                    <a:pt x="32185" y="4034"/>
                  </a:lnTo>
                  <a:close/>
                  <a:moveTo>
                    <a:pt x="32098" y="4255"/>
                  </a:moveTo>
                  <a:cubicBezTo>
                    <a:pt x="32091" y="4262"/>
                    <a:pt x="32086" y="4270"/>
                    <a:pt x="32082" y="4278"/>
                  </a:cubicBezTo>
                  <a:lnTo>
                    <a:pt x="32082" y="4278"/>
                  </a:lnTo>
                  <a:lnTo>
                    <a:pt x="32128" y="4255"/>
                  </a:lnTo>
                  <a:close/>
                  <a:moveTo>
                    <a:pt x="32082" y="4278"/>
                  </a:moveTo>
                  <a:lnTo>
                    <a:pt x="32067" y="4286"/>
                  </a:lnTo>
                  <a:lnTo>
                    <a:pt x="32067" y="4377"/>
                  </a:lnTo>
                  <a:cubicBezTo>
                    <a:pt x="32067" y="4353"/>
                    <a:pt x="32067" y="4310"/>
                    <a:pt x="32082" y="4278"/>
                  </a:cubicBezTo>
                  <a:close/>
                  <a:moveTo>
                    <a:pt x="29879" y="6140"/>
                  </a:moveTo>
                  <a:cubicBezTo>
                    <a:pt x="29860" y="6164"/>
                    <a:pt x="29840" y="6191"/>
                    <a:pt x="29819" y="6220"/>
                  </a:cubicBezTo>
                  <a:lnTo>
                    <a:pt x="29819" y="6220"/>
                  </a:lnTo>
                  <a:lnTo>
                    <a:pt x="29879" y="6140"/>
                  </a:lnTo>
                  <a:close/>
                  <a:moveTo>
                    <a:pt x="26414" y="6718"/>
                  </a:moveTo>
                  <a:cubicBezTo>
                    <a:pt x="26410" y="6724"/>
                    <a:pt x="26406" y="6730"/>
                    <a:pt x="26401" y="6737"/>
                  </a:cubicBezTo>
                  <a:lnTo>
                    <a:pt x="26401" y="6737"/>
                  </a:lnTo>
                  <a:cubicBezTo>
                    <a:pt x="26403" y="6735"/>
                    <a:pt x="26407" y="6729"/>
                    <a:pt x="26414" y="6718"/>
                  </a:cubicBezTo>
                  <a:close/>
                  <a:moveTo>
                    <a:pt x="34682" y="7113"/>
                  </a:moveTo>
                  <a:cubicBezTo>
                    <a:pt x="34621" y="7143"/>
                    <a:pt x="34560" y="7173"/>
                    <a:pt x="34530" y="7234"/>
                  </a:cubicBezTo>
                  <a:cubicBezTo>
                    <a:pt x="34590" y="7173"/>
                    <a:pt x="34651" y="7143"/>
                    <a:pt x="34742" y="7113"/>
                  </a:cubicBezTo>
                  <a:close/>
                  <a:moveTo>
                    <a:pt x="34286" y="7356"/>
                  </a:moveTo>
                  <a:lnTo>
                    <a:pt x="34286" y="7356"/>
                  </a:lnTo>
                  <a:cubicBezTo>
                    <a:pt x="34104" y="7599"/>
                    <a:pt x="33922" y="7842"/>
                    <a:pt x="33800" y="7964"/>
                  </a:cubicBezTo>
                  <a:cubicBezTo>
                    <a:pt x="33952" y="7812"/>
                    <a:pt x="34074" y="7660"/>
                    <a:pt x="34195" y="7477"/>
                  </a:cubicBezTo>
                  <a:lnTo>
                    <a:pt x="34226" y="7447"/>
                  </a:lnTo>
                  <a:lnTo>
                    <a:pt x="34286" y="7356"/>
                  </a:lnTo>
                  <a:close/>
                  <a:moveTo>
                    <a:pt x="33922" y="7873"/>
                  </a:moveTo>
                  <a:lnTo>
                    <a:pt x="33922" y="7873"/>
                  </a:lnTo>
                  <a:cubicBezTo>
                    <a:pt x="33891" y="7903"/>
                    <a:pt x="33770" y="8025"/>
                    <a:pt x="33770" y="8025"/>
                  </a:cubicBezTo>
                  <a:lnTo>
                    <a:pt x="33861" y="7964"/>
                  </a:lnTo>
                  <a:lnTo>
                    <a:pt x="33922" y="7873"/>
                  </a:lnTo>
                  <a:close/>
                  <a:moveTo>
                    <a:pt x="34610" y="8232"/>
                  </a:moveTo>
                  <a:cubicBezTo>
                    <a:pt x="34600" y="8232"/>
                    <a:pt x="34590" y="8237"/>
                    <a:pt x="34590" y="8237"/>
                  </a:cubicBezTo>
                  <a:lnTo>
                    <a:pt x="34621" y="8237"/>
                  </a:lnTo>
                  <a:cubicBezTo>
                    <a:pt x="34560" y="8298"/>
                    <a:pt x="34621" y="8298"/>
                    <a:pt x="34621" y="8298"/>
                  </a:cubicBezTo>
                  <a:cubicBezTo>
                    <a:pt x="34639" y="8243"/>
                    <a:pt x="34624" y="8232"/>
                    <a:pt x="34610" y="8232"/>
                  </a:cubicBezTo>
                  <a:close/>
                  <a:moveTo>
                    <a:pt x="33435" y="8268"/>
                  </a:moveTo>
                  <a:lnTo>
                    <a:pt x="33405" y="8298"/>
                  </a:lnTo>
                  <a:lnTo>
                    <a:pt x="33344" y="8389"/>
                  </a:lnTo>
                  <a:cubicBezTo>
                    <a:pt x="33346" y="8388"/>
                    <a:pt x="33347" y="8387"/>
                    <a:pt x="33348" y="8386"/>
                  </a:cubicBezTo>
                  <a:lnTo>
                    <a:pt x="33348" y="8386"/>
                  </a:lnTo>
                  <a:cubicBezTo>
                    <a:pt x="33335" y="8403"/>
                    <a:pt x="33332" y="8409"/>
                    <a:pt x="33332" y="8409"/>
                  </a:cubicBezTo>
                  <a:cubicBezTo>
                    <a:pt x="33333" y="8409"/>
                    <a:pt x="33351" y="8385"/>
                    <a:pt x="33349" y="8385"/>
                  </a:cubicBezTo>
                  <a:lnTo>
                    <a:pt x="33349" y="8385"/>
                  </a:lnTo>
                  <a:cubicBezTo>
                    <a:pt x="33349" y="8385"/>
                    <a:pt x="33348" y="8385"/>
                    <a:pt x="33348" y="8386"/>
                  </a:cubicBezTo>
                  <a:lnTo>
                    <a:pt x="33348" y="8386"/>
                  </a:lnTo>
                  <a:cubicBezTo>
                    <a:pt x="33362" y="8366"/>
                    <a:pt x="33389" y="8329"/>
                    <a:pt x="33435" y="8268"/>
                  </a:cubicBezTo>
                  <a:close/>
                  <a:moveTo>
                    <a:pt x="33369" y="8416"/>
                  </a:moveTo>
                  <a:cubicBezTo>
                    <a:pt x="33355" y="8416"/>
                    <a:pt x="33295" y="8469"/>
                    <a:pt x="33192" y="8572"/>
                  </a:cubicBezTo>
                  <a:lnTo>
                    <a:pt x="33192" y="8602"/>
                  </a:lnTo>
                  <a:cubicBezTo>
                    <a:pt x="33226" y="8551"/>
                    <a:pt x="33270" y="8509"/>
                    <a:pt x="33285" y="8509"/>
                  </a:cubicBezTo>
                  <a:cubicBezTo>
                    <a:pt x="33298" y="8509"/>
                    <a:pt x="33293" y="8535"/>
                    <a:pt x="33253" y="8602"/>
                  </a:cubicBezTo>
                  <a:cubicBezTo>
                    <a:pt x="33347" y="8476"/>
                    <a:pt x="33385" y="8416"/>
                    <a:pt x="33369" y="8416"/>
                  </a:cubicBezTo>
                  <a:close/>
                  <a:moveTo>
                    <a:pt x="33131" y="8663"/>
                  </a:moveTo>
                  <a:lnTo>
                    <a:pt x="33074" y="8735"/>
                  </a:lnTo>
                  <a:lnTo>
                    <a:pt x="33074" y="8735"/>
                  </a:lnTo>
                  <a:cubicBezTo>
                    <a:pt x="33072" y="8733"/>
                    <a:pt x="33071" y="8730"/>
                    <a:pt x="33071" y="8724"/>
                  </a:cubicBezTo>
                  <a:cubicBezTo>
                    <a:pt x="33071" y="8729"/>
                    <a:pt x="33070" y="8734"/>
                    <a:pt x="33070" y="8739"/>
                  </a:cubicBezTo>
                  <a:lnTo>
                    <a:pt x="33070" y="8739"/>
                  </a:lnTo>
                  <a:lnTo>
                    <a:pt x="33074" y="8735"/>
                  </a:lnTo>
                  <a:lnTo>
                    <a:pt x="33074" y="8735"/>
                  </a:lnTo>
                  <a:cubicBezTo>
                    <a:pt x="33075" y="8735"/>
                    <a:pt x="33076" y="8736"/>
                    <a:pt x="33077" y="8736"/>
                  </a:cubicBezTo>
                  <a:cubicBezTo>
                    <a:pt x="33087" y="8736"/>
                    <a:pt x="33109" y="8707"/>
                    <a:pt x="33131" y="8663"/>
                  </a:cubicBezTo>
                  <a:close/>
                  <a:moveTo>
                    <a:pt x="33162" y="8602"/>
                  </a:moveTo>
                  <a:lnTo>
                    <a:pt x="33162" y="8602"/>
                  </a:lnTo>
                  <a:cubicBezTo>
                    <a:pt x="33136" y="8628"/>
                    <a:pt x="33042" y="8699"/>
                    <a:pt x="33055" y="8699"/>
                  </a:cubicBezTo>
                  <a:cubicBezTo>
                    <a:pt x="33057" y="8699"/>
                    <a:pt x="33062" y="8697"/>
                    <a:pt x="33071" y="8693"/>
                  </a:cubicBezTo>
                  <a:lnTo>
                    <a:pt x="33071" y="8693"/>
                  </a:lnTo>
                  <a:cubicBezTo>
                    <a:pt x="33059" y="8705"/>
                    <a:pt x="33049" y="8715"/>
                    <a:pt x="33040" y="8724"/>
                  </a:cubicBezTo>
                  <a:lnTo>
                    <a:pt x="33040" y="8724"/>
                  </a:lnTo>
                  <a:lnTo>
                    <a:pt x="33040" y="8724"/>
                  </a:lnTo>
                  <a:cubicBezTo>
                    <a:pt x="33040" y="8724"/>
                    <a:pt x="33039" y="8725"/>
                    <a:pt x="33038" y="8726"/>
                  </a:cubicBezTo>
                  <a:lnTo>
                    <a:pt x="33038" y="8726"/>
                  </a:lnTo>
                  <a:cubicBezTo>
                    <a:pt x="33039" y="8726"/>
                    <a:pt x="33040" y="8725"/>
                    <a:pt x="33040" y="8724"/>
                  </a:cubicBezTo>
                  <a:lnTo>
                    <a:pt x="33040" y="8724"/>
                  </a:lnTo>
                  <a:lnTo>
                    <a:pt x="33040" y="8754"/>
                  </a:lnTo>
                  <a:lnTo>
                    <a:pt x="33162" y="8602"/>
                  </a:lnTo>
                  <a:close/>
                  <a:moveTo>
                    <a:pt x="33038" y="8726"/>
                  </a:moveTo>
                  <a:lnTo>
                    <a:pt x="33038" y="8726"/>
                  </a:lnTo>
                  <a:cubicBezTo>
                    <a:pt x="32998" y="8769"/>
                    <a:pt x="32985" y="8789"/>
                    <a:pt x="32987" y="8789"/>
                  </a:cubicBezTo>
                  <a:cubicBezTo>
                    <a:pt x="32990" y="8789"/>
                    <a:pt x="33011" y="8767"/>
                    <a:pt x="33038" y="8726"/>
                  </a:cubicBezTo>
                  <a:close/>
                  <a:moveTo>
                    <a:pt x="33070" y="8739"/>
                  </a:moveTo>
                  <a:lnTo>
                    <a:pt x="33010" y="8815"/>
                  </a:lnTo>
                  <a:cubicBezTo>
                    <a:pt x="33038" y="8815"/>
                    <a:pt x="33067" y="8815"/>
                    <a:pt x="33070" y="8739"/>
                  </a:cubicBezTo>
                  <a:close/>
                  <a:moveTo>
                    <a:pt x="33010" y="8815"/>
                  </a:moveTo>
                  <a:cubicBezTo>
                    <a:pt x="33010" y="8815"/>
                    <a:pt x="32979" y="8845"/>
                    <a:pt x="32979" y="8876"/>
                  </a:cubicBezTo>
                  <a:lnTo>
                    <a:pt x="33010" y="8815"/>
                  </a:lnTo>
                  <a:close/>
                  <a:moveTo>
                    <a:pt x="33162" y="8663"/>
                  </a:moveTo>
                  <a:lnTo>
                    <a:pt x="32979" y="8906"/>
                  </a:lnTo>
                  <a:lnTo>
                    <a:pt x="32949" y="8967"/>
                  </a:lnTo>
                  <a:lnTo>
                    <a:pt x="33162" y="8663"/>
                  </a:lnTo>
                  <a:close/>
                  <a:moveTo>
                    <a:pt x="32675" y="9240"/>
                  </a:moveTo>
                  <a:cubicBezTo>
                    <a:pt x="32631" y="9306"/>
                    <a:pt x="32555" y="9420"/>
                    <a:pt x="32575" y="9420"/>
                  </a:cubicBezTo>
                  <a:cubicBezTo>
                    <a:pt x="32582" y="9420"/>
                    <a:pt x="32603" y="9404"/>
                    <a:pt x="32645" y="9362"/>
                  </a:cubicBezTo>
                  <a:cubicBezTo>
                    <a:pt x="32655" y="9342"/>
                    <a:pt x="32652" y="9338"/>
                    <a:pt x="32646" y="9338"/>
                  </a:cubicBezTo>
                  <a:cubicBezTo>
                    <a:pt x="32643" y="9338"/>
                    <a:pt x="32640" y="9339"/>
                    <a:pt x="32637" y="9339"/>
                  </a:cubicBezTo>
                  <a:cubicBezTo>
                    <a:pt x="32630" y="9339"/>
                    <a:pt x="32630" y="9332"/>
                    <a:pt x="32675" y="9271"/>
                  </a:cubicBezTo>
                  <a:lnTo>
                    <a:pt x="32675" y="9240"/>
                  </a:lnTo>
                  <a:close/>
                  <a:moveTo>
                    <a:pt x="32594" y="9467"/>
                  </a:moveTo>
                  <a:cubicBezTo>
                    <a:pt x="32591" y="9467"/>
                    <a:pt x="32580" y="9479"/>
                    <a:pt x="32554" y="9514"/>
                  </a:cubicBezTo>
                  <a:lnTo>
                    <a:pt x="32554" y="9544"/>
                  </a:lnTo>
                  <a:cubicBezTo>
                    <a:pt x="32554" y="9544"/>
                    <a:pt x="32600" y="9467"/>
                    <a:pt x="32594" y="9467"/>
                  </a:cubicBezTo>
                  <a:close/>
                  <a:moveTo>
                    <a:pt x="32554" y="9575"/>
                  </a:moveTo>
                  <a:cubicBezTo>
                    <a:pt x="32534" y="9575"/>
                    <a:pt x="32527" y="9588"/>
                    <a:pt x="32534" y="9588"/>
                  </a:cubicBezTo>
                  <a:cubicBezTo>
                    <a:pt x="32537" y="9588"/>
                    <a:pt x="32544" y="9585"/>
                    <a:pt x="32554" y="9575"/>
                  </a:cubicBezTo>
                  <a:close/>
                  <a:moveTo>
                    <a:pt x="32554" y="9544"/>
                  </a:moveTo>
                  <a:lnTo>
                    <a:pt x="32554" y="9544"/>
                  </a:lnTo>
                  <a:cubicBezTo>
                    <a:pt x="32527" y="9558"/>
                    <a:pt x="32512" y="9577"/>
                    <a:pt x="32501" y="9597"/>
                  </a:cubicBezTo>
                  <a:lnTo>
                    <a:pt x="32501" y="9597"/>
                  </a:lnTo>
                  <a:cubicBezTo>
                    <a:pt x="32518" y="9580"/>
                    <a:pt x="32535" y="9563"/>
                    <a:pt x="32554" y="9544"/>
                  </a:cubicBezTo>
                  <a:close/>
                  <a:moveTo>
                    <a:pt x="32523" y="9362"/>
                  </a:moveTo>
                  <a:cubicBezTo>
                    <a:pt x="32493" y="9392"/>
                    <a:pt x="32432" y="9453"/>
                    <a:pt x="32402" y="9483"/>
                  </a:cubicBezTo>
                  <a:cubicBezTo>
                    <a:pt x="32402" y="9483"/>
                    <a:pt x="32463" y="9453"/>
                    <a:pt x="32463" y="9453"/>
                  </a:cubicBezTo>
                  <a:lnTo>
                    <a:pt x="32463" y="9453"/>
                  </a:lnTo>
                  <a:lnTo>
                    <a:pt x="32371" y="9605"/>
                  </a:lnTo>
                  <a:cubicBezTo>
                    <a:pt x="32441" y="9512"/>
                    <a:pt x="32475" y="9473"/>
                    <a:pt x="32474" y="9473"/>
                  </a:cubicBezTo>
                  <a:lnTo>
                    <a:pt x="32474" y="9473"/>
                  </a:lnTo>
                  <a:cubicBezTo>
                    <a:pt x="32474" y="9473"/>
                    <a:pt x="32470" y="9476"/>
                    <a:pt x="32463" y="9483"/>
                  </a:cubicBezTo>
                  <a:lnTo>
                    <a:pt x="32463" y="9453"/>
                  </a:lnTo>
                  <a:lnTo>
                    <a:pt x="32523" y="9362"/>
                  </a:lnTo>
                  <a:close/>
                  <a:moveTo>
                    <a:pt x="32501" y="9597"/>
                  </a:moveTo>
                  <a:cubicBezTo>
                    <a:pt x="32437" y="9660"/>
                    <a:pt x="32383" y="9709"/>
                    <a:pt x="32311" y="9757"/>
                  </a:cubicBezTo>
                  <a:cubicBezTo>
                    <a:pt x="32371" y="9727"/>
                    <a:pt x="32402" y="9696"/>
                    <a:pt x="32463" y="9666"/>
                  </a:cubicBezTo>
                  <a:cubicBezTo>
                    <a:pt x="32480" y="9649"/>
                    <a:pt x="32487" y="9622"/>
                    <a:pt x="32501" y="9597"/>
                  </a:cubicBezTo>
                  <a:close/>
                  <a:moveTo>
                    <a:pt x="32250" y="9757"/>
                  </a:moveTo>
                  <a:lnTo>
                    <a:pt x="32189" y="9818"/>
                  </a:lnTo>
                  <a:lnTo>
                    <a:pt x="32189" y="9848"/>
                  </a:lnTo>
                  <a:lnTo>
                    <a:pt x="32250" y="9757"/>
                  </a:lnTo>
                  <a:close/>
                  <a:moveTo>
                    <a:pt x="32159" y="9818"/>
                  </a:moveTo>
                  <a:cubicBezTo>
                    <a:pt x="32128" y="9848"/>
                    <a:pt x="32098" y="9879"/>
                    <a:pt x="32067" y="9909"/>
                  </a:cubicBezTo>
                  <a:lnTo>
                    <a:pt x="32128" y="9879"/>
                  </a:lnTo>
                  <a:lnTo>
                    <a:pt x="32159" y="9818"/>
                  </a:lnTo>
                  <a:close/>
                  <a:moveTo>
                    <a:pt x="32007" y="9909"/>
                  </a:moveTo>
                  <a:lnTo>
                    <a:pt x="31946" y="10000"/>
                  </a:lnTo>
                  <a:lnTo>
                    <a:pt x="31916" y="10061"/>
                  </a:lnTo>
                  <a:lnTo>
                    <a:pt x="32007" y="9909"/>
                  </a:lnTo>
                  <a:close/>
                  <a:moveTo>
                    <a:pt x="24871" y="10053"/>
                  </a:moveTo>
                  <a:cubicBezTo>
                    <a:pt x="24871" y="10054"/>
                    <a:pt x="24863" y="10077"/>
                    <a:pt x="24833" y="10152"/>
                  </a:cubicBezTo>
                  <a:lnTo>
                    <a:pt x="24864" y="10091"/>
                  </a:lnTo>
                  <a:cubicBezTo>
                    <a:pt x="24864" y="10076"/>
                    <a:pt x="24871" y="10054"/>
                    <a:pt x="24871" y="10053"/>
                  </a:cubicBezTo>
                  <a:close/>
                  <a:moveTo>
                    <a:pt x="31824" y="10243"/>
                  </a:moveTo>
                  <a:lnTo>
                    <a:pt x="31764" y="10335"/>
                  </a:lnTo>
                  <a:lnTo>
                    <a:pt x="31764" y="10335"/>
                  </a:lnTo>
                  <a:lnTo>
                    <a:pt x="31855" y="10243"/>
                  </a:lnTo>
                  <a:close/>
                  <a:moveTo>
                    <a:pt x="31885" y="10304"/>
                  </a:moveTo>
                  <a:cubicBezTo>
                    <a:pt x="31866" y="10304"/>
                    <a:pt x="31871" y="10304"/>
                    <a:pt x="31862" y="10335"/>
                  </a:cubicBezTo>
                  <a:lnTo>
                    <a:pt x="31862" y="10335"/>
                  </a:lnTo>
                  <a:lnTo>
                    <a:pt x="31885" y="10304"/>
                  </a:lnTo>
                  <a:close/>
                  <a:moveTo>
                    <a:pt x="31764" y="10335"/>
                  </a:moveTo>
                  <a:lnTo>
                    <a:pt x="31703" y="10411"/>
                  </a:lnTo>
                  <a:lnTo>
                    <a:pt x="31703" y="10411"/>
                  </a:lnTo>
                  <a:cubicBezTo>
                    <a:pt x="31726" y="10388"/>
                    <a:pt x="31748" y="10365"/>
                    <a:pt x="31764" y="10335"/>
                  </a:cubicBezTo>
                  <a:close/>
                  <a:moveTo>
                    <a:pt x="31703" y="10411"/>
                  </a:moveTo>
                  <a:cubicBezTo>
                    <a:pt x="31680" y="10433"/>
                    <a:pt x="31657" y="10456"/>
                    <a:pt x="31642" y="10487"/>
                  </a:cubicBezTo>
                  <a:lnTo>
                    <a:pt x="31703" y="10411"/>
                  </a:lnTo>
                  <a:close/>
                  <a:moveTo>
                    <a:pt x="31862" y="10335"/>
                  </a:moveTo>
                  <a:lnTo>
                    <a:pt x="31703" y="10547"/>
                  </a:lnTo>
                  <a:lnTo>
                    <a:pt x="31824" y="10426"/>
                  </a:lnTo>
                  <a:cubicBezTo>
                    <a:pt x="31847" y="10381"/>
                    <a:pt x="31857" y="10353"/>
                    <a:pt x="31862" y="10335"/>
                  </a:cubicBezTo>
                  <a:close/>
                  <a:moveTo>
                    <a:pt x="31643" y="10467"/>
                  </a:moveTo>
                  <a:cubicBezTo>
                    <a:pt x="31637" y="10467"/>
                    <a:pt x="31620" y="10478"/>
                    <a:pt x="31581" y="10517"/>
                  </a:cubicBezTo>
                  <a:cubicBezTo>
                    <a:pt x="31572" y="10546"/>
                    <a:pt x="31559" y="10571"/>
                    <a:pt x="31544" y="10595"/>
                  </a:cubicBezTo>
                  <a:lnTo>
                    <a:pt x="31544" y="10595"/>
                  </a:lnTo>
                  <a:cubicBezTo>
                    <a:pt x="31573" y="10560"/>
                    <a:pt x="31605" y="10523"/>
                    <a:pt x="31642" y="10487"/>
                  </a:cubicBezTo>
                  <a:cubicBezTo>
                    <a:pt x="31642" y="10487"/>
                    <a:pt x="31652" y="10467"/>
                    <a:pt x="31643" y="10467"/>
                  </a:cubicBezTo>
                  <a:close/>
                  <a:moveTo>
                    <a:pt x="31672" y="10335"/>
                  </a:moveTo>
                  <a:cubicBezTo>
                    <a:pt x="31661" y="10335"/>
                    <a:pt x="31634" y="10365"/>
                    <a:pt x="31627" y="10376"/>
                  </a:cubicBezTo>
                  <a:lnTo>
                    <a:pt x="31627" y="10376"/>
                  </a:lnTo>
                  <a:cubicBezTo>
                    <a:pt x="31544" y="10436"/>
                    <a:pt x="31488" y="10522"/>
                    <a:pt x="31460" y="10608"/>
                  </a:cubicBezTo>
                  <a:cubicBezTo>
                    <a:pt x="31520" y="10517"/>
                    <a:pt x="31581" y="10456"/>
                    <a:pt x="31672" y="10365"/>
                  </a:cubicBezTo>
                  <a:cubicBezTo>
                    <a:pt x="31680" y="10343"/>
                    <a:pt x="31678" y="10335"/>
                    <a:pt x="31672" y="10335"/>
                  </a:cubicBezTo>
                  <a:close/>
                  <a:moveTo>
                    <a:pt x="31544" y="10595"/>
                  </a:moveTo>
                  <a:lnTo>
                    <a:pt x="31544" y="10595"/>
                  </a:lnTo>
                  <a:cubicBezTo>
                    <a:pt x="31502" y="10646"/>
                    <a:pt x="31465" y="10693"/>
                    <a:pt x="31429" y="10730"/>
                  </a:cubicBezTo>
                  <a:cubicBezTo>
                    <a:pt x="31471" y="10688"/>
                    <a:pt x="31512" y="10646"/>
                    <a:pt x="31544" y="10595"/>
                  </a:cubicBezTo>
                  <a:close/>
                  <a:moveTo>
                    <a:pt x="24347" y="10517"/>
                  </a:moveTo>
                  <a:cubicBezTo>
                    <a:pt x="24317" y="10562"/>
                    <a:pt x="24279" y="10667"/>
                    <a:pt x="24249" y="10746"/>
                  </a:cubicBezTo>
                  <a:lnTo>
                    <a:pt x="24249" y="10746"/>
                  </a:lnTo>
                  <a:cubicBezTo>
                    <a:pt x="24286" y="10665"/>
                    <a:pt x="24321" y="10585"/>
                    <a:pt x="24347" y="10517"/>
                  </a:cubicBezTo>
                  <a:close/>
                  <a:moveTo>
                    <a:pt x="31460" y="10608"/>
                  </a:moveTo>
                  <a:cubicBezTo>
                    <a:pt x="31429" y="10639"/>
                    <a:pt x="31399" y="10699"/>
                    <a:pt x="31368" y="10730"/>
                  </a:cubicBezTo>
                  <a:lnTo>
                    <a:pt x="31368" y="10760"/>
                  </a:lnTo>
                  <a:cubicBezTo>
                    <a:pt x="31399" y="10730"/>
                    <a:pt x="31429" y="10669"/>
                    <a:pt x="31460" y="10608"/>
                  </a:cubicBezTo>
                  <a:close/>
                  <a:moveTo>
                    <a:pt x="24249" y="10746"/>
                  </a:moveTo>
                  <a:lnTo>
                    <a:pt x="24249" y="10746"/>
                  </a:lnTo>
                  <a:cubicBezTo>
                    <a:pt x="24234" y="10780"/>
                    <a:pt x="24218" y="10814"/>
                    <a:pt x="24202" y="10847"/>
                  </a:cubicBezTo>
                  <a:lnTo>
                    <a:pt x="24202" y="10847"/>
                  </a:lnTo>
                  <a:cubicBezTo>
                    <a:pt x="24212" y="10842"/>
                    <a:pt x="24229" y="10800"/>
                    <a:pt x="24249" y="10746"/>
                  </a:cubicBezTo>
                  <a:close/>
                  <a:moveTo>
                    <a:pt x="24291" y="10832"/>
                  </a:moveTo>
                  <a:cubicBezTo>
                    <a:pt x="24293" y="10832"/>
                    <a:pt x="24284" y="10856"/>
                    <a:pt x="24256" y="10912"/>
                  </a:cubicBezTo>
                  <a:cubicBezTo>
                    <a:pt x="24272" y="10863"/>
                    <a:pt x="24288" y="10832"/>
                    <a:pt x="24291" y="10832"/>
                  </a:cubicBezTo>
                  <a:close/>
                  <a:moveTo>
                    <a:pt x="31429" y="10730"/>
                  </a:moveTo>
                  <a:lnTo>
                    <a:pt x="31308" y="10882"/>
                  </a:lnTo>
                  <a:lnTo>
                    <a:pt x="31308" y="10912"/>
                  </a:lnTo>
                  <a:lnTo>
                    <a:pt x="31429" y="10730"/>
                  </a:lnTo>
                  <a:close/>
                  <a:moveTo>
                    <a:pt x="24195" y="10821"/>
                  </a:moveTo>
                  <a:cubicBezTo>
                    <a:pt x="24188" y="10862"/>
                    <a:pt x="24174" y="10904"/>
                    <a:pt x="24154" y="10949"/>
                  </a:cubicBezTo>
                  <a:lnTo>
                    <a:pt x="24154" y="10949"/>
                  </a:lnTo>
                  <a:cubicBezTo>
                    <a:pt x="24170" y="10916"/>
                    <a:pt x="24186" y="10882"/>
                    <a:pt x="24202" y="10847"/>
                  </a:cubicBezTo>
                  <a:lnTo>
                    <a:pt x="24202" y="10847"/>
                  </a:lnTo>
                  <a:cubicBezTo>
                    <a:pt x="24202" y="10847"/>
                    <a:pt x="24201" y="10847"/>
                    <a:pt x="24201" y="10847"/>
                  </a:cubicBezTo>
                  <a:cubicBezTo>
                    <a:pt x="24197" y="10847"/>
                    <a:pt x="24195" y="10839"/>
                    <a:pt x="24195" y="10821"/>
                  </a:cubicBezTo>
                  <a:close/>
                  <a:moveTo>
                    <a:pt x="24154" y="10949"/>
                  </a:moveTo>
                  <a:lnTo>
                    <a:pt x="24154" y="10949"/>
                  </a:lnTo>
                  <a:cubicBezTo>
                    <a:pt x="24146" y="10967"/>
                    <a:pt x="24137" y="10985"/>
                    <a:pt x="24129" y="11003"/>
                  </a:cubicBezTo>
                  <a:lnTo>
                    <a:pt x="24129" y="11003"/>
                  </a:lnTo>
                  <a:cubicBezTo>
                    <a:pt x="24138" y="10984"/>
                    <a:pt x="24147" y="10966"/>
                    <a:pt x="24154" y="10949"/>
                  </a:cubicBezTo>
                  <a:close/>
                  <a:moveTo>
                    <a:pt x="31429" y="10791"/>
                  </a:moveTo>
                  <a:cubicBezTo>
                    <a:pt x="31365" y="10873"/>
                    <a:pt x="31345" y="10897"/>
                    <a:pt x="31344" y="10897"/>
                  </a:cubicBezTo>
                  <a:cubicBezTo>
                    <a:pt x="31341" y="10897"/>
                    <a:pt x="31380" y="10842"/>
                    <a:pt x="31374" y="10842"/>
                  </a:cubicBezTo>
                  <a:lnTo>
                    <a:pt x="31374" y="10842"/>
                  </a:lnTo>
                  <a:cubicBezTo>
                    <a:pt x="31370" y="10842"/>
                    <a:pt x="31353" y="10859"/>
                    <a:pt x="31308" y="10912"/>
                  </a:cubicBezTo>
                  <a:lnTo>
                    <a:pt x="31308" y="10912"/>
                  </a:lnTo>
                  <a:lnTo>
                    <a:pt x="31308" y="10912"/>
                  </a:lnTo>
                  <a:cubicBezTo>
                    <a:pt x="31308" y="10912"/>
                    <a:pt x="31308" y="10912"/>
                    <a:pt x="31308" y="10912"/>
                  </a:cubicBezTo>
                  <a:lnTo>
                    <a:pt x="31308" y="10912"/>
                  </a:lnTo>
                  <a:cubicBezTo>
                    <a:pt x="31283" y="10961"/>
                    <a:pt x="31219" y="11050"/>
                    <a:pt x="31243" y="11050"/>
                  </a:cubicBezTo>
                  <a:cubicBezTo>
                    <a:pt x="31249" y="11050"/>
                    <a:pt x="31260" y="11045"/>
                    <a:pt x="31277" y="11034"/>
                  </a:cubicBezTo>
                  <a:cubicBezTo>
                    <a:pt x="31338" y="10973"/>
                    <a:pt x="31399" y="10882"/>
                    <a:pt x="31429" y="10791"/>
                  </a:cubicBezTo>
                  <a:close/>
                  <a:moveTo>
                    <a:pt x="31308" y="10882"/>
                  </a:moveTo>
                  <a:lnTo>
                    <a:pt x="31095" y="11186"/>
                  </a:lnTo>
                  <a:lnTo>
                    <a:pt x="31308" y="10912"/>
                  </a:lnTo>
                  <a:lnTo>
                    <a:pt x="31308" y="10912"/>
                  </a:lnTo>
                  <a:cubicBezTo>
                    <a:pt x="31289" y="10931"/>
                    <a:pt x="31282" y="10938"/>
                    <a:pt x="31281" y="10938"/>
                  </a:cubicBezTo>
                  <a:cubicBezTo>
                    <a:pt x="31279" y="10938"/>
                    <a:pt x="31308" y="10903"/>
                    <a:pt x="31308" y="10882"/>
                  </a:cubicBezTo>
                  <a:close/>
                  <a:moveTo>
                    <a:pt x="31216" y="11216"/>
                  </a:moveTo>
                  <a:lnTo>
                    <a:pt x="31216" y="11216"/>
                  </a:lnTo>
                  <a:cubicBezTo>
                    <a:pt x="31152" y="11259"/>
                    <a:pt x="31103" y="11302"/>
                    <a:pt x="31112" y="11302"/>
                  </a:cubicBezTo>
                  <a:cubicBezTo>
                    <a:pt x="31115" y="11302"/>
                    <a:pt x="31129" y="11295"/>
                    <a:pt x="31156" y="11277"/>
                  </a:cubicBezTo>
                  <a:lnTo>
                    <a:pt x="31216" y="11216"/>
                  </a:lnTo>
                  <a:close/>
                  <a:moveTo>
                    <a:pt x="31093" y="11157"/>
                  </a:moveTo>
                  <a:cubicBezTo>
                    <a:pt x="31033" y="11217"/>
                    <a:pt x="30972" y="11277"/>
                    <a:pt x="30882" y="11338"/>
                  </a:cubicBezTo>
                  <a:cubicBezTo>
                    <a:pt x="30821" y="11459"/>
                    <a:pt x="30821" y="11490"/>
                    <a:pt x="30821" y="11490"/>
                  </a:cubicBezTo>
                  <a:lnTo>
                    <a:pt x="31064" y="11216"/>
                  </a:lnTo>
                  <a:lnTo>
                    <a:pt x="31034" y="11216"/>
                  </a:lnTo>
                  <a:lnTo>
                    <a:pt x="31093" y="11157"/>
                  </a:lnTo>
                  <a:close/>
                  <a:moveTo>
                    <a:pt x="26705" y="11569"/>
                  </a:moveTo>
                  <a:cubicBezTo>
                    <a:pt x="26700" y="11569"/>
                    <a:pt x="26685" y="11586"/>
                    <a:pt x="26657" y="11642"/>
                  </a:cubicBezTo>
                  <a:lnTo>
                    <a:pt x="26687" y="11611"/>
                  </a:lnTo>
                  <a:cubicBezTo>
                    <a:pt x="26704" y="11595"/>
                    <a:pt x="26712" y="11569"/>
                    <a:pt x="26705" y="11569"/>
                  </a:cubicBezTo>
                  <a:close/>
                  <a:moveTo>
                    <a:pt x="30760" y="11490"/>
                  </a:moveTo>
                  <a:lnTo>
                    <a:pt x="30669" y="11642"/>
                  </a:lnTo>
                  <a:lnTo>
                    <a:pt x="30760" y="11520"/>
                  </a:lnTo>
                  <a:lnTo>
                    <a:pt x="30760" y="11490"/>
                  </a:lnTo>
                  <a:close/>
                  <a:moveTo>
                    <a:pt x="30984" y="11409"/>
                  </a:moveTo>
                  <a:cubicBezTo>
                    <a:pt x="30951" y="11409"/>
                    <a:pt x="30886" y="11441"/>
                    <a:pt x="30821" y="11490"/>
                  </a:cubicBezTo>
                  <a:lnTo>
                    <a:pt x="30700" y="11672"/>
                  </a:lnTo>
                  <a:cubicBezTo>
                    <a:pt x="30750" y="11647"/>
                    <a:pt x="30922" y="11459"/>
                    <a:pt x="30932" y="11459"/>
                  </a:cubicBezTo>
                  <a:lnTo>
                    <a:pt x="30932" y="11459"/>
                  </a:lnTo>
                  <a:cubicBezTo>
                    <a:pt x="30934" y="11459"/>
                    <a:pt x="30929" y="11468"/>
                    <a:pt x="30912" y="11490"/>
                  </a:cubicBezTo>
                  <a:cubicBezTo>
                    <a:pt x="30852" y="11581"/>
                    <a:pt x="30760" y="11672"/>
                    <a:pt x="30700" y="11733"/>
                  </a:cubicBezTo>
                  <a:cubicBezTo>
                    <a:pt x="30705" y="11728"/>
                    <a:pt x="30708" y="11725"/>
                    <a:pt x="30709" y="11725"/>
                  </a:cubicBezTo>
                  <a:lnTo>
                    <a:pt x="30709" y="11725"/>
                  </a:lnTo>
                  <a:cubicBezTo>
                    <a:pt x="30721" y="11725"/>
                    <a:pt x="30541" y="11978"/>
                    <a:pt x="30572" y="11978"/>
                  </a:cubicBezTo>
                  <a:cubicBezTo>
                    <a:pt x="30573" y="11978"/>
                    <a:pt x="30575" y="11977"/>
                    <a:pt x="30578" y="11976"/>
                  </a:cubicBezTo>
                  <a:lnTo>
                    <a:pt x="30700" y="11824"/>
                  </a:lnTo>
                  <a:lnTo>
                    <a:pt x="30730" y="11824"/>
                  </a:lnTo>
                  <a:cubicBezTo>
                    <a:pt x="30760" y="11702"/>
                    <a:pt x="30852" y="11581"/>
                    <a:pt x="30973" y="11490"/>
                  </a:cubicBezTo>
                  <a:cubicBezTo>
                    <a:pt x="31016" y="11433"/>
                    <a:pt x="31012" y="11409"/>
                    <a:pt x="30984" y="11409"/>
                  </a:cubicBezTo>
                  <a:close/>
                  <a:moveTo>
                    <a:pt x="30456" y="11998"/>
                  </a:moveTo>
                  <a:cubicBezTo>
                    <a:pt x="30456" y="11998"/>
                    <a:pt x="30454" y="12006"/>
                    <a:pt x="30449" y="12018"/>
                  </a:cubicBezTo>
                  <a:lnTo>
                    <a:pt x="30449" y="12018"/>
                  </a:lnTo>
                  <a:lnTo>
                    <a:pt x="30457" y="12006"/>
                  </a:lnTo>
                  <a:cubicBezTo>
                    <a:pt x="30457" y="12001"/>
                    <a:pt x="30457" y="11998"/>
                    <a:pt x="30456" y="11998"/>
                  </a:cubicBezTo>
                  <a:close/>
                  <a:moveTo>
                    <a:pt x="26349" y="12124"/>
                  </a:moveTo>
                  <a:lnTo>
                    <a:pt x="26292" y="12219"/>
                  </a:lnTo>
                  <a:cubicBezTo>
                    <a:pt x="26285" y="12233"/>
                    <a:pt x="26283" y="12239"/>
                    <a:pt x="26283" y="12239"/>
                  </a:cubicBezTo>
                  <a:cubicBezTo>
                    <a:pt x="26286" y="12239"/>
                    <a:pt x="26323" y="12174"/>
                    <a:pt x="26349" y="12124"/>
                  </a:cubicBezTo>
                  <a:close/>
                  <a:moveTo>
                    <a:pt x="30319" y="12153"/>
                  </a:moveTo>
                  <a:cubicBezTo>
                    <a:pt x="30317" y="12153"/>
                    <a:pt x="30313" y="12155"/>
                    <a:pt x="30307" y="12157"/>
                  </a:cubicBezTo>
                  <a:lnTo>
                    <a:pt x="30307" y="12157"/>
                  </a:lnTo>
                  <a:cubicBezTo>
                    <a:pt x="30308" y="12156"/>
                    <a:pt x="30308" y="12156"/>
                    <a:pt x="30309" y="12155"/>
                  </a:cubicBezTo>
                  <a:lnTo>
                    <a:pt x="30309" y="12155"/>
                  </a:lnTo>
                  <a:cubicBezTo>
                    <a:pt x="30307" y="12156"/>
                    <a:pt x="30306" y="12157"/>
                    <a:pt x="30305" y="12158"/>
                  </a:cubicBezTo>
                  <a:cubicBezTo>
                    <a:pt x="30305" y="12158"/>
                    <a:pt x="30306" y="12157"/>
                    <a:pt x="30307" y="12157"/>
                  </a:cubicBezTo>
                  <a:lnTo>
                    <a:pt x="30307" y="12157"/>
                  </a:lnTo>
                  <a:cubicBezTo>
                    <a:pt x="30279" y="12193"/>
                    <a:pt x="30246" y="12247"/>
                    <a:pt x="30218" y="12301"/>
                  </a:cubicBezTo>
                  <a:lnTo>
                    <a:pt x="30218" y="12301"/>
                  </a:lnTo>
                  <a:cubicBezTo>
                    <a:pt x="30282" y="12223"/>
                    <a:pt x="30339" y="12153"/>
                    <a:pt x="30319" y="12153"/>
                  </a:cubicBezTo>
                  <a:close/>
                  <a:moveTo>
                    <a:pt x="30031" y="12371"/>
                  </a:moveTo>
                  <a:lnTo>
                    <a:pt x="29909" y="12523"/>
                  </a:lnTo>
                  <a:cubicBezTo>
                    <a:pt x="29938" y="12495"/>
                    <a:pt x="29966" y="12441"/>
                    <a:pt x="30018" y="12409"/>
                  </a:cubicBezTo>
                  <a:lnTo>
                    <a:pt x="30018" y="12409"/>
                  </a:lnTo>
                  <a:cubicBezTo>
                    <a:pt x="30019" y="12409"/>
                    <a:pt x="30019" y="12409"/>
                    <a:pt x="30020" y="12409"/>
                  </a:cubicBezTo>
                  <a:cubicBezTo>
                    <a:pt x="30023" y="12409"/>
                    <a:pt x="30031" y="12401"/>
                    <a:pt x="30031" y="12401"/>
                  </a:cubicBezTo>
                  <a:lnTo>
                    <a:pt x="30031" y="12401"/>
                  </a:lnTo>
                  <a:cubicBezTo>
                    <a:pt x="30027" y="12404"/>
                    <a:pt x="30022" y="12406"/>
                    <a:pt x="30018" y="12409"/>
                  </a:cubicBezTo>
                  <a:lnTo>
                    <a:pt x="30018" y="12409"/>
                  </a:lnTo>
                  <a:cubicBezTo>
                    <a:pt x="30016" y="12406"/>
                    <a:pt x="30018" y="12397"/>
                    <a:pt x="30031" y="12371"/>
                  </a:cubicBezTo>
                  <a:close/>
                  <a:moveTo>
                    <a:pt x="23253" y="12678"/>
                  </a:moveTo>
                  <a:cubicBezTo>
                    <a:pt x="23227" y="12719"/>
                    <a:pt x="23202" y="12765"/>
                    <a:pt x="23192" y="12797"/>
                  </a:cubicBezTo>
                  <a:cubicBezTo>
                    <a:pt x="23214" y="12753"/>
                    <a:pt x="23234" y="12713"/>
                    <a:pt x="23253" y="12678"/>
                  </a:cubicBezTo>
                  <a:close/>
                  <a:moveTo>
                    <a:pt x="30057" y="12645"/>
                  </a:moveTo>
                  <a:cubicBezTo>
                    <a:pt x="29983" y="12715"/>
                    <a:pt x="29909" y="12782"/>
                    <a:pt x="29879" y="12827"/>
                  </a:cubicBezTo>
                  <a:cubicBezTo>
                    <a:pt x="29940" y="12766"/>
                    <a:pt x="30001" y="12705"/>
                    <a:pt x="30061" y="12645"/>
                  </a:cubicBezTo>
                  <a:close/>
                  <a:moveTo>
                    <a:pt x="29805" y="12841"/>
                  </a:moveTo>
                  <a:lnTo>
                    <a:pt x="29805" y="12841"/>
                  </a:lnTo>
                  <a:cubicBezTo>
                    <a:pt x="29805" y="12841"/>
                    <a:pt x="29805" y="12842"/>
                    <a:pt x="29805" y="12842"/>
                  </a:cubicBezTo>
                  <a:lnTo>
                    <a:pt x="29805" y="12842"/>
                  </a:lnTo>
                  <a:cubicBezTo>
                    <a:pt x="29788" y="12867"/>
                    <a:pt x="29788" y="12888"/>
                    <a:pt x="29788" y="12888"/>
                  </a:cubicBezTo>
                  <a:lnTo>
                    <a:pt x="29757" y="12918"/>
                  </a:lnTo>
                  <a:lnTo>
                    <a:pt x="29757" y="12918"/>
                  </a:lnTo>
                  <a:cubicBezTo>
                    <a:pt x="29749" y="12931"/>
                    <a:pt x="29737" y="12948"/>
                    <a:pt x="29724" y="12966"/>
                  </a:cubicBezTo>
                  <a:lnTo>
                    <a:pt x="29724" y="12966"/>
                  </a:lnTo>
                  <a:cubicBezTo>
                    <a:pt x="29745" y="12918"/>
                    <a:pt x="29769" y="12879"/>
                    <a:pt x="29805" y="12841"/>
                  </a:cubicBezTo>
                  <a:close/>
                  <a:moveTo>
                    <a:pt x="29334" y="13220"/>
                  </a:moveTo>
                  <a:cubicBezTo>
                    <a:pt x="29334" y="13220"/>
                    <a:pt x="29333" y="13221"/>
                    <a:pt x="29332" y="13222"/>
                  </a:cubicBezTo>
                  <a:cubicBezTo>
                    <a:pt x="29319" y="13235"/>
                    <a:pt x="29317" y="13243"/>
                    <a:pt x="29317" y="13249"/>
                  </a:cubicBezTo>
                  <a:lnTo>
                    <a:pt x="29317" y="13249"/>
                  </a:lnTo>
                  <a:cubicBezTo>
                    <a:pt x="29328" y="13232"/>
                    <a:pt x="29336" y="13220"/>
                    <a:pt x="29334" y="13220"/>
                  </a:cubicBezTo>
                  <a:close/>
                  <a:moveTo>
                    <a:pt x="29317" y="13249"/>
                  </a:moveTo>
                  <a:cubicBezTo>
                    <a:pt x="29287" y="13294"/>
                    <a:pt x="29231" y="13372"/>
                    <a:pt x="29233" y="13372"/>
                  </a:cubicBezTo>
                  <a:cubicBezTo>
                    <a:pt x="29234" y="13372"/>
                    <a:pt x="29252" y="13349"/>
                    <a:pt x="29301" y="13283"/>
                  </a:cubicBezTo>
                  <a:cubicBezTo>
                    <a:pt x="29319" y="13266"/>
                    <a:pt x="29316" y="13258"/>
                    <a:pt x="29317" y="13249"/>
                  </a:cubicBezTo>
                  <a:close/>
                  <a:moveTo>
                    <a:pt x="1337" y="13374"/>
                  </a:moveTo>
                  <a:cubicBezTo>
                    <a:pt x="1398" y="13405"/>
                    <a:pt x="1429" y="13405"/>
                    <a:pt x="1459" y="13435"/>
                  </a:cubicBezTo>
                  <a:lnTo>
                    <a:pt x="1398" y="13374"/>
                  </a:lnTo>
                  <a:close/>
                  <a:moveTo>
                    <a:pt x="1581" y="13465"/>
                  </a:moveTo>
                  <a:lnTo>
                    <a:pt x="1581" y="13526"/>
                  </a:lnTo>
                  <a:lnTo>
                    <a:pt x="1672" y="13557"/>
                  </a:lnTo>
                  <a:cubicBezTo>
                    <a:pt x="1641" y="13526"/>
                    <a:pt x="1611" y="13496"/>
                    <a:pt x="1581" y="13465"/>
                  </a:cubicBezTo>
                  <a:close/>
                  <a:moveTo>
                    <a:pt x="29271" y="13496"/>
                  </a:moveTo>
                  <a:cubicBezTo>
                    <a:pt x="29247" y="13524"/>
                    <a:pt x="29230" y="13544"/>
                    <a:pt x="29218" y="13559"/>
                  </a:cubicBezTo>
                  <a:lnTo>
                    <a:pt x="29218" y="13559"/>
                  </a:lnTo>
                  <a:lnTo>
                    <a:pt x="29271" y="13496"/>
                  </a:lnTo>
                  <a:close/>
                  <a:moveTo>
                    <a:pt x="29118" y="13557"/>
                  </a:moveTo>
                  <a:cubicBezTo>
                    <a:pt x="29088" y="13587"/>
                    <a:pt x="29058" y="13618"/>
                    <a:pt x="28998" y="13678"/>
                  </a:cubicBezTo>
                  <a:lnTo>
                    <a:pt x="29028" y="13678"/>
                  </a:lnTo>
                  <a:cubicBezTo>
                    <a:pt x="29058" y="13618"/>
                    <a:pt x="29088" y="13587"/>
                    <a:pt x="29118" y="13557"/>
                  </a:cubicBezTo>
                  <a:close/>
                  <a:moveTo>
                    <a:pt x="28937" y="13769"/>
                  </a:moveTo>
                  <a:cubicBezTo>
                    <a:pt x="28884" y="13804"/>
                    <a:pt x="28852" y="13839"/>
                    <a:pt x="28857" y="13839"/>
                  </a:cubicBezTo>
                  <a:cubicBezTo>
                    <a:pt x="28861" y="13839"/>
                    <a:pt x="28885" y="13821"/>
                    <a:pt x="28937" y="13769"/>
                  </a:cubicBezTo>
                  <a:close/>
                  <a:moveTo>
                    <a:pt x="24950" y="13949"/>
                  </a:moveTo>
                  <a:cubicBezTo>
                    <a:pt x="24925" y="13981"/>
                    <a:pt x="24903" y="14016"/>
                    <a:pt x="24894" y="14043"/>
                  </a:cubicBezTo>
                  <a:cubicBezTo>
                    <a:pt x="24914" y="14009"/>
                    <a:pt x="24932" y="13977"/>
                    <a:pt x="24950" y="13949"/>
                  </a:cubicBezTo>
                  <a:close/>
                  <a:moveTo>
                    <a:pt x="28727" y="14308"/>
                  </a:moveTo>
                  <a:cubicBezTo>
                    <a:pt x="28700" y="14338"/>
                    <a:pt x="28679" y="14362"/>
                    <a:pt x="28663" y="14377"/>
                  </a:cubicBezTo>
                  <a:cubicBezTo>
                    <a:pt x="28686" y="14354"/>
                    <a:pt x="28707" y="14331"/>
                    <a:pt x="28727" y="14308"/>
                  </a:cubicBezTo>
                  <a:close/>
                  <a:moveTo>
                    <a:pt x="28275" y="14700"/>
                  </a:moveTo>
                  <a:cubicBezTo>
                    <a:pt x="28273" y="14700"/>
                    <a:pt x="28266" y="14704"/>
                    <a:pt x="28257" y="14712"/>
                  </a:cubicBezTo>
                  <a:lnTo>
                    <a:pt x="28268" y="14712"/>
                  </a:lnTo>
                  <a:cubicBezTo>
                    <a:pt x="28276" y="14704"/>
                    <a:pt x="28278" y="14700"/>
                    <a:pt x="28275" y="14700"/>
                  </a:cubicBezTo>
                  <a:close/>
                  <a:moveTo>
                    <a:pt x="760" y="14803"/>
                  </a:moveTo>
                  <a:lnTo>
                    <a:pt x="790" y="14833"/>
                  </a:lnTo>
                  <a:lnTo>
                    <a:pt x="882" y="14803"/>
                  </a:lnTo>
                  <a:close/>
                  <a:moveTo>
                    <a:pt x="28157" y="14847"/>
                  </a:moveTo>
                  <a:cubicBezTo>
                    <a:pt x="28144" y="14870"/>
                    <a:pt x="28130" y="14887"/>
                    <a:pt x="28117" y="14896"/>
                  </a:cubicBezTo>
                  <a:lnTo>
                    <a:pt x="28117" y="14896"/>
                  </a:lnTo>
                  <a:cubicBezTo>
                    <a:pt x="28131" y="14880"/>
                    <a:pt x="28144" y="14863"/>
                    <a:pt x="28157" y="14847"/>
                  </a:cubicBezTo>
                  <a:close/>
                  <a:moveTo>
                    <a:pt x="562" y="14871"/>
                  </a:moveTo>
                  <a:cubicBezTo>
                    <a:pt x="547" y="14871"/>
                    <a:pt x="532" y="14879"/>
                    <a:pt x="517" y="14894"/>
                  </a:cubicBezTo>
                  <a:lnTo>
                    <a:pt x="486" y="14924"/>
                  </a:lnTo>
                  <a:cubicBezTo>
                    <a:pt x="517" y="14894"/>
                    <a:pt x="578" y="14894"/>
                    <a:pt x="608" y="14894"/>
                  </a:cubicBezTo>
                  <a:cubicBezTo>
                    <a:pt x="593" y="14879"/>
                    <a:pt x="578" y="14871"/>
                    <a:pt x="562" y="14871"/>
                  </a:cubicBezTo>
                  <a:close/>
                  <a:moveTo>
                    <a:pt x="22113" y="15040"/>
                  </a:moveTo>
                  <a:cubicBezTo>
                    <a:pt x="22104" y="15054"/>
                    <a:pt x="22098" y="15066"/>
                    <a:pt x="22098" y="15076"/>
                  </a:cubicBezTo>
                  <a:cubicBezTo>
                    <a:pt x="22102" y="15064"/>
                    <a:pt x="22107" y="15052"/>
                    <a:pt x="22113" y="15040"/>
                  </a:cubicBezTo>
                  <a:close/>
                  <a:moveTo>
                    <a:pt x="27934" y="14955"/>
                  </a:moveTo>
                  <a:lnTo>
                    <a:pt x="27934" y="14955"/>
                  </a:lnTo>
                  <a:cubicBezTo>
                    <a:pt x="27842" y="15046"/>
                    <a:pt x="27782" y="15107"/>
                    <a:pt x="27721" y="15167"/>
                  </a:cubicBezTo>
                  <a:cubicBezTo>
                    <a:pt x="27842" y="15076"/>
                    <a:pt x="27903" y="14985"/>
                    <a:pt x="27934" y="14955"/>
                  </a:cubicBezTo>
                  <a:close/>
                  <a:moveTo>
                    <a:pt x="1777" y="15214"/>
                  </a:moveTo>
                  <a:cubicBezTo>
                    <a:pt x="1779" y="15214"/>
                    <a:pt x="1784" y="15219"/>
                    <a:pt x="1793" y="15228"/>
                  </a:cubicBezTo>
                  <a:lnTo>
                    <a:pt x="1793" y="15247"/>
                  </a:lnTo>
                  <a:lnTo>
                    <a:pt x="1793" y="15247"/>
                  </a:lnTo>
                  <a:cubicBezTo>
                    <a:pt x="1781" y="15227"/>
                    <a:pt x="1774" y="15214"/>
                    <a:pt x="1777" y="15214"/>
                  </a:cubicBezTo>
                  <a:close/>
                  <a:moveTo>
                    <a:pt x="1793" y="15228"/>
                  </a:moveTo>
                  <a:lnTo>
                    <a:pt x="1793" y="15228"/>
                  </a:lnTo>
                  <a:cubicBezTo>
                    <a:pt x="1801" y="15244"/>
                    <a:pt x="1809" y="15259"/>
                    <a:pt x="1816" y="15275"/>
                  </a:cubicBezTo>
                  <a:lnTo>
                    <a:pt x="1816" y="15275"/>
                  </a:lnTo>
                  <a:cubicBezTo>
                    <a:pt x="1806" y="15257"/>
                    <a:pt x="1798" y="15241"/>
                    <a:pt x="1793" y="15228"/>
                  </a:cubicBezTo>
                  <a:close/>
                  <a:moveTo>
                    <a:pt x="28106" y="15180"/>
                  </a:moveTo>
                  <a:cubicBezTo>
                    <a:pt x="28069" y="15222"/>
                    <a:pt x="27995" y="15305"/>
                    <a:pt x="28019" y="15305"/>
                  </a:cubicBezTo>
                  <a:cubicBezTo>
                    <a:pt x="28025" y="15305"/>
                    <a:pt x="28036" y="15300"/>
                    <a:pt x="28055" y="15289"/>
                  </a:cubicBezTo>
                  <a:cubicBezTo>
                    <a:pt x="28070" y="15251"/>
                    <a:pt x="28088" y="15215"/>
                    <a:pt x="28106" y="15180"/>
                  </a:cubicBezTo>
                  <a:close/>
                  <a:moveTo>
                    <a:pt x="213" y="15319"/>
                  </a:moveTo>
                  <a:cubicBezTo>
                    <a:pt x="213" y="15330"/>
                    <a:pt x="216" y="15340"/>
                    <a:pt x="221" y="15351"/>
                  </a:cubicBezTo>
                  <a:lnTo>
                    <a:pt x="221" y="15351"/>
                  </a:lnTo>
                  <a:lnTo>
                    <a:pt x="213" y="15319"/>
                  </a:lnTo>
                  <a:close/>
                  <a:moveTo>
                    <a:pt x="27721" y="15167"/>
                  </a:moveTo>
                  <a:lnTo>
                    <a:pt x="27721" y="15167"/>
                  </a:lnTo>
                  <a:cubicBezTo>
                    <a:pt x="27660" y="15228"/>
                    <a:pt x="27599" y="15319"/>
                    <a:pt x="27539" y="15411"/>
                  </a:cubicBezTo>
                  <a:lnTo>
                    <a:pt x="27569" y="15380"/>
                  </a:lnTo>
                  <a:cubicBezTo>
                    <a:pt x="27630" y="15319"/>
                    <a:pt x="27660" y="15259"/>
                    <a:pt x="27721" y="15167"/>
                  </a:cubicBezTo>
                  <a:close/>
                  <a:moveTo>
                    <a:pt x="1830" y="15304"/>
                  </a:moveTo>
                  <a:cubicBezTo>
                    <a:pt x="1848" y="15343"/>
                    <a:pt x="1866" y="15387"/>
                    <a:pt x="1885" y="15441"/>
                  </a:cubicBezTo>
                  <a:cubicBezTo>
                    <a:pt x="1897" y="15451"/>
                    <a:pt x="1905" y="15455"/>
                    <a:pt x="1910" y="15455"/>
                  </a:cubicBezTo>
                  <a:cubicBezTo>
                    <a:pt x="1929" y="15455"/>
                    <a:pt x="1875" y="15372"/>
                    <a:pt x="1830" y="15304"/>
                  </a:cubicBezTo>
                  <a:close/>
                  <a:moveTo>
                    <a:pt x="21915" y="15411"/>
                  </a:moveTo>
                  <a:cubicBezTo>
                    <a:pt x="21896" y="15449"/>
                    <a:pt x="21883" y="15479"/>
                    <a:pt x="21873" y="15503"/>
                  </a:cubicBezTo>
                  <a:lnTo>
                    <a:pt x="21873" y="15503"/>
                  </a:lnTo>
                  <a:lnTo>
                    <a:pt x="21915" y="15411"/>
                  </a:lnTo>
                  <a:close/>
                  <a:moveTo>
                    <a:pt x="23638" y="16062"/>
                  </a:moveTo>
                  <a:lnTo>
                    <a:pt x="23638" y="16062"/>
                  </a:lnTo>
                  <a:cubicBezTo>
                    <a:pt x="23626" y="16078"/>
                    <a:pt x="23617" y="16094"/>
                    <a:pt x="23617" y="16110"/>
                  </a:cubicBezTo>
                  <a:cubicBezTo>
                    <a:pt x="23624" y="16094"/>
                    <a:pt x="23631" y="16078"/>
                    <a:pt x="23638" y="16062"/>
                  </a:cubicBezTo>
                  <a:close/>
                  <a:moveTo>
                    <a:pt x="2462" y="16353"/>
                  </a:moveTo>
                  <a:cubicBezTo>
                    <a:pt x="2462" y="16376"/>
                    <a:pt x="2480" y="16400"/>
                    <a:pt x="2503" y="16437"/>
                  </a:cubicBezTo>
                  <a:lnTo>
                    <a:pt x="2503" y="16437"/>
                  </a:lnTo>
                  <a:cubicBezTo>
                    <a:pt x="2486" y="16407"/>
                    <a:pt x="2472" y="16379"/>
                    <a:pt x="2462" y="16353"/>
                  </a:cubicBezTo>
                  <a:close/>
                  <a:moveTo>
                    <a:pt x="2503" y="16437"/>
                  </a:moveTo>
                  <a:cubicBezTo>
                    <a:pt x="2508" y="16448"/>
                    <a:pt x="2514" y="16459"/>
                    <a:pt x="2520" y="16470"/>
                  </a:cubicBezTo>
                  <a:lnTo>
                    <a:pt x="2520" y="16470"/>
                  </a:lnTo>
                  <a:cubicBezTo>
                    <a:pt x="2514" y="16458"/>
                    <a:pt x="2508" y="16447"/>
                    <a:pt x="2503" y="16437"/>
                  </a:cubicBezTo>
                  <a:close/>
                  <a:moveTo>
                    <a:pt x="21298" y="16704"/>
                  </a:moveTo>
                  <a:lnTo>
                    <a:pt x="21298" y="16704"/>
                  </a:lnTo>
                  <a:cubicBezTo>
                    <a:pt x="21244" y="16792"/>
                    <a:pt x="21240" y="16796"/>
                    <a:pt x="21252" y="16798"/>
                  </a:cubicBezTo>
                  <a:lnTo>
                    <a:pt x="21252" y="16798"/>
                  </a:lnTo>
                  <a:cubicBezTo>
                    <a:pt x="21268" y="16767"/>
                    <a:pt x="21283" y="16735"/>
                    <a:pt x="21298" y="16704"/>
                  </a:cubicBezTo>
                  <a:close/>
                  <a:moveTo>
                    <a:pt x="2709" y="16765"/>
                  </a:moveTo>
                  <a:lnTo>
                    <a:pt x="2736" y="16809"/>
                  </a:lnTo>
                  <a:cubicBezTo>
                    <a:pt x="2731" y="16799"/>
                    <a:pt x="2721" y="16784"/>
                    <a:pt x="2709" y="16765"/>
                  </a:cubicBezTo>
                  <a:close/>
                  <a:moveTo>
                    <a:pt x="23405" y="16878"/>
                  </a:moveTo>
                  <a:cubicBezTo>
                    <a:pt x="23394" y="16895"/>
                    <a:pt x="23384" y="16913"/>
                    <a:pt x="23374" y="16930"/>
                  </a:cubicBezTo>
                  <a:cubicBezTo>
                    <a:pt x="23402" y="16903"/>
                    <a:pt x="23404" y="16900"/>
                    <a:pt x="23405" y="16878"/>
                  </a:cubicBezTo>
                  <a:close/>
                  <a:moveTo>
                    <a:pt x="22675" y="17508"/>
                  </a:moveTo>
                  <a:lnTo>
                    <a:pt x="22675" y="17508"/>
                  </a:lnTo>
                  <a:cubicBezTo>
                    <a:pt x="22584" y="17660"/>
                    <a:pt x="22645" y="17599"/>
                    <a:pt x="22645" y="17630"/>
                  </a:cubicBezTo>
                  <a:lnTo>
                    <a:pt x="22645" y="17599"/>
                  </a:lnTo>
                  <a:lnTo>
                    <a:pt x="22675" y="17508"/>
                  </a:lnTo>
                  <a:close/>
                  <a:moveTo>
                    <a:pt x="20517" y="18146"/>
                  </a:moveTo>
                  <a:lnTo>
                    <a:pt x="20396" y="18389"/>
                  </a:lnTo>
                  <a:cubicBezTo>
                    <a:pt x="20487" y="18237"/>
                    <a:pt x="20578" y="18177"/>
                    <a:pt x="20517" y="18177"/>
                  </a:cubicBezTo>
                  <a:lnTo>
                    <a:pt x="20517" y="18146"/>
                  </a:lnTo>
                  <a:close/>
                  <a:moveTo>
                    <a:pt x="20294" y="18650"/>
                  </a:moveTo>
                  <a:cubicBezTo>
                    <a:pt x="20293" y="18650"/>
                    <a:pt x="20278" y="18673"/>
                    <a:pt x="20244" y="18724"/>
                  </a:cubicBezTo>
                  <a:cubicBezTo>
                    <a:pt x="20249" y="18735"/>
                    <a:pt x="20240" y="18768"/>
                    <a:pt x="20221" y="18816"/>
                  </a:cubicBezTo>
                  <a:lnTo>
                    <a:pt x="20221" y="18816"/>
                  </a:lnTo>
                  <a:cubicBezTo>
                    <a:pt x="20264" y="18716"/>
                    <a:pt x="20298" y="18650"/>
                    <a:pt x="20294" y="18650"/>
                  </a:cubicBezTo>
                  <a:close/>
                  <a:moveTo>
                    <a:pt x="4255" y="18815"/>
                  </a:moveTo>
                  <a:lnTo>
                    <a:pt x="4255" y="18815"/>
                  </a:lnTo>
                  <a:cubicBezTo>
                    <a:pt x="4260" y="18822"/>
                    <a:pt x="4265" y="18830"/>
                    <a:pt x="4270" y="18837"/>
                  </a:cubicBezTo>
                  <a:lnTo>
                    <a:pt x="4270" y="18837"/>
                  </a:lnTo>
                  <a:cubicBezTo>
                    <a:pt x="4268" y="18830"/>
                    <a:pt x="4262" y="18822"/>
                    <a:pt x="4255" y="18815"/>
                  </a:cubicBezTo>
                  <a:close/>
                  <a:moveTo>
                    <a:pt x="20221" y="18816"/>
                  </a:moveTo>
                  <a:cubicBezTo>
                    <a:pt x="20214" y="18832"/>
                    <a:pt x="20208" y="18848"/>
                    <a:pt x="20201" y="18865"/>
                  </a:cubicBezTo>
                  <a:lnTo>
                    <a:pt x="20201" y="18865"/>
                  </a:lnTo>
                  <a:cubicBezTo>
                    <a:pt x="20208" y="18847"/>
                    <a:pt x="20215" y="18831"/>
                    <a:pt x="20221" y="18816"/>
                  </a:cubicBezTo>
                  <a:close/>
                  <a:moveTo>
                    <a:pt x="21824" y="18845"/>
                  </a:moveTo>
                  <a:cubicBezTo>
                    <a:pt x="21855" y="18845"/>
                    <a:pt x="21763" y="18906"/>
                    <a:pt x="21703" y="19058"/>
                  </a:cubicBezTo>
                  <a:lnTo>
                    <a:pt x="21855" y="18845"/>
                  </a:lnTo>
                  <a:close/>
                  <a:moveTo>
                    <a:pt x="2334" y="19033"/>
                  </a:moveTo>
                  <a:lnTo>
                    <a:pt x="2371" y="19088"/>
                  </a:lnTo>
                  <a:cubicBezTo>
                    <a:pt x="2365" y="19077"/>
                    <a:pt x="2352" y="19058"/>
                    <a:pt x="2334" y="19033"/>
                  </a:cubicBezTo>
                  <a:close/>
                  <a:moveTo>
                    <a:pt x="25028" y="19042"/>
                  </a:moveTo>
                  <a:lnTo>
                    <a:pt x="24985" y="19088"/>
                  </a:lnTo>
                  <a:cubicBezTo>
                    <a:pt x="24998" y="19076"/>
                    <a:pt x="25013" y="19060"/>
                    <a:pt x="25028" y="19042"/>
                  </a:cubicBezTo>
                  <a:close/>
                  <a:moveTo>
                    <a:pt x="24533" y="19381"/>
                  </a:moveTo>
                  <a:cubicBezTo>
                    <a:pt x="24534" y="19381"/>
                    <a:pt x="24533" y="19385"/>
                    <a:pt x="24529" y="19392"/>
                  </a:cubicBezTo>
                  <a:cubicBezTo>
                    <a:pt x="24500" y="19422"/>
                    <a:pt x="24480" y="19443"/>
                    <a:pt x="24466" y="19460"/>
                  </a:cubicBezTo>
                  <a:lnTo>
                    <a:pt x="24466" y="19460"/>
                  </a:lnTo>
                  <a:cubicBezTo>
                    <a:pt x="24493" y="19426"/>
                    <a:pt x="24528" y="19381"/>
                    <a:pt x="24533" y="19381"/>
                  </a:cubicBezTo>
                  <a:close/>
                  <a:moveTo>
                    <a:pt x="24317" y="19301"/>
                  </a:moveTo>
                  <a:cubicBezTo>
                    <a:pt x="24195" y="19392"/>
                    <a:pt x="24104" y="19484"/>
                    <a:pt x="24134" y="19484"/>
                  </a:cubicBezTo>
                  <a:lnTo>
                    <a:pt x="24165" y="19484"/>
                  </a:lnTo>
                  <a:cubicBezTo>
                    <a:pt x="24195" y="19423"/>
                    <a:pt x="24256" y="19362"/>
                    <a:pt x="24317" y="19301"/>
                  </a:cubicBezTo>
                  <a:close/>
                  <a:moveTo>
                    <a:pt x="21642" y="19423"/>
                  </a:moveTo>
                  <a:lnTo>
                    <a:pt x="21490" y="19605"/>
                  </a:lnTo>
                  <a:cubicBezTo>
                    <a:pt x="21517" y="19550"/>
                    <a:pt x="21545" y="19500"/>
                    <a:pt x="21569" y="19457"/>
                  </a:cubicBezTo>
                  <a:lnTo>
                    <a:pt x="21569" y="19457"/>
                  </a:lnTo>
                  <a:cubicBezTo>
                    <a:pt x="21590" y="19445"/>
                    <a:pt x="21614" y="19434"/>
                    <a:pt x="21642" y="19423"/>
                  </a:cubicBezTo>
                  <a:close/>
                  <a:moveTo>
                    <a:pt x="24460" y="19467"/>
                  </a:moveTo>
                  <a:lnTo>
                    <a:pt x="24460" y="19467"/>
                  </a:lnTo>
                  <a:cubicBezTo>
                    <a:pt x="24404" y="19538"/>
                    <a:pt x="24490" y="19490"/>
                    <a:pt x="24358" y="19625"/>
                  </a:cubicBezTo>
                  <a:lnTo>
                    <a:pt x="24358" y="19625"/>
                  </a:lnTo>
                  <a:cubicBezTo>
                    <a:pt x="24371" y="19600"/>
                    <a:pt x="24404" y="19551"/>
                    <a:pt x="24438" y="19484"/>
                  </a:cubicBezTo>
                  <a:lnTo>
                    <a:pt x="24438" y="19484"/>
                  </a:lnTo>
                  <a:cubicBezTo>
                    <a:pt x="24434" y="19491"/>
                    <a:pt x="24433" y="19495"/>
                    <a:pt x="24435" y="19495"/>
                  </a:cubicBezTo>
                  <a:cubicBezTo>
                    <a:pt x="24437" y="19495"/>
                    <a:pt x="24447" y="19483"/>
                    <a:pt x="24460" y="19467"/>
                  </a:cubicBezTo>
                  <a:close/>
                  <a:moveTo>
                    <a:pt x="24377" y="19636"/>
                  </a:moveTo>
                  <a:cubicBezTo>
                    <a:pt x="24367" y="19641"/>
                    <a:pt x="24360" y="19643"/>
                    <a:pt x="24356" y="19643"/>
                  </a:cubicBezTo>
                  <a:cubicBezTo>
                    <a:pt x="24352" y="19643"/>
                    <a:pt x="24351" y="19641"/>
                    <a:pt x="24353" y="19636"/>
                  </a:cubicBezTo>
                  <a:close/>
                  <a:moveTo>
                    <a:pt x="21537" y="19476"/>
                  </a:moveTo>
                  <a:cubicBezTo>
                    <a:pt x="21470" y="19521"/>
                    <a:pt x="21442" y="19571"/>
                    <a:pt x="21399" y="19636"/>
                  </a:cubicBezTo>
                  <a:lnTo>
                    <a:pt x="21429" y="19666"/>
                  </a:lnTo>
                  <a:cubicBezTo>
                    <a:pt x="21465" y="19603"/>
                    <a:pt x="21501" y="19540"/>
                    <a:pt x="21537" y="19476"/>
                  </a:cubicBezTo>
                  <a:close/>
                  <a:moveTo>
                    <a:pt x="19666" y="20061"/>
                  </a:moveTo>
                  <a:lnTo>
                    <a:pt x="19605" y="20122"/>
                  </a:lnTo>
                  <a:lnTo>
                    <a:pt x="19605" y="20092"/>
                  </a:lnTo>
                  <a:lnTo>
                    <a:pt x="19666" y="20061"/>
                  </a:lnTo>
                  <a:close/>
                  <a:moveTo>
                    <a:pt x="3830" y="20608"/>
                  </a:moveTo>
                  <a:cubicBezTo>
                    <a:pt x="3833" y="20615"/>
                    <a:pt x="3837" y="20622"/>
                    <a:pt x="3841" y="20629"/>
                  </a:cubicBezTo>
                  <a:lnTo>
                    <a:pt x="3841" y="20629"/>
                  </a:lnTo>
                  <a:cubicBezTo>
                    <a:pt x="3840" y="20626"/>
                    <a:pt x="3836" y="20619"/>
                    <a:pt x="3830" y="20608"/>
                  </a:cubicBezTo>
                  <a:close/>
                  <a:moveTo>
                    <a:pt x="20851" y="20578"/>
                  </a:moveTo>
                  <a:lnTo>
                    <a:pt x="20791" y="20608"/>
                  </a:lnTo>
                  <a:lnTo>
                    <a:pt x="20791" y="20639"/>
                  </a:lnTo>
                  <a:lnTo>
                    <a:pt x="20851" y="20578"/>
                  </a:lnTo>
                  <a:close/>
                  <a:moveTo>
                    <a:pt x="19301" y="20669"/>
                  </a:moveTo>
                  <a:cubicBezTo>
                    <a:pt x="19297" y="20679"/>
                    <a:pt x="19293" y="20687"/>
                    <a:pt x="19289" y="20695"/>
                  </a:cubicBezTo>
                  <a:lnTo>
                    <a:pt x="19289" y="20695"/>
                  </a:lnTo>
                  <a:lnTo>
                    <a:pt x="19301" y="20669"/>
                  </a:lnTo>
                  <a:close/>
                  <a:moveTo>
                    <a:pt x="19666" y="20608"/>
                  </a:moveTo>
                  <a:cubicBezTo>
                    <a:pt x="19636" y="20669"/>
                    <a:pt x="19636" y="20699"/>
                    <a:pt x="19636" y="20699"/>
                  </a:cubicBezTo>
                  <a:cubicBezTo>
                    <a:pt x="19666" y="20639"/>
                    <a:pt x="19666" y="20608"/>
                    <a:pt x="19666" y="20608"/>
                  </a:cubicBezTo>
                  <a:close/>
                  <a:moveTo>
                    <a:pt x="5687" y="20712"/>
                  </a:moveTo>
                  <a:cubicBezTo>
                    <a:pt x="5678" y="20712"/>
                    <a:pt x="5687" y="20733"/>
                    <a:pt x="5745" y="20791"/>
                  </a:cubicBezTo>
                  <a:lnTo>
                    <a:pt x="5714" y="20730"/>
                  </a:lnTo>
                  <a:cubicBezTo>
                    <a:pt x="5703" y="20719"/>
                    <a:pt x="5692" y="20712"/>
                    <a:pt x="5687" y="20712"/>
                  </a:cubicBezTo>
                  <a:close/>
                  <a:moveTo>
                    <a:pt x="19229" y="20960"/>
                  </a:moveTo>
                  <a:cubicBezTo>
                    <a:pt x="19238" y="20960"/>
                    <a:pt x="19232" y="20982"/>
                    <a:pt x="19210" y="21003"/>
                  </a:cubicBezTo>
                  <a:lnTo>
                    <a:pt x="19210" y="20973"/>
                  </a:lnTo>
                  <a:cubicBezTo>
                    <a:pt x="19219" y="20964"/>
                    <a:pt x="19225" y="20960"/>
                    <a:pt x="19229" y="20960"/>
                  </a:cubicBezTo>
                  <a:close/>
                  <a:moveTo>
                    <a:pt x="23101" y="21155"/>
                  </a:moveTo>
                  <a:lnTo>
                    <a:pt x="23087" y="21159"/>
                  </a:lnTo>
                  <a:lnTo>
                    <a:pt x="23087" y="21159"/>
                  </a:lnTo>
                  <a:lnTo>
                    <a:pt x="23081" y="21170"/>
                  </a:lnTo>
                  <a:lnTo>
                    <a:pt x="23081" y="21170"/>
                  </a:lnTo>
                  <a:cubicBezTo>
                    <a:pt x="23087" y="21165"/>
                    <a:pt x="23094" y="21160"/>
                    <a:pt x="23101" y="21155"/>
                  </a:cubicBezTo>
                  <a:close/>
                  <a:moveTo>
                    <a:pt x="5958" y="21095"/>
                  </a:moveTo>
                  <a:lnTo>
                    <a:pt x="5958" y="21120"/>
                  </a:lnTo>
                  <a:lnTo>
                    <a:pt x="5958" y="21120"/>
                  </a:lnTo>
                  <a:cubicBezTo>
                    <a:pt x="5947" y="21109"/>
                    <a:pt x="5938" y="21102"/>
                    <a:pt x="5933" y="21100"/>
                  </a:cubicBezTo>
                  <a:lnTo>
                    <a:pt x="5933" y="21100"/>
                  </a:lnTo>
                  <a:cubicBezTo>
                    <a:pt x="5941" y="21108"/>
                    <a:pt x="5949" y="21117"/>
                    <a:pt x="5958" y="21125"/>
                  </a:cubicBezTo>
                  <a:lnTo>
                    <a:pt x="5958" y="21120"/>
                  </a:lnTo>
                  <a:lnTo>
                    <a:pt x="5958" y="21120"/>
                  </a:lnTo>
                  <a:cubicBezTo>
                    <a:pt x="5994" y="21157"/>
                    <a:pt x="6053" y="21230"/>
                    <a:pt x="6057" y="21230"/>
                  </a:cubicBezTo>
                  <a:cubicBezTo>
                    <a:pt x="6058" y="21230"/>
                    <a:pt x="6055" y="21226"/>
                    <a:pt x="6049" y="21216"/>
                  </a:cubicBezTo>
                  <a:lnTo>
                    <a:pt x="5958" y="21095"/>
                  </a:lnTo>
                  <a:close/>
                  <a:moveTo>
                    <a:pt x="4255" y="21216"/>
                  </a:moveTo>
                  <a:lnTo>
                    <a:pt x="4255" y="21216"/>
                  </a:lnTo>
                  <a:cubicBezTo>
                    <a:pt x="4262" y="21224"/>
                    <a:pt x="4268" y="21231"/>
                    <a:pt x="4274" y="21238"/>
                  </a:cubicBezTo>
                  <a:lnTo>
                    <a:pt x="4274" y="21238"/>
                  </a:lnTo>
                  <a:cubicBezTo>
                    <a:pt x="4269" y="21231"/>
                    <a:pt x="4263" y="21224"/>
                    <a:pt x="4255" y="21216"/>
                  </a:cubicBezTo>
                  <a:close/>
                  <a:moveTo>
                    <a:pt x="22911" y="21479"/>
                  </a:moveTo>
                  <a:lnTo>
                    <a:pt x="22888" y="21520"/>
                  </a:lnTo>
                  <a:cubicBezTo>
                    <a:pt x="22902" y="21506"/>
                    <a:pt x="22909" y="21493"/>
                    <a:pt x="22911" y="21479"/>
                  </a:cubicBezTo>
                  <a:close/>
                  <a:moveTo>
                    <a:pt x="6049" y="21490"/>
                  </a:moveTo>
                  <a:cubicBezTo>
                    <a:pt x="6058" y="21508"/>
                    <a:pt x="6069" y="21523"/>
                    <a:pt x="6082" y="21537"/>
                  </a:cubicBezTo>
                  <a:lnTo>
                    <a:pt x="6082" y="21537"/>
                  </a:lnTo>
                  <a:cubicBezTo>
                    <a:pt x="6071" y="21522"/>
                    <a:pt x="6060" y="21506"/>
                    <a:pt x="6049" y="21490"/>
                  </a:cubicBezTo>
                  <a:close/>
                  <a:moveTo>
                    <a:pt x="5745" y="21095"/>
                  </a:moveTo>
                  <a:cubicBezTo>
                    <a:pt x="5922" y="21242"/>
                    <a:pt x="6042" y="21419"/>
                    <a:pt x="6160" y="21624"/>
                  </a:cubicBezTo>
                  <a:lnTo>
                    <a:pt x="6160" y="21624"/>
                  </a:lnTo>
                  <a:cubicBezTo>
                    <a:pt x="6139" y="21591"/>
                    <a:pt x="6108" y="21566"/>
                    <a:pt x="6082" y="21537"/>
                  </a:cubicBezTo>
                  <a:lnTo>
                    <a:pt x="6082" y="21537"/>
                  </a:lnTo>
                  <a:cubicBezTo>
                    <a:pt x="6131" y="21604"/>
                    <a:pt x="6176" y="21658"/>
                    <a:pt x="6201" y="21733"/>
                  </a:cubicBezTo>
                  <a:cubicBezTo>
                    <a:pt x="6177" y="21733"/>
                    <a:pt x="6058" y="21524"/>
                    <a:pt x="5934" y="21362"/>
                  </a:cubicBezTo>
                  <a:lnTo>
                    <a:pt x="5934" y="21362"/>
                  </a:lnTo>
                  <a:cubicBezTo>
                    <a:pt x="5942" y="21366"/>
                    <a:pt x="5949" y="21368"/>
                    <a:pt x="5958" y="21368"/>
                  </a:cubicBezTo>
                  <a:lnTo>
                    <a:pt x="5745" y="21095"/>
                  </a:lnTo>
                  <a:close/>
                  <a:moveTo>
                    <a:pt x="18876" y="21703"/>
                  </a:moveTo>
                  <a:cubicBezTo>
                    <a:pt x="18845" y="21794"/>
                    <a:pt x="18785" y="21854"/>
                    <a:pt x="18724" y="21946"/>
                  </a:cubicBezTo>
                  <a:cubicBezTo>
                    <a:pt x="18754" y="21854"/>
                    <a:pt x="18785" y="21763"/>
                    <a:pt x="18845" y="21703"/>
                  </a:cubicBezTo>
                  <a:close/>
                  <a:moveTo>
                    <a:pt x="19909" y="22067"/>
                  </a:moveTo>
                  <a:cubicBezTo>
                    <a:pt x="19909" y="22082"/>
                    <a:pt x="19905" y="22100"/>
                    <a:pt x="19899" y="22118"/>
                  </a:cubicBezTo>
                  <a:lnTo>
                    <a:pt x="19899" y="22118"/>
                  </a:lnTo>
                  <a:cubicBezTo>
                    <a:pt x="19911" y="22100"/>
                    <a:pt x="19924" y="22082"/>
                    <a:pt x="19940" y="22067"/>
                  </a:cubicBezTo>
                  <a:close/>
                  <a:moveTo>
                    <a:pt x="18541" y="22219"/>
                  </a:moveTo>
                  <a:lnTo>
                    <a:pt x="18496" y="22295"/>
                  </a:lnTo>
                  <a:lnTo>
                    <a:pt x="18496" y="22295"/>
                  </a:lnTo>
                  <a:cubicBezTo>
                    <a:pt x="18511" y="22272"/>
                    <a:pt x="18526" y="22250"/>
                    <a:pt x="18541" y="22219"/>
                  </a:cubicBezTo>
                  <a:close/>
                  <a:moveTo>
                    <a:pt x="18496" y="22295"/>
                  </a:moveTo>
                  <a:cubicBezTo>
                    <a:pt x="18481" y="22318"/>
                    <a:pt x="18465" y="22341"/>
                    <a:pt x="18450" y="22371"/>
                  </a:cubicBezTo>
                  <a:lnTo>
                    <a:pt x="18496" y="22295"/>
                  </a:lnTo>
                  <a:close/>
                  <a:moveTo>
                    <a:pt x="22222" y="22333"/>
                  </a:moveTo>
                  <a:lnTo>
                    <a:pt x="22222" y="22333"/>
                  </a:lnTo>
                  <a:cubicBezTo>
                    <a:pt x="22211" y="22346"/>
                    <a:pt x="22200" y="22359"/>
                    <a:pt x="22189" y="22371"/>
                  </a:cubicBezTo>
                  <a:lnTo>
                    <a:pt x="22219" y="22341"/>
                  </a:lnTo>
                  <a:cubicBezTo>
                    <a:pt x="22221" y="22338"/>
                    <a:pt x="22222" y="22335"/>
                    <a:pt x="22222" y="22333"/>
                  </a:cubicBezTo>
                  <a:close/>
                  <a:moveTo>
                    <a:pt x="6566" y="22308"/>
                  </a:moveTo>
                  <a:lnTo>
                    <a:pt x="6566" y="22308"/>
                  </a:lnTo>
                  <a:cubicBezTo>
                    <a:pt x="6567" y="22318"/>
                    <a:pt x="6582" y="22344"/>
                    <a:pt x="6625" y="22406"/>
                  </a:cubicBezTo>
                  <a:lnTo>
                    <a:pt x="6625" y="22406"/>
                  </a:lnTo>
                  <a:cubicBezTo>
                    <a:pt x="6604" y="22374"/>
                    <a:pt x="6585" y="22341"/>
                    <a:pt x="6566" y="22308"/>
                  </a:cubicBezTo>
                  <a:close/>
                  <a:moveTo>
                    <a:pt x="6625" y="22406"/>
                  </a:moveTo>
                  <a:lnTo>
                    <a:pt x="6625" y="22406"/>
                  </a:lnTo>
                  <a:cubicBezTo>
                    <a:pt x="6644" y="22436"/>
                    <a:pt x="6665" y="22465"/>
                    <a:pt x="6687" y="22493"/>
                  </a:cubicBezTo>
                  <a:cubicBezTo>
                    <a:pt x="6662" y="22458"/>
                    <a:pt x="6641" y="22429"/>
                    <a:pt x="6625" y="22406"/>
                  </a:cubicBezTo>
                  <a:close/>
                  <a:moveTo>
                    <a:pt x="19605" y="22523"/>
                  </a:moveTo>
                  <a:lnTo>
                    <a:pt x="19514" y="22645"/>
                  </a:lnTo>
                  <a:cubicBezTo>
                    <a:pt x="19544" y="22614"/>
                    <a:pt x="19575" y="22584"/>
                    <a:pt x="19605" y="22523"/>
                  </a:cubicBezTo>
                  <a:close/>
                  <a:moveTo>
                    <a:pt x="6941" y="22866"/>
                  </a:moveTo>
                  <a:cubicBezTo>
                    <a:pt x="6964" y="22905"/>
                    <a:pt x="6996" y="22953"/>
                    <a:pt x="7021" y="22979"/>
                  </a:cubicBezTo>
                  <a:cubicBezTo>
                    <a:pt x="6990" y="22937"/>
                    <a:pt x="6964" y="22899"/>
                    <a:pt x="6941" y="22866"/>
                  </a:cubicBezTo>
                  <a:close/>
                  <a:moveTo>
                    <a:pt x="5998" y="23309"/>
                  </a:moveTo>
                  <a:cubicBezTo>
                    <a:pt x="5999" y="23309"/>
                    <a:pt x="6006" y="23313"/>
                    <a:pt x="6018" y="23313"/>
                  </a:cubicBezTo>
                  <a:lnTo>
                    <a:pt x="6049" y="23374"/>
                  </a:lnTo>
                  <a:cubicBezTo>
                    <a:pt x="6012" y="23320"/>
                    <a:pt x="5998" y="23309"/>
                    <a:pt x="5998" y="23309"/>
                  </a:cubicBezTo>
                  <a:close/>
                  <a:moveTo>
                    <a:pt x="6458" y="23780"/>
                  </a:moveTo>
                  <a:lnTo>
                    <a:pt x="6474" y="23800"/>
                  </a:lnTo>
                  <a:cubicBezTo>
                    <a:pt x="6484" y="23809"/>
                    <a:pt x="6488" y="23813"/>
                    <a:pt x="6488" y="23813"/>
                  </a:cubicBezTo>
                  <a:cubicBezTo>
                    <a:pt x="6489" y="23813"/>
                    <a:pt x="6477" y="23799"/>
                    <a:pt x="6458" y="23780"/>
                  </a:cubicBezTo>
                  <a:close/>
                  <a:moveTo>
                    <a:pt x="6447" y="24099"/>
                  </a:moveTo>
                  <a:cubicBezTo>
                    <a:pt x="6445" y="24099"/>
                    <a:pt x="6470" y="24117"/>
                    <a:pt x="6505" y="24134"/>
                  </a:cubicBezTo>
                  <a:cubicBezTo>
                    <a:pt x="6466" y="24108"/>
                    <a:pt x="6449" y="24099"/>
                    <a:pt x="6447" y="24099"/>
                  </a:cubicBezTo>
                  <a:close/>
                  <a:moveTo>
                    <a:pt x="6505" y="24134"/>
                  </a:moveTo>
                  <a:cubicBezTo>
                    <a:pt x="6513" y="24151"/>
                    <a:pt x="6524" y="24165"/>
                    <a:pt x="6536" y="24178"/>
                  </a:cubicBezTo>
                  <a:lnTo>
                    <a:pt x="6536" y="24178"/>
                  </a:lnTo>
                  <a:cubicBezTo>
                    <a:pt x="6525" y="24164"/>
                    <a:pt x="6515" y="24150"/>
                    <a:pt x="6505" y="24134"/>
                  </a:cubicBezTo>
                  <a:close/>
                  <a:moveTo>
                    <a:pt x="20244" y="24408"/>
                  </a:moveTo>
                  <a:lnTo>
                    <a:pt x="20244" y="24408"/>
                  </a:lnTo>
                  <a:lnTo>
                    <a:pt x="20244" y="24408"/>
                  </a:lnTo>
                  <a:close/>
                  <a:moveTo>
                    <a:pt x="20244" y="24408"/>
                  </a:moveTo>
                  <a:lnTo>
                    <a:pt x="20183" y="24499"/>
                  </a:lnTo>
                  <a:lnTo>
                    <a:pt x="20213" y="24469"/>
                  </a:lnTo>
                  <a:lnTo>
                    <a:pt x="20244" y="24408"/>
                  </a:lnTo>
                  <a:close/>
                  <a:moveTo>
                    <a:pt x="30487" y="12006"/>
                  </a:moveTo>
                  <a:lnTo>
                    <a:pt x="30487" y="12006"/>
                  </a:lnTo>
                  <a:cubicBezTo>
                    <a:pt x="30469" y="12015"/>
                    <a:pt x="30455" y="12023"/>
                    <a:pt x="30444" y="12030"/>
                  </a:cubicBezTo>
                  <a:lnTo>
                    <a:pt x="30444" y="12030"/>
                  </a:lnTo>
                  <a:cubicBezTo>
                    <a:pt x="30446" y="12025"/>
                    <a:pt x="30447" y="12021"/>
                    <a:pt x="30449" y="12018"/>
                  </a:cubicBezTo>
                  <a:lnTo>
                    <a:pt x="30449" y="12018"/>
                  </a:lnTo>
                  <a:lnTo>
                    <a:pt x="30439" y="12033"/>
                  </a:lnTo>
                  <a:lnTo>
                    <a:pt x="30439" y="12033"/>
                  </a:lnTo>
                  <a:cubicBezTo>
                    <a:pt x="30395" y="12061"/>
                    <a:pt x="30398" y="12075"/>
                    <a:pt x="30360" y="12112"/>
                  </a:cubicBezTo>
                  <a:lnTo>
                    <a:pt x="30360" y="12112"/>
                  </a:lnTo>
                  <a:cubicBezTo>
                    <a:pt x="30359" y="12112"/>
                    <a:pt x="30358" y="12112"/>
                    <a:pt x="30357" y="12112"/>
                  </a:cubicBezTo>
                  <a:cubicBezTo>
                    <a:pt x="30347" y="12112"/>
                    <a:pt x="30329" y="12129"/>
                    <a:pt x="30309" y="12155"/>
                  </a:cubicBezTo>
                  <a:lnTo>
                    <a:pt x="30309" y="12155"/>
                  </a:lnTo>
                  <a:cubicBezTo>
                    <a:pt x="30331" y="12138"/>
                    <a:pt x="30348" y="12124"/>
                    <a:pt x="30360" y="12112"/>
                  </a:cubicBezTo>
                  <a:lnTo>
                    <a:pt x="30360" y="12112"/>
                  </a:lnTo>
                  <a:cubicBezTo>
                    <a:pt x="30363" y="12114"/>
                    <a:pt x="30365" y="12119"/>
                    <a:pt x="30365" y="12128"/>
                  </a:cubicBezTo>
                  <a:cubicBezTo>
                    <a:pt x="30305" y="12219"/>
                    <a:pt x="30244" y="12310"/>
                    <a:pt x="30213" y="12310"/>
                  </a:cubicBezTo>
                  <a:cubicBezTo>
                    <a:pt x="30215" y="12307"/>
                    <a:pt x="30216" y="12304"/>
                    <a:pt x="30218" y="12301"/>
                  </a:cubicBezTo>
                  <a:lnTo>
                    <a:pt x="30218" y="12301"/>
                  </a:lnTo>
                  <a:cubicBezTo>
                    <a:pt x="30136" y="12400"/>
                    <a:pt x="30043" y="12511"/>
                    <a:pt x="30077" y="12511"/>
                  </a:cubicBezTo>
                  <a:cubicBezTo>
                    <a:pt x="30085" y="12511"/>
                    <a:pt x="30100" y="12506"/>
                    <a:pt x="30122" y="12493"/>
                  </a:cubicBezTo>
                  <a:lnTo>
                    <a:pt x="30122" y="12493"/>
                  </a:lnTo>
                  <a:cubicBezTo>
                    <a:pt x="29970" y="12584"/>
                    <a:pt x="29909" y="12705"/>
                    <a:pt x="29727" y="12857"/>
                  </a:cubicBezTo>
                  <a:cubicBezTo>
                    <a:pt x="29741" y="12857"/>
                    <a:pt x="29754" y="12845"/>
                    <a:pt x="29754" y="12845"/>
                  </a:cubicBezTo>
                  <a:lnTo>
                    <a:pt x="29754" y="12845"/>
                  </a:lnTo>
                  <a:cubicBezTo>
                    <a:pt x="29754" y="12845"/>
                    <a:pt x="29734" y="12864"/>
                    <a:pt x="29666" y="12949"/>
                  </a:cubicBezTo>
                  <a:lnTo>
                    <a:pt x="29666" y="13009"/>
                  </a:lnTo>
                  <a:lnTo>
                    <a:pt x="29666" y="13009"/>
                  </a:lnTo>
                  <a:lnTo>
                    <a:pt x="29636" y="13040"/>
                  </a:lnTo>
                  <a:lnTo>
                    <a:pt x="29672" y="13040"/>
                  </a:lnTo>
                  <a:cubicBezTo>
                    <a:pt x="29594" y="13147"/>
                    <a:pt x="29495" y="13281"/>
                    <a:pt x="29453" y="13344"/>
                  </a:cubicBezTo>
                  <a:cubicBezTo>
                    <a:pt x="29428" y="13370"/>
                    <a:pt x="29416" y="13378"/>
                    <a:pt x="29413" y="13378"/>
                  </a:cubicBezTo>
                  <a:cubicBezTo>
                    <a:pt x="29406" y="13378"/>
                    <a:pt x="29433" y="13339"/>
                    <a:pt x="29429" y="13339"/>
                  </a:cubicBezTo>
                  <a:lnTo>
                    <a:pt x="29429" y="13339"/>
                  </a:lnTo>
                  <a:cubicBezTo>
                    <a:pt x="29428" y="13339"/>
                    <a:pt x="29427" y="13340"/>
                    <a:pt x="29423" y="13344"/>
                  </a:cubicBezTo>
                  <a:lnTo>
                    <a:pt x="29332" y="13496"/>
                  </a:lnTo>
                  <a:cubicBezTo>
                    <a:pt x="29312" y="13496"/>
                    <a:pt x="29210" y="13590"/>
                    <a:pt x="29199" y="13590"/>
                  </a:cubicBezTo>
                  <a:cubicBezTo>
                    <a:pt x="29196" y="13590"/>
                    <a:pt x="29200" y="13582"/>
                    <a:pt x="29218" y="13559"/>
                  </a:cubicBezTo>
                  <a:lnTo>
                    <a:pt x="29218" y="13559"/>
                  </a:lnTo>
                  <a:lnTo>
                    <a:pt x="29119" y="13678"/>
                  </a:lnTo>
                  <a:cubicBezTo>
                    <a:pt x="28998" y="13769"/>
                    <a:pt x="28906" y="13891"/>
                    <a:pt x="28815" y="14012"/>
                  </a:cubicBezTo>
                  <a:cubicBezTo>
                    <a:pt x="28738" y="14089"/>
                    <a:pt x="28662" y="14209"/>
                    <a:pt x="28675" y="14209"/>
                  </a:cubicBezTo>
                  <a:cubicBezTo>
                    <a:pt x="28678" y="14209"/>
                    <a:pt x="28684" y="14204"/>
                    <a:pt x="28694" y="14195"/>
                  </a:cubicBezTo>
                  <a:lnTo>
                    <a:pt x="28694" y="14195"/>
                  </a:lnTo>
                  <a:lnTo>
                    <a:pt x="28450" y="14499"/>
                  </a:lnTo>
                  <a:cubicBezTo>
                    <a:pt x="28354" y="14607"/>
                    <a:pt x="28258" y="14725"/>
                    <a:pt x="28157" y="14847"/>
                  </a:cubicBezTo>
                  <a:lnTo>
                    <a:pt x="28157" y="14847"/>
                  </a:lnTo>
                  <a:cubicBezTo>
                    <a:pt x="28165" y="14834"/>
                    <a:pt x="28171" y="14820"/>
                    <a:pt x="28177" y="14803"/>
                  </a:cubicBezTo>
                  <a:cubicBezTo>
                    <a:pt x="28207" y="14757"/>
                    <a:pt x="28238" y="14727"/>
                    <a:pt x="28257" y="14712"/>
                  </a:cubicBezTo>
                  <a:lnTo>
                    <a:pt x="28238" y="14712"/>
                  </a:lnTo>
                  <a:lnTo>
                    <a:pt x="28086" y="14894"/>
                  </a:lnTo>
                  <a:cubicBezTo>
                    <a:pt x="28086" y="14902"/>
                    <a:pt x="28089" y="14905"/>
                    <a:pt x="28096" y="14905"/>
                  </a:cubicBezTo>
                  <a:cubicBezTo>
                    <a:pt x="28101" y="14905"/>
                    <a:pt x="28109" y="14902"/>
                    <a:pt x="28117" y="14896"/>
                  </a:cubicBezTo>
                  <a:lnTo>
                    <a:pt x="28117" y="14896"/>
                  </a:lnTo>
                  <a:cubicBezTo>
                    <a:pt x="27977" y="15067"/>
                    <a:pt x="27828" y="15243"/>
                    <a:pt x="27660" y="15411"/>
                  </a:cubicBezTo>
                  <a:cubicBezTo>
                    <a:pt x="27599" y="15532"/>
                    <a:pt x="27508" y="15654"/>
                    <a:pt x="27356" y="15806"/>
                  </a:cubicBezTo>
                  <a:lnTo>
                    <a:pt x="27326" y="15806"/>
                  </a:lnTo>
                  <a:cubicBezTo>
                    <a:pt x="27235" y="15927"/>
                    <a:pt x="26991" y="16171"/>
                    <a:pt x="26961" y="16231"/>
                  </a:cubicBezTo>
                  <a:cubicBezTo>
                    <a:pt x="26718" y="16505"/>
                    <a:pt x="26475" y="16778"/>
                    <a:pt x="26262" y="17052"/>
                  </a:cubicBezTo>
                  <a:lnTo>
                    <a:pt x="26262" y="17082"/>
                  </a:lnTo>
                  <a:cubicBezTo>
                    <a:pt x="26226" y="17127"/>
                    <a:pt x="26191" y="17172"/>
                    <a:pt x="26154" y="17218"/>
                  </a:cubicBezTo>
                  <a:lnTo>
                    <a:pt x="26154" y="17218"/>
                  </a:lnTo>
                  <a:lnTo>
                    <a:pt x="26140" y="17204"/>
                  </a:lnTo>
                  <a:lnTo>
                    <a:pt x="26140" y="17235"/>
                  </a:lnTo>
                  <a:lnTo>
                    <a:pt x="26140" y="17235"/>
                  </a:lnTo>
                  <a:cubicBezTo>
                    <a:pt x="26145" y="17229"/>
                    <a:pt x="26150" y="17224"/>
                    <a:pt x="26154" y="17218"/>
                  </a:cubicBezTo>
                  <a:lnTo>
                    <a:pt x="26154" y="17218"/>
                  </a:lnTo>
                  <a:lnTo>
                    <a:pt x="26171" y="17234"/>
                  </a:lnTo>
                  <a:lnTo>
                    <a:pt x="26140" y="17295"/>
                  </a:lnTo>
                  <a:lnTo>
                    <a:pt x="26140" y="17235"/>
                  </a:lnTo>
                  <a:lnTo>
                    <a:pt x="26140" y="17235"/>
                  </a:lnTo>
                  <a:cubicBezTo>
                    <a:pt x="26057" y="17341"/>
                    <a:pt x="25969" y="17457"/>
                    <a:pt x="25867" y="17599"/>
                  </a:cubicBezTo>
                  <a:lnTo>
                    <a:pt x="25897" y="17599"/>
                  </a:lnTo>
                  <a:cubicBezTo>
                    <a:pt x="25790" y="17760"/>
                    <a:pt x="25589" y="17944"/>
                    <a:pt x="25397" y="18172"/>
                  </a:cubicBezTo>
                  <a:lnTo>
                    <a:pt x="25397" y="18172"/>
                  </a:lnTo>
                  <a:cubicBezTo>
                    <a:pt x="25410" y="18163"/>
                    <a:pt x="25424" y="18155"/>
                    <a:pt x="25441" y="18146"/>
                  </a:cubicBezTo>
                  <a:lnTo>
                    <a:pt x="25441" y="18146"/>
                  </a:lnTo>
                  <a:cubicBezTo>
                    <a:pt x="25401" y="18182"/>
                    <a:pt x="25363" y="18220"/>
                    <a:pt x="25326" y="18260"/>
                  </a:cubicBezTo>
                  <a:lnTo>
                    <a:pt x="25326" y="18260"/>
                  </a:lnTo>
                  <a:cubicBezTo>
                    <a:pt x="25349" y="18230"/>
                    <a:pt x="25373" y="18201"/>
                    <a:pt x="25397" y="18172"/>
                  </a:cubicBezTo>
                  <a:lnTo>
                    <a:pt x="25397" y="18172"/>
                  </a:lnTo>
                  <a:cubicBezTo>
                    <a:pt x="25364" y="18195"/>
                    <a:pt x="25343" y="18223"/>
                    <a:pt x="25321" y="18265"/>
                  </a:cubicBezTo>
                  <a:lnTo>
                    <a:pt x="25321" y="18265"/>
                  </a:lnTo>
                  <a:cubicBezTo>
                    <a:pt x="25323" y="18263"/>
                    <a:pt x="25324" y="18261"/>
                    <a:pt x="25326" y="18260"/>
                  </a:cubicBezTo>
                  <a:lnTo>
                    <a:pt x="25326" y="18260"/>
                  </a:lnTo>
                  <a:cubicBezTo>
                    <a:pt x="25324" y="18262"/>
                    <a:pt x="25322" y="18265"/>
                    <a:pt x="25320" y="18268"/>
                  </a:cubicBezTo>
                  <a:cubicBezTo>
                    <a:pt x="25320" y="18267"/>
                    <a:pt x="25321" y="18266"/>
                    <a:pt x="25321" y="18265"/>
                  </a:cubicBezTo>
                  <a:lnTo>
                    <a:pt x="25321" y="18265"/>
                  </a:lnTo>
                  <a:cubicBezTo>
                    <a:pt x="25078" y="18526"/>
                    <a:pt x="24891" y="18852"/>
                    <a:pt x="24681" y="19088"/>
                  </a:cubicBezTo>
                  <a:cubicBezTo>
                    <a:pt x="24621" y="19149"/>
                    <a:pt x="24590" y="19180"/>
                    <a:pt x="24529" y="19240"/>
                  </a:cubicBezTo>
                  <a:lnTo>
                    <a:pt x="24499" y="19271"/>
                  </a:lnTo>
                  <a:cubicBezTo>
                    <a:pt x="24438" y="19332"/>
                    <a:pt x="24377" y="19423"/>
                    <a:pt x="24317" y="19514"/>
                  </a:cubicBezTo>
                  <a:lnTo>
                    <a:pt x="24256" y="19514"/>
                  </a:lnTo>
                  <a:lnTo>
                    <a:pt x="24256" y="19544"/>
                  </a:lnTo>
                  <a:cubicBezTo>
                    <a:pt x="24217" y="19602"/>
                    <a:pt x="24215" y="19623"/>
                    <a:pt x="24227" y="19623"/>
                  </a:cubicBezTo>
                  <a:cubicBezTo>
                    <a:pt x="24234" y="19623"/>
                    <a:pt x="24245" y="19616"/>
                    <a:pt x="24256" y="19605"/>
                  </a:cubicBezTo>
                  <a:lnTo>
                    <a:pt x="24256" y="19605"/>
                  </a:lnTo>
                  <a:cubicBezTo>
                    <a:pt x="24225" y="19636"/>
                    <a:pt x="24195" y="19666"/>
                    <a:pt x="24195" y="19696"/>
                  </a:cubicBezTo>
                  <a:cubicBezTo>
                    <a:pt x="24104" y="19757"/>
                    <a:pt x="24013" y="19940"/>
                    <a:pt x="23921" y="20000"/>
                  </a:cubicBezTo>
                  <a:cubicBezTo>
                    <a:pt x="23800" y="20152"/>
                    <a:pt x="23678" y="20304"/>
                    <a:pt x="23587" y="20487"/>
                  </a:cubicBezTo>
                  <a:cubicBezTo>
                    <a:pt x="23587" y="20487"/>
                    <a:pt x="23557" y="20487"/>
                    <a:pt x="23587" y="20456"/>
                  </a:cubicBezTo>
                  <a:lnTo>
                    <a:pt x="23587" y="20456"/>
                  </a:lnTo>
                  <a:cubicBezTo>
                    <a:pt x="23526" y="20517"/>
                    <a:pt x="23435" y="20608"/>
                    <a:pt x="23374" y="20699"/>
                  </a:cubicBezTo>
                  <a:lnTo>
                    <a:pt x="23314" y="20699"/>
                  </a:lnTo>
                  <a:lnTo>
                    <a:pt x="23192" y="20943"/>
                  </a:lnTo>
                  <a:cubicBezTo>
                    <a:pt x="23127" y="20991"/>
                    <a:pt x="23088" y="21023"/>
                    <a:pt x="23075" y="21023"/>
                  </a:cubicBezTo>
                  <a:cubicBezTo>
                    <a:pt x="23064" y="21023"/>
                    <a:pt x="23073" y="20999"/>
                    <a:pt x="23101" y="20943"/>
                  </a:cubicBezTo>
                  <a:lnTo>
                    <a:pt x="23101" y="20943"/>
                  </a:lnTo>
                  <a:cubicBezTo>
                    <a:pt x="22888" y="21247"/>
                    <a:pt x="22918" y="21186"/>
                    <a:pt x="22766" y="21459"/>
                  </a:cubicBezTo>
                  <a:lnTo>
                    <a:pt x="22766" y="21429"/>
                  </a:lnTo>
                  <a:cubicBezTo>
                    <a:pt x="22675" y="21520"/>
                    <a:pt x="22614" y="21611"/>
                    <a:pt x="22523" y="21703"/>
                  </a:cubicBezTo>
                  <a:cubicBezTo>
                    <a:pt x="22341" y="21885"/>
                    <a:pt x="21733" y="22675"/>
                    <a:pt x="21277" y="23131"/>
                  </a:cubicBezTo>
                  <a:cubicBezTo>
                    <a:pt x="21291" y="23126"/>
                    <a:pt x="21301" y="23123"/>
                    <a:pt x="21308" y="23123"/>
                  </a:cubicBezTo>
                  <a:cubicBezTo>
                    <a:pt x="21376" y="23123"/>
                    <a:pt x="21122" y="23377"/>
                    <a:pt x="21095" y="23405"/>
                  </a:cubicBezTo>
                  <a:cubicBezTo>
                    <a:pt x="21076" y="23423"/>
                    <a:pt x="21046" y="23453"/>
                    <a:pt x="21040" y="23453"/>
                  </a:cubicBezTo>
                  <a:cubicBezTo>
                    <a:pt x="21035" y="23453"/>
                    <a:pt x="21040" y="23440"/>
                    <a:pt x="21064" y="23405"/>
                  </a:cubicBezTo>
                  <a:lnTo>
                    <a:pt x="21064" y="23405"/>
                  </a:lnTo>
                  <a:cubicBezTo>
                    <a:pt x="20882" y="23587"/>
                    <a:pt x="20730" y="23769"/>
                    <a:pt x="20608" y="23982"/>
                  </a:cubicBezTo>
                  <a:cubicBezTo>
                    <a:pt x="20548" y="23982"/>
                    <a:pt x="20639" y="23921"/>
                    <a:pt x="20608" y="23921"/>
                  </a:cubicBezTo>
                  <a:cubicBezTo>
                    <a:pt x="20578" y="23952"/>
                    <a:pt x="20548" y="24013"/>
                    <a:pt x="20517" y="24043"/>
                  </a:cubicBezTo>
                  <a:cubicBezTo>
                    <a:pt x="20487" y="24043"/>
                    <a:pt x="20548" y="23982"/>
                    <a:pt x="20548" y="23952"/>
                  </a:cubicBezTo>
                  <a:lnTo>
                    <a:pt x="20548" y="23952"/>
                  </a:lnTo>
                  <a:cubicBezTo>
                    <a:pt x="20335" y="24225"/>
                    <a:pt x="20365" y="24286"/>
                    <a:pt x="20365" y="24317"/>
                  </a:cubicBezTo>
                  <a:cubicBezTo>
                    <a:pt x="20396" y="24256"/>
                    <a:pt x="20456" y="24225"/>
                    <a:pt x="20517" y="24165"/>
                  </a:cubicBezTo>
                  <a:lnTo>
                    <a:pt x="20517" y="24165"/>
                  </a:lnTo>
                  <a:cubicBezTo>
                    <a:pt x="20456" y="24225"/>
                    <a:pt x="20426" y="24286"/>
                    <a:pt x="20365" y="24317"/>
                  </a:cubicBezTo>
                  <a:cubicBezTo>
                    <a:pt x="20274" y="24408"/>
                    <a:pt x="20213" y="24499"/>
                    <a:pt x="20152" y="24620"/>
                  </a:cubicBezTo>
                  <a:lnTo>
                    <a:pt x="20183" y="24620"/>
                  </a:lnTo>
                  <a:lnTo>
                    <a:pt x="20396" y="24347"/>
                  </a:lnTo>
                  <a:cubicBezTo>
                    <a:pt x="20404" y="24339"/>
                    <a:pt x="20407" y="24335"/>
                    <a:pt x="20409" y="24335"/>
                  </a:cubicBezTo>
                  <a:lnTo>
                    <a:pt x="20409" y="24335"/>
                  </a:lnTo>
                  <a:cubicBezTo>
                    <a:pt x="20412" y="24335"/>
                    <a:pt x="20396" y="24363"/>
                    <a:pt x="20396" y="24408"/>
                  </a:cubicBezTo>
                  <a:lnTo>
                    <a:pt x="20426" y="24347"/>
                  </a:lnTo>
                  <a:cubicBezTo>
                    <a:pt x="20447" y="24315"/>
                    <a:pt x="20457" y="24302"/>
                    <a:pt x="20460" y="24302"/>
                  </a:cubicBezTo>
                  <a:lnTo>
                    <a:pt x="20460" y="24302"/>
                  </a:lnTo>
                  <a:cubicBezTo>
                    <a:pt x="20466" y="24302"/>
                    <a:pt x="20446" y="24348"/>
                    <a:pt x="20426" y="24408"/>
                  </a:cubicBezTo>
                  <a:lnTo>
                    <a:pt x="20335" y="24499"/>
                  </a:lnTo>
                  <a:cubicBezTo>
                    <a:pt x="20274" y="24560"/>
                    <a:pt x="20244" y="24651"/>
                    <a:pt x="20274" y="24651"/>
                  </a:cubicBezTo>
                  <a:lnTo>
                    <a:pt x="20335" y="24560"/>
                  </a:lnTo>
                  <a:lnTo>
                    <a:pt x="20335" y="24590"/>
                  </a:lnTo>
                  <a:cubicBezTo>
                    <a:pt x="20365" y="24560"/>
                    <a:pt x="20396" y="24529"/>
                    <a:pt x="20396" y="24499"/>
                  </a:cubicBezTo>
                  <a:lnTo>
                    <a:pt x="20487" y="24469"/>
                  </a:lnTo>
                  <a:lnTo>
                    <a:pt x="20487" y="24438"/>
                  </a:lnTo>
                  <a:lnTo>
                    <a:pt x="20791" y="24104"/>
                  </a:lnTo>
                  <a:cubicBezTo>
                    <a:pt x="20973" y="23800"/>
                    <a:pt x="21155" y="23496"/>
                    <a:pt x="21399" y="23192"/>
                  </a:cubicBezTo>
                  <a:lnTo>
                    <a:pt x="21399" y="23192"/>
                  </a:lnTo>
                  <a:cubicBezTo>
                    <a:pt x="21358" y="23273"/>
                    <a:pt x="21372" y="23273"/>
                    <a:pt x="21394" y="23273"/>
                  </a:cubicBezTo>
                  <a:lnTo>
                    <a:pt x="21394" y="23273"/>
                  </a:lnTo>
                  <a:cubicBezTo>
                    <a:pt x="21405" y="23273"/>
                    <a:pt x="21419" y="23273"/>
                    <a:pt x="21429" y="23283"/>
                  </a:cubicBezTo>
                  <a:cubicBezTo>
                    <a:pt x="21277" y="23435"/>
                    <a:pt x="21155" y="23617"/>
                    <a:pt x="21034" y="23769"/>
                  </a:cubicBezTo>
                  <a:cubicBezTo>
                    <a:pt x="21079" y="23724"/>
                    <a:pt x="21095" y="23709"/>
                    <a:pt x="21098" y="23709"/>
                  </a:cubicBezTo>
                  <a:lnTo>
                    <a:pt x="21098" y="23709"/>
                  </a:lnTo>
                  <a:cubicBezTo>
                    <a:pt x="21102" y="23709"/>
                    <a:pt x="21095" y="23724"/>
                    <a:pt x="21095" y="23739"/>
                  </a:cubicBezTo>
                  <a:lnTo>
                    <a:pt x="21368" y="23374"/>
                  </a:lnTo>
                  <a:cubicBezTo>
                    <a:pt x="21368" y="23374"/>
                    <a:pt x="21429" y="23313"/>
                    <a:pt x="21520" y="23222"/>
                  </a:cubicBezTo>
                  <a:lnTo>
                    <a:pt x="21520" y="23222"/>
                  </a:lnTo>
                  <a:cubicBezTo>
                    <a:pt x="21516" y="23224"/>
                    <a:pt x="21513" y="23224"/>
                    <a:pt x="21510" y="23224"/>
                  </a:cubicBezTo>
                  <a:cubicBezTo>
                    <a:pt x="21452" y="23224"/>
                    <a:pt x="21708" y="22912"/>
                    <a:pt x="21824" y="22766"/>
                  </a:cubicBezTo>
                  <a:cubicBezTo>
                    <a:pt x="21855" y="22766"/>
                    <a:pt x="21824" y="22827"/>
                    <a:pt x="21672" y="23010"/>
                  </a:cubicBezTo>
                  <a:cubicBezTo>
                    <a:pt x="21870" y="22840"/>
                    <a:pt x="21858" y="22723"/>
                    <a:pt x="22001" y="22561"/>
                  </a:cubicBezTo>
                  <a:lnTo>
                    <a:pt x="22001" y="22561"/>
                  </a:lnTo>
                  <a:cubicBezTo>
                    <a:pt x="21987" y="22579"/>
                    <a:pt x="21976" y="22597"/>
                    <a:pt x="21976" y="22614"/>
                  </a:cubicBezTo>
                  <a:cubicBezTo>
                    <a:pt x="21989" y="22589"/>
                    <a:pt x="22008" y="22560"/>
                    <a:pt x="22030" y="22530"/>
                  </a:cubicBezTo>
                  <a:lnTo>
                    <a:pt x="22030" y="22530"/>
                  </a:lnTo>
                  <a:cubicBezTo>
                    <a:pt x="22032" y="22528"/>
                    <a:pt x="22035" y="22526"/>
                    <a:pt x="22037" y="22523"/>
                  </a:cubicBezTo>
                  <a:lnTo>
                    <a:pt x="22037" y="22523"/>
                  </a:lnTo>
                  <a:cubicBezTo>
                    <a:pt x="22035" y="22525"/>
                    <a:pt x="22033" y="22528"/>
                    <a:pt x="22030" y="22530"/>
                  </a:cubicBezTo>
                  <a:lnTo>
                    <a:pt x="22030" y="22530"/>
                  </a:lnTo>
                  <a:cubicBezTo>
                    <a:pt x="22102" y="22433"/>
                    <a:pt x="22205" y="22330"/>
                    <a:pt x="22220" y="22330"/>
                  </a:cubicBezTo>
                  <a:lnTo>
                    <a:pt x="22220" y="22330"/>
                  </a:lnTo>
                  <a:cubicBezTo>
                    <a:pt x="22222" y="22330"/>
                    <a:pt x="22223" y="22331"/>
                    <a:pt x="22222" y="22333"/>
                  </a:cubicBezTo>
                  <a:lnTo>
                    <a:pt x="22222" y="22333"/>
                  </a:lnTo>
                  <a:cubicBezTo>
                    <a:pt x="22454" y="22067"/>
                    <a:pt x="22685" y="21748"/>
                    <a:pt x="22888" y="21429"/>
                  </a:cubicBezTo>
                  <a:cubicBezTo>
                    <a:pt x="22905" y="21446"/>
                    <a:pt x="22912" y="21462"/>
                    <a:pt x="22911" y="21479"/>
                  </a:cubicBezTo>
                  <a:lnTo>
                    <a:pt x="22911" y="21479"/>
                  </a:lnTo>
                  <a:lnTo>
                    <a:pt x="23081" y="21170"/>
                  </a:lnTo>
                  <a:lnTo>
                    <a:pt x="23081" y="21170"/>
                  </a:lnTo>
                  <a:cubicBezTo>
                    <a:pt x="23001" y="21230"/>
                    <a:pt x="22947" y="21314"/>
                    <a:pt x="22918" y="21399"/>
                  </a:cubicBezTo>
                  <a:lnTo>
                    <a:pt x="22979" y="21186"/>
                  </a:lnTo>
                  <a:lnTo>
                    <a:pt x="23087" y="21159"/>
                  </a:lnTo>
                  <a:lnTo>
                    <a:pt x="23087" y="21159"/>
                  </a:lnTo>
                  <a:lnTo>
                    <a:pt x="23222" y="20912"/>
                  </a:lnTo>
                  <a:lnTo>
                    <a:pt x="23222" y="20912"/>
                  </a:lnTo>
                  <a:cubicBezTo>
                    <a:pt x="23192" y="21003"/>
                    <a:pt x="23405" y="20882"/>
                    <a:pt x="23222" y="21125"/>
                  </a:cubicBezTo>
                  <a:cubicBezTo>
                    <a:pt x="23314" y="21034"/>
                    <a:pt x="23405" y="20943"/>
                    <a:pt x="23466" y="20821"/>
                  </a:cubicBezTo>
                  <a:lnTo>
                    <a:pt x="23466" y="20821"/>
                  </a:lnTo>
                  <a:cubicBezTo>
                    <a:pt x="23447" y="20840"/>
                    <a:pt x="23406" y="20869"/>
                    <a:pt x="23391" y="20869"/>
                  </a:cubicBezTo>
                  <a:cubicBezTo>
                    <a:pt x="23380" y="20869"/>
                    <a:pt x="23381" y="20857"/>
                    <a:pt x="23405" y="20821"/>
                  </a:cubicBezTo>
                  <a:cubicBezTo>
                    <a:pt x="23496" y="20730"/>
                    <a:pt x="23617" y="20639"/>
                    <a:pt x="23709" y="20548"/>
                  </a:cubicBezTo>
                  <a:lnTo>
                    <a:pt x="23709" y="20548"/>
                  </a:lnTo>
                  <a:cubicBezTo>
                    <a:pt x="23697" y="20559"/>
                    <a:pt x="23689" y="20564"/>
                    <a:pt x="23684" y="20564"/>
                  </a:cubicBezTo>
                  <a:cubicBezTo>
                    <a:pt x="23662" y="20564"/>
                    <a:pt x="23693" y="20469"/>
                    <a:pt x="23764" y="20372"/>
                  </a:cubicBezTo>
                  <a:lnTo>
                    <a:pt x="23764" y="20372"/>
                  </a:lnTo>
                  <a:cubicBezTo>
                    <a:pt x="23754" y="20396"/>
                    <a:pt x="23828" y="20401"/>
                    <a:pt x="23800" y="20456"/>
                  </a:cubicBezTo>
                  <a:lnTo>
                    <a:pt x="23963" y="20184"/>
                  </a:lnTo>
                  <a:lnTo>
                    <a:pt x="23963" y="20184"/>
                  </a:lnTo>
                  <a:cubicBezTo>
                    <a:pt x="23965" y="20186"/>
                    <a:pt x="23968" y="20187"/>
                    <a:pt x="23973" y="20187"/>
                  </a:cubicBezTo>
                  <a:cubicBezTo>
                    <a:pt x="23993" y="20187"/>
                    <a:pt x="24038" y="20170"/>
                    <a:pt x="24073" y="20152"/>
                  </a:cubicBezTo>
                  <a:cubicBezTo>
                    <a:pt x="24043" y="20152"/>
                    <a:pt x="24256" y="19909"/>
                    <a:pt x="24317" y="19818"/>
                  </a:cubicBezTo>
                  <a:lnTo>
                    <a:pt x="24317" y="19818"/>
                  </a:lnTo>
                  <a:lnTo>
                    <a:pt x="24195" y="19940"/>
                  </a:lnTo>
                  <a:cubicBezTo>
                    <a:pt x="24469" y="19636"/>
                    <a:pt x="24408" y="19575"/>
                    <a:pt x="24651" y="19271"/>
                  </a:cubicBezTo>
                  <a:lnTo>
                    <a:pt x="24651" y="19271"/>
                  </a:lnTo>
                  <a:cubicBezTo>
                    <a:pt x="24633" y="19307"/>
                    <a:pt x="24636" y="19354"/>
                    <a:pt x="24668" y="19354"/>
                  </a:cubicBezTo>
                  <a:cubicBezTo>
                    <a:pt x="24689" y="19354"/>
                    <a:pt x="24723" y="19332"/>
                    <a:pt x="24773" y="19271"/>
                  </a:cubicBezTo>
                  <a:cubicBezTo>
                    <a:pt x="24864" y="19028"/>
                    <a:pt x="24985" y="18785"/>
                    <a:pt x="25137" y="18572"/>
                  </a:cubicBezTo>
                  <a:lnTo>
                    <a:pt x="25198" y="18541"/>
                  </a:lnTo>
                  <a:lnTo>
                    <a:pt x="25350" y="18298"/>
                  </a:lnTo>
                  <a:lnTo>
                    <a:pt x="25350" y="18298"/>
                  </a:lnTo>
                  <a:cubicBezTo>
                    <a:pt x="25289" y="18481"/>
                    <a:pt x="25046" y="18906"/>
                    <a:pt x="24894" y="19119"/>
                  </a:cubicBezTo>
                  <a:cubicBezTo>
                    <a:pt x="24985" y="19058"/>
                    <a:pt x="25046" y="18997"/>
                    <a:pt x="25107" y="18906"/>
                  </a:cubicBezTo>
                  <a:cubicBezTo>
                    <a:pt x="25112" y="18903"/>
                    <a:pt x="25116" y="18902"/>
                    <a:pt x="25119" y="18902"/>
                  </a:cubicBezTo>
                  <a:cubicBezTo>
                    <a:pt x="25140" y="18902"/>
                    <a:pt x="25082" y="18981"/>
                    <a:pt x="25028" y="19042"/>
                  </a:cubicBezTo>
                  <a:lnTo>
                    <a:pt x="25028" y="19042"/>
                  </a:lnTo>
                  <a:lnTo>
                    <a:pt x="25350" y="18693"/>
                  </a:lnTo>
                  <a:cubicBezTo>
                    <a:pt x="25289" y="18693"/>
                    <a:pt x="25563" y="18359"/>
                    <a:pt x="25532" y="18359"/>
                  </a:cubicBezTo>
                  <a:lnTo>
                    <a:pt x="25532" y="18359"/>
                  </a:lnTo>
                  <a:lnTo>
                    <a:pt x="25198" y="18845"/>
                  </a:lnTo>
                  <a:cubicBezTo>
                    <a:pt x="25168" y="18815"/>
                    <a:pt x="25320" y="18511"/>
                    <a:pt x="25563" y="18237"/>
                  </a:cubicBezTo>
                  <a:cubicBezTo>
                    <a:pt x="25573" y="18227"/>
                    <a:pt x="25580" y="18223"/>
                    <a:pt x="25584" y="18223"/>
                  </a:cubicBezTo>
                  <a:cubicBezTo>
                    <a:pt x="25605" y="18223"/>
                    <a:pt x="25563" y="18329"/>
                    <a:pt x="25563" y="18329"/>
                  </a:cubicBezTo>
                  <a:cubicBezTo>
                    <a:pt x="25654" y="18207"/>
                    <a:pt x="25715" y="18116"/>
                    <a:pt x="25806" y="18025"/>
                  </a:cubicBezTo>
                  <a:lnTo>
                    <a:pt x="25806" y="18025"/>
                  </a:lnTo>
                  <a:lnTo>
                    <a:pt x="25715" y="18146"/>
                  </a:lnTo>
                  <a:cubicBezTo>
                    <a:pt x="25836" y="17994"/>
                    <a:pt x="25958" y="17842"/>
                    <a:pt x="26110" y="17690"/>
                  </a:cubicBezTo>
                  <a:cubicBezTo>
                    <a:pt x="26171" y="17630"/>
                    <a:pt x="26292" y="17538"/>
                    <a:pt x="26292" y="17508"/>
                  </a:cubicBezTo>
                  <a:lnTo>
                    <a:pt x="26292" y="17508"/>
                  </a:lnTo>
                  <a:cubicBezTo>
                    <a:pt x="26249" y="17529"/>
                    <a:pt x="26206" y="17540"/>
                    <a:pt x="26170" y="17540"/>
                  </a:cubicBezTo>
                  <a:cubicBezTo>
                    <a:pt x="26104" y="17540"/>
                    <a:pt x="26060" y="17506"/>
                    <a:pt x="26080" y="17447"/>
                  </a:cubicBezTo>
                  <a:cubicBezTo>
                    <a:pt x="26080" y="17417"/>
                    <a:pt x="26384" y="17143"/>
                    <a:pt x="26475" y="17052"/>
                  </a:cubicBezTo>
                  <a:cubicBezTo>
                    <a:pt x="26487" y="17040"/>
                    <a:pt x="26494" y="17035"/>
                    <a:pt x="26498" y="17035"/>
                  </a:cubicBezTo>
                  <a:lnTo>
                    <a:pt x="26498" y="17035"/>
                  </a:lnTo>
                  <a:cubicBezTo>
                    <a:pt x="26518" y="17035"/>
                    <a:pt x="26431" y="17191"/>
                    <a:pt x="26452" y="17191"/>
                  </a:cubicBezTo>
                  <a:cubicBezTo>
                    <a:pt x="26455" y="17191"/>
                    <a:pt x="26463" y="17186"/>
                    <a:pt x="26475" y="17174"/>
                  </a:cubicBezTo>
                  <a:cubicBezTo>
                    <a:pt x="26475" y="17143"/>
                    <a:pt x="26505" y="17113"/>
                    <a:pt x="26535" y="17082"/>
                  </a:cubicBezTo>
                  <a:cubicBezTo>
                    <a:pt x="26550" y="17068"/>
                    <a:pt x="26557" y="17064"/>
                    <a:pt x="26562" y="17064"/>
                  </a:cubicBezTo>
                  <a:cubicBezTo>
                    <a:pt x="26569" y="17064"/>
                    <a:pt x="26570" y="17072"/>
                    <a:pt x="26577" y="17072"/>
                  </a:cubicBezTo>
                  <a:cubicBezTo>
                    <a:pt x="26586" y="17072"/>
                    <a:pt x="26604" y="17058"/>
                    <a:pt x="26657" y="16991"/>
                  </a:cubicBezTo>
                  <a:cubicBezTo>
                    <a:pt x="26657" y="16948"/>
                    <a:pt x="26778" y="16814"/>
                    <a:pt x="26775" y="16814"/>
                  </a:cubicBezTo>
                  <a:lnTo>
                    <a:pt x="26775" y="16814"/>
                  </a:lnTo>
                  <a:cubicBezTo>
                    <a:pt x="26773" y="16814"/>
                    <a:pt x="26750" y="16838"/>
                    <a:pt x="26687" y="16900"/>
                  </a:cubicBezTo>
                  <a:cubicBezTo>
                    <a:pt x="26809" y="16718"/>
                    <a:pt x="26809" y="16748"/>
                    <a:pt x="26961" y="16566"/>
                  </a:cubicBezTo>
                  <a:lnTo>
                    <a:pt x="26961" y="16566"/>
                  </a:lnTo>
                  <a:cubicBezTo>
                    <a:pt x="26958" y="16567"/>
                    <a:pt x="26955" y="16568"/>
                    <a:pt x="26952" y="16568"/>
                  </a:cubicBezTo>
                  <a:cubicBezTo>
                    <a:pt x="26914" y="16568"/>
                    <a:pt x="27029" y="16344"/>
                    <a:pt x="27143" y="16201"/>
                  </a:cubicBezTo>
                  <a:cubicBezTo>
                    <a:pt x="27143" y="16201"/>
                    <a:pt x="27174" y="16171"/>
                    <a:pt x="27204" y="16171"/>
                  </a:cubicBezTo>
                  <a:cubicBezTo>
                    <a:pt x="27447" y="15867"/>
                    <a:pt x="27599" y="15715"/>
                    <a:pt x="27842" y="15441"/>
                  </a:cubicBezTo>
                  <a:cubicBezTo>
                    <a:pt x="27867" y="15417"/>
                    <a:pt x="27950" y="15333"/>
                    <a:pt x="27966" y="15333"/>
                  </a:cubicBezTo>
                  <a:lnTo>
                    <a:pt x="27966" y="15333"/>
                  </a:lnTo>
                  <a:cubicBezTo>
                    <a:pt x="27970" y="15333"/>
                    <a:pt x="27970" y="15338"/>
                    <a:pt x="27964" y="15350"/>
                  </a:cubicBezTo>
                  <a:cubicBezTo>
                    <a:pt x="27994" y="15289"/>
                    <a:pt x="28025" y="15228"/>
                    <a:pt x="28086" y="15198"/>
                  </a:cubicBezTo>
                  <a:cubicBezTo>
                    <a:pt x="28096" y="15188"/>
                    <a:pt x="28103" y="15180"/>
                    <a:pt x="28109" y="15174"/>
                  </a:cubicBezTo>
                  <a:lnTo>
                    <a:pt x="28109" y="15174"/>
                  </a:lnTo>
                  <a:cubicBezTo>
                    <a:pt x="28108" y="15176"/>
                    <a:pt x="28107" y="15178"/>
                    <a:pt x="28106" y="15180"/>
                  </a:cubicBezTo>
                  <a:lnTo>
                    <a:pt x="28106" y="15180"/>
                  </a:lnTo>
                  <a:cubicBezTo>
                    <a:pt x="28118" y="15167"/>
                    <a:pt x="28127" y="15158"/>
                    <a:pt x="28126" y="15158"/>
                  </a:cubicBezTo>
                  <a:lnTo>
                    <a:pt x="28126" y="15158"/>
                  </a:lnTo>
                  <a:cubicBezTo>
                    <a:pt x="28126" y="15158"/>
                    <a:pt x="28121" y="15163"/>
                    <a:pt x="28109" y="15174"/>
                  </a:cubicBezTo>
                  <a:lnTo>
                    <a:pt x="28109" y="15174"/>
                  </a:lnTo>
                  <a:cubicBezTo>
                    <a:pt x="28164" y="15073"/>
                    <a:pt x="28231" y="14983"/>
                    <a:pt x="28298" y="14894"/>
                  </a:cubicBezTo>
                  <a:lnTo>
                    <a:pt x="28298" y="14894"/>
                  </a:lnTo>
                  <a:cubicBezTo>
                    <a:pt x="28177" y="15015"/>
                    <a:pt x="28055" y="15167"/>
                    <a:pt x="27964" y="15319"/>
                  </a:cubicBezTo>
                  <a:cubicBezTo>
                    <a:pt x="27934" y="15289"/>
                    <a:pt x="28086" y="15046"/>
                    <a:pt x="28298" y="14742"/>
                  </a:cubicBezTo>
                  <a:lnTo>
                    <a:pt x="28298" y="14742"/>
                  </a:lnTo>
                  <a:cubicBezTo>
                    <a:pt x="28298" y="14763"/>
                    <a:pt x="28209" y="14889"/>
                    <a:pt x="28218" y="14889"/>
                  </a:cubicBezTo>
                  <a:cubicBezTo>
                    <a:pt x="28222" y="14889"/>
                    <a:pt x="28244" y="14866"/>
                    <a:pt x="28298" y="14803"/>
                  </a:cubicBezTo>
                  <a:cubicBezTo>
                    <a:pt x="28320" y="14781"/>
                    <a:pt x="28404" y="14682"/>
                    <a:pt x="28395" y="14682"/>
                  </a:cubicBezTo>
                  <a:lnTo>
                    <a:pt x="28395" y="14682"/>
                  </a:lnTo>
                  <a:cubicBezTo>
                    <a:pt x="28391" y="14682"/>
                    <a:pt x="28372" y="14698"/>
                    <a:pt x="28329" y="14742"/>
                  </a:cubicBezTo>
                  <a:lnTo>
                    <a:pt x="28298" y="14742"/>
                  </a:lnTo>
                  <a:cubicBezTo>
                    <a:pt x="28390" y="14620"/>
                    <a:pt x="28420" y="14598"/>
                    <a:pt x="28431" y="14598"/>
                  </a:cubicBezTo>
                  <a:cubicBezTo>
                    <a:pt x="28438" y="14598"/>
                    <a:pt x="28438" y="14606"/>
                    <a:pt x="28440" y="14606"/>
                  </a:cubicBezTo>
                  <a:cubicBezTo>
                    <a:pt x="28442" y="14606"/>
                    <a:pt x="28444" y="14602"/>
                    <a:pt x="28450" y="14590"/>
                  </a:cubicBezTo>
                  <a:cubicBezTo>
                    <a:pt x="28560" y="14462"/>
                    <a:pt x="28626" y="14375"/>
                    <a:pt x="28674" y="14306"/>
                  </a:cubicBezTo>
                  <a:lnTo>
                    <a:pt x="28674" y="14306"/>
                  </a:lnTo>
                  <a:lnTo>
                    <a:pt x="28663" y="14316"/>
                  </a:lnTo>
                  <a:lnTo>
                    <a:pt x="28633" y="14316"/>
                  </a:lnTo>
                  <a:cubicBezTo>
                    <a:pt x="28657" y="14292"/>
                    <a:pt x="28681" y="14268"/>
                    <a:pt x="28705" y="14259"/>
                  </a:cubicBezTo>
                  <a:lnTo>
                    <a:pt x="28705" y="14259"/>
                  </a:lnTo>
                  <a:cubicBezTo>
                    <a:pt x="28695" y="14274"/>
                    <a:pt x="28685" y="14290"/>
                    <a:pt x="28674" y="14306"/>
                  </a:cubicBezTo>
                  <a:lnTo>
                    <a:pt x="28674" y="14306"/>
                  </a:lnTo>
                  <a:lnTo>
                    <a:pt x="28724" y="14256"/>
                  </a:lnTo>
                  <a:cubicBezTo>
                    <a:pt x="28718" y="14256"/>
                    <a:pt x="28711" y="14257"/>
                    <a:pt x="28705" y="14259"/>
                  </a:cubicBezTo>
                  <a:lnTo>
                    <a:pt x="28705" y="14259"/>
                  </a:lnTo>
                  <a:cubicBezTo>
                    <a:pt x="28788" y="14132"/>
                    <a:pt x="28819" y="14058"/>
                    <a:pt x="29028" y="13830"/>
                  </a:cubicBezTo>
                  <a:cubicBezTo>
                    <a:pt x="29073" y="13794"/>
                    <a:pt x="29094" y="13782"/>
                    <a:pt x="29103" y="13782"/>
                  </a:cubicBezTo>
                  <a:cubicBezTo>
                    <a:pt x="29121" y="13782"/>
                    <a:pt x="29088" y="13834"/>
                    <a:pt x="29106" y="13834"/>
                  </a:cubicBezTo>
                  <a:cubicBezTo>
                    <a:pt x="29109" y="13834"/>
                    <a:pt x="29113" y="13833"/>
                    <a:pt x="29119" y="13830"/>
                  </a:cubicBezTo>
                  <a:lnTo>
                    <a:pt x="29119" y="13830"/>
                  </a:lnTo>
                  <a:cubicBezTo>
                    <a:pt x="28937" y="14043"/>
                    <a:pt x="28846" y="14134"/>
                    <a:pt x="28724" y="14255"/>
                  </a:cubicBezTo>
                  <a:lnTo>
                    <a:pt x="28724" y="14255"/>
                  </a:lnTo>
                  <a:lnTo>
                    <a:pt x="28876" y="14104"/>
                  </a:lnTo>
                  <a:lnTo>
                    <a:pt x="28876" y="14104"/>
                  </a:lnTo>
                  <a:cubicBezTo>
                    <a:pt x="28831" y="14172"/>
                    <a:pt x="28785" y="14240"/>
                    <a:pt x="28727" y="14308"/>
                  </a:cubicBezTo>
                  <a:lnTo>
                    <a:pt x="28727" y="14308"/>
                  </a:lnTo>
                  <a:cubicBezTo>
                    <a:pt x="28912" y="14100"/>
                    <a:pt x="29340" y="13579"/>
                    <a:pt x="29605" y="13313"/>
                  </a:cubicBezTo>
                  <a:cubicBezTo>
                    <a:pt x="29632" y="13234"/>
                    <a:pt x="29704" y="13155"/>
                    <a:pt x="29683" y="13155"/>
                  </a:cubicBezTo>
                  <a:cubicBezTo>
                    <a:pt x="29680" y="13155"/>
                    <a:pt x="29674" y="13157"/>
                    <a:pt x="29666" y="13161"/>
                  </a:cubicBezTo>
                  <a:lnTo>
                    <a:pt x="29575" y="13283"/>
                  </a:lnTo>
                  <a:cubicBezTo>
                    <a:pt x="29564" y="13294"/>
                    <a:pt x="29558" y="13299"/>
                    <a:pt x="29555" y="13299"/>
                  </a:cubicBezTo>
                  <a:cubicBezTo>
                    <a:pt x="29542" y="13299"/>
                    <a:pt x="29646" y="13152"/>
                    <a:pt x="29640" y="13152"/>
                  </a:cubicBezTo>
                  <a:lnTo>
                    <a:pt x="29640" y="13152"/>
                  </a:lnTo>
                  <a:cubicBezTo>
                    <a:pt x="29638" y="13152"/>
                    <a:pt x="29629" y="13163"/>
                    <a:pt x="29605" y="13192"/>
                  </a:cubicBezTo>
                  <a:cubicBezTo>
                    <a:pt x="29727" y="13009"/>
                    <a:pt x="29849" y="12827"/>
                    <a:pt x="30001" y="12645"/>
                  </a:cubicBezTo>
                  <a:lnTo>
                    <a:pt x="30057" y="12645"/>
                  </a:lnTo>
                  <a:cubicBezTo>
                    <a:pt x="30135" y="12571"/>
                    <a:pt x="30213" y="12494"/>
                    <a:pt x="30244" y="12432"/>
                  </a:cubicBezTo>
                  <a:lnTo>
                    <a:pt x="30244" y="12432"/>
                  </a:lnTo>
                  <a:lnTo>
                    <a:pt x="30092" y="12553"/>
                  </a:lnTo>
                  <a:cubicBezTo>
                    <a:pt x="30133" y="12491"/>
                    <a:pt x="30174" y="12429"/>
                    <a:pt x="30217" y="12367"/>
                  </a:cubicBezTo>
                  <a:lnTo>
                    <a:pt x="30217" y="12367"/>
                  </a:lnTo>
                  <a:lnTo>
                    <a:pt x="30213" y="12371"/>
                  </a:lnTo>
                  <a:lnTo>
                    <a:pt x="30213" y="12371"/>
                  </a:lnTo>
                  <a:lnTo>
                    <a:pt x="30244" y="12310"/>
                  </a:lnTo>
                  <a:lnTo>
                    <a:pt x="30263" y="12300"/>
                  </a:lnTo>
                  <a:lnTo>
                    <a:pt x="30263" y="12300"/>
                  </a:lnTo>
                  <a:cubicBezTo>
                    <a:pt x="30248" y="12323"/>
                    <a:pt x="30232" y="12345"/>
                    <a:pt x="30217" y="12367"/>
                  </a:cubicBezTo>
                  <a:lnTo>
                    <a:pt x="30217" y="12367"/>
                  </a:lnTo>
                  <a:lnTo>
                    <a:pt x="30305" y="12280"/>
                  </a:lnTo>
                  <a:lnTo>
                    <a:pt x="30263" y="12300"/>
                  </a:lnTo>
                  <a:lnTo>
                    <a:pt x="30263" y="12300"/>
                  </a:lnTo>
                  <a:cubicBezTo>
                    <a:pt x="30332" y="12202"/>
                    <a:pt x="30405" y="12104"/>
                    <a:pt x="30487" y="12006"/>
                  </a:cubicBezTo>
                  <a:close/>
                  <a:moveTo>
                    <a:pt x="20183" y="24621"/>
                  </a:moveTo>
                  <a:lnTo>
                    <a:pt x="20183" y="24621"/>
                  </a:lnTo>
                  <a:cubicBezTo>
                    <a:pt x="20122" y="24681"/>
                    <a:pt x="20092" y="24742"/>
                    <a:pt x="20061" y="24742"/>
                  </a:cubicBezTo>
                  <a:lnTo>
                    <a:pt x="20183" y="24621"/>
                  </a:lnTo>
                  <a:close/>
                  <a:moveTo>
                    <a:pt x="8420" y="24924"/>
                  </a:moveTo>
                  <a:cubicBezTo>
                    <a:pt x="8451" y="24966"/>
                    <a:pt x="8471" y="24993"/>
                    <a:pt x="8487" y="25011"/>
                  </a:cubicBezTo>
                  <a:lnTo>
                    <a:pt x="8487" y="25011"/>
                  </a:lnTo>
                  <a:lnTo>
                    <a:pt x="8420" y="24924"/>
                  </a:lnTo>
                  <a:close/>
                  <a:moveTo>
                    <a:pt x="10942" y="24712"/>
                  </a:moveTo>
                  <a:cubicBezTo>
                    <a:pt x="10849" y="24712"/>
                    <a:pt x="10813" y="24735"/>
                    <a:pt x="10799" y="24759"/>
                  </a:cubicBezTo>
                  <a:lnTo>
                    <a:pt x="10799" y="24759"/>
                  </a:lnTo>
                  <a:cubicBezTo>
                    <a:pt x="10806" y="24755"/>
                    <a:pt x="10814" y="24749"/>
                    <a:pt x="10821" y="24742"/>
                  </a:cubicBezTo>
                  <a:cubicBezTo>
                    <a:pt x="10851" y="24772"/>
                    <a:pt x="10821" y="24772"/>
                    <a:pt x="10821" y="24772"/>
                  </a:cubicBezTo>
                  <a:cubicBezTo>
                    <a:pt x="10882" y="24803"/>
                    <a:pt x="10851" y="24833"/>
                    <a:pt x="10821" y="24833"/>
                  </a:cubicBezTo>
                  <a:lnTo>
                    <a:pt x="10791" y="24833"/>
                  </a:lnTo>
                  <a:cubicBezTo>
                    <a:pt x="10760" y="24864"/>
                    <a:pt x="10760" y="24894"/>
                    <a:pt x="10760" y="24894"/>
                  </a:cubicBezTo>
                  <a:lnTo>
                    <a:pt x="10791" y="24894"/>
                  </a:lnTo>
                  <a:cubicBezTo>
                    <a:pt x="10791" y="24904"/>
                    <a:pt x="10794" y="24908"/>
                    <a:pt x="10798" y="24908"/>
                  </a:cubicBezTo>
                  <a:cubicBezTo>
                    <a:pt x="10807" y="24908"/>
                    <a:pt x="10821" y="24894"/>
                    <a:pt x="10821" y="24894"/>
                  </a:cubicBezTo>
                  <a:cubicBezTo>
                    <a:pt x="10836" y="24879"/>
                    <a:pt x="10859" y="24871"/>
                    <a:pt x="10882" y="24871"/>
                  </a:cubicBezTo>
                  <a:cubicBezTo>
                    <a:pt x="10904" y="24871"/>
                    <a:pt x="10927" y="24879"/>
                    <a:pt x="10942" y="24894"/>
                  </a:cubicBezTo>
                  <a:lnTo>
                    <a:pt x="10821" y="24894"/>
                  </a:lnTo>
                  <a:lnTo>
                    <a:pt x="10851" y="24955"/>
                  </a:lnTo>
                  <a:lnTo>
                    <a:pt x="10973" y="24955"/>
                  </a:lnTo>
                  <a:cubicBezTo>
                    <a:pt x="11034" y="24940"/>
                    <a:pt x="11102" y="24932"/>
                    <a:pt x="11170" y="24932"/>
                  </a:cubicBezTo>
                  <a:cubicBezTo>
                    <a:pt x="11239" y="24932"/>
                    <a:pt x="11307" y="24940"/>
                    <a:pt x="11368" y="24955"/>
                  </a:cubicBezTo>
                  <a:cubicBezTo>
                    <a:pt x="11307" y="24955"/>
                    <a:pt x="11307" y="24985"/>
                    <a:pt x="11307" y="25016"/>
                  </a:cubicBezTo>
                  <a:cubicBezTo>
                    <a:pt x="11277" y="24955"/>
                    <a:pt x="11186" y="24985"/>
                    <a:pt x="11125" y="24955"/>
                  </a:cubicBezTo>
                  <a:lnTo>
                    <a:pt x="11125" y="24955"/>
                  </a:lnTo>
                  <a:cubicBezTo>
                    <a:pt x="11155" y="24985"/>
                    <a:pt x="11125" y="24985"/>
                    <a:pt x="11125" y="24985"/>
                  </a:cubicBezTo>
                  <a:cubicBezTo>
                    <a:pt x="11155" y="24985"/>
                    <a:pt x="11216" y="24985"/>
                    <a:pt x="11277" y="25016"/>
                  </a:cubicBezTo>
                  <a:cubicBezTo>
                    <a:pt x="11246" y="25046"/>
                    <a:pt x="11277" y="25046"/>
                    <a:pt x="11307" y="25076"/>
                  </a:cubicBezTo>
                  <a:cubicBezTo>
                    <a:pt x="11307" y="25062"/>
                    <a:pt x="11314" y="25056"/>
                    <a:pt x="11326" y="25056"/>
                  </a:cubicBezTo>
                  <a:cubicBezTo>
                    <a:pt x="11362" y="25056"/>
                    <a:pt x="11443" y="25114"/>
                    <a:pt x="11490" y="25137"/>
                  </a:cubicBezTo>
                  <a:cubicBezTo>
                    <a:pt x="11459" y="25137"/>
                    <a:pt x="11459" y="25137"/>
                    <a:pt x="11398" y="25107"/>
                  </a:cubicBezTo>
                  <a:lnTo>
                    <a:pt x="11398" y="25107"/>
                  </a:lnTo>
                  <a:cubicBezTo>
                    <a:pt x="11414" y="25152"/>
                    <a:pt x="11444" y="25152"/>
                    <a:pt x="11474" y="25152"/>
                  </a:cubicBezTo>
                  <a:cubicBezTo>
                    <a:pt x="11505" y="25152"/>
                    <a:pt x="11535" y="25152"/>
                    <a:pt x="11550" y="25198"/>
                  </a:cubicBezTo>
                  <a:lnTo>
                    <a:pt x="11520" y="25198"/>
                  </a:lnTo>
                  <a:cubicBezTo>
                    <a:pt x="11581" y="25198"/>
                    <a:pt x="11642" y="25289"/>
                    <a:pt x="11611" y="25289"/>
                  </a:cubicBezTo>
                  <a:cubicBezTo>
                    <a:pt x="11702" y="25380"/>
                    <a:pt x="11854" y="25563"/>
                    <a:pt x="11915" y="25563"/>
                  </a:cubicBezTo>
                  <a:lnTo>
                    <a:pt x="11854" y="25563"/>
                  </a:lnTo>
                  <a:cubicBezTo>
                    <a:pt x="11902" y="25586"/>
                    <a:pt x="11967" y="25610"/>
                    <a:pt x="12037" y="25634"/>
                  </a:cubicBezTo>
                  <a:lnTo>
                    <a:pt x="12037" y="25634"/>
                  </a:lnTo>
                  <a:cubicBezTo>
                    <a:pt x="12037" y="25601"/>
                    <a:pt x="12041" y="25581"/>
                    <a:pt x="12061" y="25581"/>
                  </a:cubicBezTo>
                  <a:cubicBezTo>
                    <a:pt x="12069" y="25581"/>
                    <a:pt x="12081" y="25585"/>
                    <a:pt x="12098" y="25593"/>
                  </a:cubicBezTo>
                  <a:cubicBezTo>
                    <a:pt x="11976" y="25502"/>
                    <a:pt x="12006" y="25502"/>
                    <a:pt x="11915" y="25441"/>
                  </a:cubicBezTo>
                  <a:lnTo>
                    <a:pt x="11946" y="25441"/>
                  </a:lnTo>
                  <a:cubicBezTo>
                    <a:pt x="11915" y="25411"/>
                    <a:pt x="11854" y="25380"/>
                    <a:pt x="11854" y="25350"/>
                  </a:cubicBezTo>
                  <a:cubicBezTo>
                    <a:pt x="11733" y="25137"/>
                    <a:pt x="11550" y="24985"/>
                    <a:pt x="11368" y="24864"/>
                  </a:cubicBezTo>
                  <a:cubicBezTo>
                    <a:pt x="11368" y="24879"/>
                    <a:pt x="11360" y="24886"/>
                    <a:pt x="11349" y="24886"/>
                  </a:cubicBezTo>
                  <a:cubicBezTo>
                    <a:pt x="11338" y="24886"/>
                    <a:pt x="11322" y="24879"/>
                    <a:pt x="11307" y="24864"/>
                  </a:cubicBezTo>
                  <a:cubicBezTo>
                    <a:pt x="11292" y="24848"/>
                    <a:pt x="11277" y="24848"/>
                    <a:pt x="11265" y="24848"/>
                  </a:cubicBezTo>
                  <a:cubicBezTo>
                    <a:pt x="11254" y="24848"/>
                    <a:pt x="11246" y="24848"/>
                    <a:pt x="11246" y="24833"/>
                  </a:cubicBezTo>
                  <a:cubicBezTo>
                    <a:pt x="11246" y="24803"/>
                    <a:pt x="11186" y="24803"/>
                    <a:pt x="11246" y="24803"/>
                  </a:cubicBezTo>
                  <a:cubicBezTo>
                    <a:pt x="11157" y="24758"/>
                    <a:pt x="11101" y="24730"/>
                    <a:pt x="11041" y="24730"/>
                  </a:cubicBezTo>
                  <a:cubicBezTo>
                    <a:pt x="11020" y="24730"/>
                    <a:pt x="10997" y="24734"/>
                    <a:pt x="10973" y="24742"/>
                  </a:cubicBezTo>
                  <a:cubicBezTo>
                    <a:pt x="10942" y="24712"/>
                    <a:pt x="10973" y="24712"/>
                    <a:pt x="10973" y="24712"/>
                  </a:cubicBezTo>
                  <a:close/>
                  <a:moveTo>
                    <a:pt x="12037" y="25634"/>
                  </a:moveTo>
                  <a:cubicBezTo>
                    <a:pt x="12037" y="25640"/>
                    <a:pt x="12037" y="25647"/>
                    <a:pt x="12037" y="25654"/>
                  </a:cubicBezTo>
                  <a:lnTo>
                    <a:pt x="12077" y="25667"/>
                  </a:lnTo>
                  <a:lnTo>
                    <a:pt x="12077" y="25667"/>
                  </a:lnTo>
                  <a:cubicBezTo>
                    <a:pt x="12083" y="25662"/>
                    <a:pt x="12090" y="25658"/>
                    <a:pt x="12098" y="25654"/>
                  </a:cubicBezTo>
                  <a:cubicBezTo>
                    <a:pt x="12077" y="25647"/>
                    <a:pt x="12057" y="25640"/>
                    <a:pt x="12037" y="25634"/>
                  </a:cubicBezTo>
                  <a:close/>
                  <a:moveTo>
                    <a:pt x="11854" y="25624"/>
                  </a:moveTo>
                  <a:cubicBezTo>
                    <a:pt x="11885" y="25654"/>
                    <a:pt x="11915" y="25684"/>
                    <a:pt x="11915" y="25715"/>
                  </a:cubicBezTo>
                  <a:lnTo>
                    <a:pt x="11946" y="25624"/>
                  </a:lnTo>
                  <a:close/>
                  <a:moveTo>
                    <a:pt x="9782" y="25889"/>
                  </a:moveTo>
                  <a:cubicBezTo>
                    <a:pt x="9785" y="25889"/>
                    <a:pt x="9787" y="25891"/>
                    <a:pt x="9787" y="25897"/>
                  </a:cubicBezTo>
                  <a:lnTo>
                    <a:pt x="9787" y="25958"/>
                  </a:lnTo>
                  <a:lnTo>
                    <a:pt x="9727" y="25958"/>
                  </a:lnTo>
                  <a:cubicBezTo>
                    <a:pt x="9727" y="25933"/>
                    <a:pt x="9766" y="25889"/>
                    <a:pt x="9782" y="25889"/>
                  </a:cubicBezTo>
                  <a:close/>
                  <a:moveTo>
                    <a:pt x="17538" y="25958"/>
                  </a:moveTo>
                  <a:lnTo>
                    <a:pt x="17492" y="26019"/>
                  </a:lnTo>
                  <a:lnTo>
                    <a:pt x="17492" y="26019"/>
                  </a:lnTo>
                  <a:cubicBezTo>
                    <a:pt x="17516" y="25994"/>
                    <a:pt x="17538" y="25976"/>
                    <a:pt x="17538" y="25958"/>
                  </a:cubicBezTo>
                  <a:close/>
                  <a:moveTo>
                    <a:pt x="9494" y="25984"/>
                  </a:moveTo>
                  <a:cubicBezTo>
                    <a:pt x="9498" y="25984"/>
                    <a:pt x="9496" y="25993"/>
                    <a:pt x="9483" y="26019"/>
                  </a:cubicBezTo>
                  <a:cubicBezTo>
                    <a:pt x="9483" y="26020"/>
                    <a:pt x="9483" y="26021"/>
                    <a:pt x="9483" y="26022"/>
                  </a:cubicBezTo>
                  <a:lnTo>
                    <a:pt x="9483" y="26022"/>
                  </a:lnTo>
                  <a:cubicBezTo>
                    <a:pt x="9477" y="26016"/>
                    <a:pt x="9472" y="26010"/>
                    <a:pt x="9467" y="26005"/>
                  </a:cubicBezTo>
                  <a:lnTo>
                    <a:pt x="9467" y="26005"/>
                  </a:lnTo>
                  <a:cubicBezTo>
                    <a:pt x="9479" y="25993"/>
                    <a:pt x="9490" y="25984"/>
                    <a:pt x="9494" y="25984"/>
                  </a:cubicBezTo>
                  <a:close/>
                  <a:moveTo>
                    <a:pt x="17492" y="26019"/>
                  </a:moveTo>
                  <a:cubicBezTo>
                    <a:pt x="17476" y="26036"/>
                    <a:pt x="17459" y="26055"/>
                    <a:pt x="17447" y="26079"/>
                  </a:cubicBezTo>
                  <a:lnTo>
                    <a:pt x="17492" y="26019"/>
                  </a:lnTo>
                  <a:close/>
                  <a:moveTo>
                    <a:pt x="17474" y="26087"/>
                  </a:moveTo>
                  <a:cubicBezTo>
                    <a:pt x="17470" y="26087"/>
                    <a:pt x="17462" y="26095"/>
                    <a:pt x="17447" y="26110"/>
                  </a:cubicBezTo>
                  <a:lnTo>
                    <a:pt x="17478" y="26110"/>
                  </a:lnTo>
                  <a:cubicBezTo>
                    <a:pt x="17478" y="26095"/>
                    <a:pt x="17478" y="26087"/>
                    <a:pt x="17474" y="26087"/>
                  </a:cubicBezTo>
                  <a:close/>
                  <a:moveTo>
                    <a:pt x="16714" y="26163"/>
                  </a:moveTo>
                  <a:cubicBezTo>
                    <a:pt x="16718" y="26163"/>
                    <a:pt x="16718" y="26171"/>
                    <a:pt x="16718" y="26171"/>
                  </a:cubicBezTo>
                  <a:cubicBezTo>
                    <a:pt x="16711" y="26171"/>
                    <a:pt x="16706" y="26172"/>
                    <a:pt x="16702" y="26174"/>
                  </a:cubicBezTo>
                  <a:lnTo>
                    <a:pt x="16702" y="26174"/>
                  </a:lnTo>
                  <a:cubicBezTo>
                    <a:pt x="16708" y="26166"/>
                    <a:pt x="16712" y="26163"/>
                    <a:pt x="16714" y="26163"/>
                  </a:cubicBezTo>
                  <a:close/>
                  <a:moveTo>
                    <a:pt x="32280" y="3138"/>
                  </a:moveTo>
                  <a:cubicBezTo>
                    <a:pt x="32250" y="3138"/>
                    <a:pt x="32219" y="3146"/>
                    <a:pt x="32189" y="3161"/>
                  </a:cubicBezTo>
                  <a:cubicBezTo>
                    <a:pt x="32128" y="3192"/>
                    <a:pt x="32067" y="3222"/>
                    <a:pt x="32007" y="3252"/>
                  </a:cubicBezTo>
                  <a:cubicBezTo>
                    <a:pt x="31976" y="3283"/>
                    <a:pt x="31946" y="3313"/>
                    <a:pt x="31916" y="3344"/>
                  </a:cubicBezTo>
                  <a:cubicBezTo>
                    <a:pt x="31897" y="3356"/>
                    <a:pt x="31887" y="3361"/>
                    <a:pt x="31883" y="3361"/>
                  </a:cubicBezTo>
                  <a:cubicBezTo>
                    <a:pt x="31870" y="3361"/>
                    <a:pt x="31921" y="3308"/>
                    <a:pt x="31921" y="3308"/>
                  </a:cubicBezTo>
                  <a:lnTo>
                    <a:pt x="31921" y="3308"/>
                  </a:lnTo>
                  <a:cubicBezTo>
                    <a:pt x="31920" y="3308"/>
                    <a:pt x="31919" y="3310"/>
                    <a:pt x="31916" y="3313"/>
                  </a:cubicBezTo>
                  <a:cubicBezTo>
                    <a:pt x="31824" y="3404"/>
                    <a:pt x="31733" y="3465"/>
                    <a:pt x="31612" y="3648"/>
                  </a:cubicBezTo>
                  <a:lnTo>
                    <a:pt x="31612" y="3617"/>
                  </a:lnTo>
                  <a:cubicBezTo>
                    <a:pt x="31247" y="4134"/>
                    <a:pt x="31095" y="4347"/>
                    <a:pt x="30669" y="4894"/>
                  </a:cubicBezTo>
                  <a:lnTo>
                    <a:pt x="30730" y="4863"/>
                  </a:lnTo>
                  <a:lnTo>
                    <a:pt x="30730" y="4863"/>
                  </a:lnTo>
                  <a:cubicBezTo>
                    <a:pt x="30669" y="4955"/>
                    <a:pt x="30639" y="5015"/>
                    <a:pt x="30578" y="5076"/>
                  </a:cubicBezTo>
                  <a:cubicBezTo>
                    <a:pt x="30570" y="5097"/>
                    <a:pt x="30568" y="5106"/>
                    <a:pt x="30572" y="5106"/>
                  </a:cubicBezTo>
                  <a:cubicBezTo>
                    <a:pt x="30591" y="5106"/>
                    <a:pt x="30748" y="4864"/>
                    <a:pt x="30767" y="4864"/>
                  </a:cubicBezTo>
                  <a:lnTo>
                    <a:pt x="30767" y="4864"/>
                  </a:lnTo>
                  <a:cubicBezTo>
                    <a:pt x="30770" y="4864"/>
                    <a:pt x="30769" y="4873"/>
                    <a:pt x="30760" y="4894"/>
                  </a:cubicBezTo>
                  <a:cubicBezTo>
                    <a:pt x="30609" y="5015"/>
                    <a:pt x="30183" y="5745"/>
                    <a:pt x="30061" y="5836"/>
                  </a:cubicBezTo>
                  <a:cubicBezTo>
                    <a:pt x="30018" y="5912"/>
                    <a:pt x="30013" y="5930"/>
                    <a:pt x="30020" y="5930"/>
                  </a:cubicBezTo>
                  <a:cubicBezTo>
                    <a:pt x="30025" y="5930"/>
                    <a:pt x="30040" y="5915"/>
                    <a:pt x="30044" y="5915"/>
                  </a:cubicBezTo>
                  <a:lnTo>
                    <a:pt x="30044" y="5915"/>
                  </a:lnTo>
                  <a:cubicBezTo>
                    <a:pt x="30047" y="5915"/>
                    <a:pt x="30040" y="5929"/>
                    <a:pt x="30001" y="5988"/>
                  </a:cubicBezTo>
                  <a:lnTo>
                    <a:pt x="29970" y="6049"/>
                  </a:lnTo>
                  <a:lnTo>
                    <a:pt x="29970" y="6110"/>
                  </a:lnTo>
                  <a:cubicBezTo>
                    <a:pt x="29910" y="6169"/>
                    <a:pt x="29851" y="6229"/>
                    <a:pt x="29791" y="6260"/>
                  </a:cubicBezTo>
                  <a:lnTo>
                    <a:pt x="29791" y="6260"/>
                  </a:lnTo>
                  <a:cubicBezTo>
                    <a:pt x="29800" y="6246"/>
                    <a:pt x="29810" y="6233"/>
                    <a:pt x="29819" y="6220"/>
                  </a:cubicBezTo>
                  <a:lnTo>
                    <a:pt x="29819" y="6220"/>
                  </a:lnTo>
                  <a:lnTo>
                    <a:pt x="29788" y="6262"/>
                  </a:lnTo>
                  <a:cubicBezTo>
                    <a:pt x="29789" y="6261"/>
                    <a:pt x="29790" y="6261"/>
                    <a:pt x="29791" y="6260"/>
                  </a:cubicBezTo>
                  <a:lnTo>
                    <a:pt x="29791" y="6260"/>
                  </a:lnTo>
                  <a:cubicBezTo>
                    <a:pt x="29684" y="6415"/>
                    <a:pt x="29568" y="6609"/>
                    <a:pt x="29545" y="6657"/>
                  </a:cubicBezTo>
                  <a:lnTo>
                    <a:pt x="29666" y="6474"/>
                  </a:lnTo>
                  <a:lnTo>
                    <a:pt x="29666" y="6474"/>
                  </a:lnTo>
                  <a:cubicBezTo>
                    <a:pt x="29332" y="7021"/>
                    <a:pt x="28906" y="7660"/>
                    <a:pt x="28633" y="8176"/>
                  </a:cubicBezTo>
                  <a:lnTo>
                    <a:pt x="28663" y="8146"/>
                  </a:lnTo>
                  <a:lnTo>
                    <a:pt x="28663" y="8146"/>
                  </a:lnTo>
                  <a:cubicBezTo>
                    <a:pt x="28420" y="8541"/>
                    <a:pt x="28450" y="8450"/>
                    <a:pt x="28177" y="8876"/>
                  </a:cubicBezTo>
                  <a:cubicBezTo>
                    <a:pt x="28116" y="8997"/>
                    <a:pt x="28055" y="9088"/>
                    <a:pt x="27994" y="9210"/>
                  </a:cubicBezTo>
                  <a:cubicBezTo>
                    <a:pt x="28005" y="9189"/>
                    <a:pt x="28007" y="9180"/>
                    <a:pt x="28004" y="9180"/>
                  </a:cubicBezTo>
                  <a:lnTo>
                    <a:pt x="28004" y="9180"/>
                  </a:lnTo>
                  <a:cubicBezTo>
                    <a:pt x="27994" y="9180"/>
                    <a:pt x="27918" y="9284"/>
                    <a:pt x="27911" y="9284"/>
                  </a:cubicBezTo>
                  <a:cubicBezTo>
                    <a:pt x="27909" y="9284"/>
                    <a:pt x="27915" y="9272"/>
                    <a:pt x="27934" y="9240"/>
                  </a:cubicBezTo>
                  <a:lnTo>
                    <a:pt x="27934" y="9240"/>
                  </a:lnTo>
                  <a:cubicBezTo>
                    <a:pt x="27812" y="9392"/>
                    <a:pt x="27751" y="9575"/>
                    <a:pt x="27660" y="9757"/>
                  </a:cubicBezTo>
                  <a:lnTo>
                    <a:pt x="27630" y="9818"/>
                  </a:lnTo>
                  <a:cubicBezTo>
                    <a:pt x="27569" y="9939"/>
                    <a:pt x="27508" y="10031"/>
                    <a:pt x="27447" y="10152"/>
                  </a:cubicBezTo>
                  <a:cubicBezTo>
                    <a:pt x="27471" y="10106"/>
                    <a:pt x="27474" y="10091"/>
                    <a:pt x="27468" y="10091"/>
                  </a:cubicBezTo>
                  <a:lnTo>
                    <a:pt x="27468" y="10091"/>
                  </a:lnTo>
                  <a:cubicBezTo>
                    <a:pt x="27458" y="10091"/>
                    <a:pt x="27418" y="10140"/>
                    <a:pt x="27410" y="10140"/>
                  </a:cubicBezTo>
                  <a:cubicBezTo>
                    <a:pt x="27405" y="10140"/>
                    <a:pt x="27413" y="10122"/>
                    <a:pt x="27447" y="10061"/>
                  </a:cubicBezTo>
                  <a:lnTo>
                    <a:pt x="27447" y="10061"/>
                  </a:lnTo>
                  <a:cubicBezTo>
                    <a:pt x="27113" y="10487"/>
                    <a:pt x="27052" y="10760"/>
                    <a:pt x="26870" y="10912"/>
                  </a:cubicBezTo>
                  <a:cubicBezTo>
                    <a:pt x="26860" y="10953"/>
                    <a:pt x="26861" y="10970"/>
                    <a:pt x="26869" y="10970"/>
                  </a:cubicBezTo>
                  <a:cubicBezTo>
                    <a:pt x="26906" y="10970"/>
                    <a:pt x="27086" y="10653"/>
                    <a:pt x="27090" y="10653"/>
                  </a:cubicBezTo>
                  <a:lnTo>
                    <a:pt x="27090" y="10653"/>
                  </a:lnTo>
                  <a:cubicBezTo>
                    <a:pt x="27090" y="10653"/>
                    <a:pt x="27088" y="10658"/>
                    <a:pt x="27083" y="10669"/>
                  </a:cubicBezTo>
                  <a:cubicBezTo>
                    <a:pt x="27095" y="10656"/>
                    <a:pt x="27103" y="10651"/>
                    <a:pt x="27107" y="10651"/>
                  </a:cubicBezTo>
                  <a:lnTo>
                    <a:pt x="27107" y="10651"/>
                  </a:lnTo>
                  <a:cubicBezTo>
                    <a:pt x="27133" y="10651"/>
                    <a:pt x="27009" y="10872"/>
                    <a:pt x="26931" y="11003"/>
                  </a:cubicBezTo>
                  <a:cubicBezTo>
                    <a:pt x="26748" y="11186"/>
                    <a:pt x="26627" y="11368"/>
                    <a:pt x="26475" y="11581"/>
                  </a:cubicBezTo>
                  <a:lnTo>
                    <a:pt x="26535" y="11490"/>
                  </a:lnTo>
                  <a:lnTo>
                    <a:pt x="26535" y="11490"/>
                  </a:lnTo>
                  <a:cubicBezTo>
                    <a:pt x="26444" y="11611"/>
                    <a:pt x="26384" y="11763"/>
                    <a:pt x="26262" y="11915"/>
                  </a:cubicBezTo>
                  <a:cubicBezTo>
                    <a:pt x="26232" y="12037"/>
                    <a:pt x="26140" y="12128"/>
                    <a:pt x="26140" y="12189"/>
                  </a:cubicBezTo>
                  <a:lnTo>
                    <a:pt x="26353" y="11854"/>
                  </a:lnTo>
                  <a:lnTo>
                    <a:pt x="26353" y="11854"/>
                  </a:lnTo>
                  <a:cubicBezTo>
                    <a:pt x="26232" y="12098"/>
                    <a:pt x="26110" y="12310"/>
                    <a:pt x="25958" y="12523"/>
                  </a:cubicBezTo>
                  <a:cubicBezTo>
                    <a:pt x="25988" y="12462"/>
                    <a:pt x="26019" y="12401"/>
                    <a:pt x="26049" y="12341"/>
                  </a:cubicBezTo>
                  <a:lnTo>
                    <a:pt x="26049" y="12341"/>
                  </a:lnTo>
                  <a:cubicBezTo>
                    <a:pt x="25988" y="12432"/>
                    <a:pt x="25958" y="12523"/>
                    <a:pt x="25867" y="12614"/>
                  </a:cubicBezTo>
                  <a:cubicBezTo>
                    <a:pt x="25932" y="12499"/>
                    <a:pt x="25998" y="12385"/>
                    <a:pt x="26064" y="12270"/>
                  </a:cubicBezTo>
                  <a:lnTo>
                    <a:pt x="26064" y="12270"/>
                  </a:lnTo>
                  <a:cubicBezTo>
                    <a:pt x="26060" y="12279"/>
                    <a:pt x="26055" y="12292"/>
                    <a:pt x="26049" y="12310"/>
                  </a:cubicBezTo>
                  <a:cubicBezTo>
                    <a:pt x="26062" y="12284"/>
                    <a:pt x="26070" y="12264"/>
                    <a:pt x="26071" y="12256"/>
                  </a:cubicBezTo>
                  <a:lnTo>
                    <a:pt x="26071" y="12256"/>
                  </a:lnTo>
                  <a:cubicBezTo>
                    <a:pt x="26125" y="12163"/>
                    <a:pt x="26178" y="12069"/>
                    <a:pt x="26232" y="11976"/>
                  </a:cubicBezTo>
                  <a:lnTo>
                    <a:pt x="26232" y="11976"/>
                  </a:lnTo>
                  <a:cubicBezTo>
                    <a:pt x="26155" y="12052"/>
                    <a:pt x="26058" y="12278"/>
                    <a:pt x="26028" y="12278"/>
                  </a:cubicBezTo>
                  <a:cubicBezTo>
                    <a:pt x="26022" y="12278"/>
                    <a:pt x="26019" y="12269"/>
                    <a:pt x="26019" y="12249"/>
                  </a:cubicBezTo>
                  <a:cubicBezTo>
                    <a:pt x="25988" y="12432"/>
                    <a:pt x="25806" y="12614"/>
                    <a:pt x="25684" y="12888"/>
                  </a:cubicBezTo>
                  <a:lnTo>
                    <a:pt x="25684" y="12857"/>
                  </a:lnTo>
                  <a:cubicBezTo>
                    <a:pt x="25654" y="12918"/>
                    <a:pt x="25624" y="12979"/>
                    <a:pt x="25593" y="13040"/>
                  </a:cubicBezTo>
                  <a:lnTo>
                    <a:pt x="25624" y="12888"/>
                  </a:lnTo>
                  <a:lnTo>
                    <a:pt x="25624" y="12888"/>
                  </a:lnTo>
                  <a:cubicBezTo>
                    <a:pt x="25532" y="13101"/>
                    <a:pt x="25350" y="13253"/>
                    <a:pt x="25259" y="13465"/>
                  </a:cubicBezTo>
                  <a:cubicBezTo>
                    <a:pt x="25368" y="13288"/>
                    <a:pt x="25398" y="13251"/>
                    <a:pt x="25408" y="13251"/>
                  </a:cubicBezTo>
                  <a:cubicBezTo>
                    <a:pt x="25415" y="13251"/>
                    <a:pt x="25413" y="13269"/>
                    <a:pt x="25422" y="13269"/>
                  </a:cubicBezTo>
                  <a:cubicBezTo>
                    <a:pt x="25429" y="13269"/>
                    <a:pt x="25443" y="13258"/>
                    <a:pt x="25472" y="13222"/>
                  </a:cubicBezTo>
                  <a:lnTo>
                    <a:pt x="25472" y="13222"/>
                  </a:lnTo>
                  <a:cubicBezTo>
                    <a:pt x="25186" y="13708"/>
                    <a:pt x="25223" y="13495"/>
                    <a:pt x="24950" y="13949"/>
                  </a:cubicBezTo>
                  <a:lnTo>
                    <a:pt x="24950" y="13949"/>
                  </a:lnTo>
                  <a:cubicBezTo>
                    <a:pt x="24989" y="13897"/>
                    <a:pt x="25033" y="13850"/>
                    <a:pt x="25040" y="13850"/>
                  </a:cubicBezTo>
                  <a:lnTo>
                    <a:pt x="25040" y="13850"/>
                  </a:lnTo>
                  <a:cubicBezTo>
                    <a:pt x="25044" y="13850"/>
                    <a:pt x="25037" y="13862"/>
                    <a:pt x="25016" y="13891"/>
                  </a:cubicBezTo>
                  <a:cubicBezTo>
                    <a:pt x="24955" y="13982"/>
                    <a:pt x="24864" y="14104"/>
                    <a:pt x="24803" y="14164"/>
                  </a:cubicBezTo>
                  <a:cubicBezTo>
                    <a:pt x="24731" y="14288"/>
                    <a:pt x="24715" y="14324"/>
                    <a:pt x="24721" y="14324"/>
                  </a:cubicBezTo>
                  <a:cubicBezTo>
                    <a:pt x="24730" y="14324"/>
                    <a:pt x="24786" y="14249"/>
                    <a:pt x="24791" y="14249"/>
                  </a:cubicBezTo>
                  <a:lnTo>
                    <a:pt x="24791" y="14249"/>
                  </a:lnTo>
                  <a:cubicBezTo>
                    <a:pt x="24793" y="14249"/>
                    <a:pt x="24789" y="14259"/>
                    <a:pt x="24773" y="14286"/>
                  </a:cubicBezTo>
                  <a:cubicBezTo>
                    <a:pt x="24681" y="14408"/>
                    <a:pt x="24681" y="14468"/>
                    <a:pt x="24590" y="14651"/>
                  </a:cubicBezTo>
                  <a:lnTo>
                    <a:pt x="24560" y="14651"/>
                  </a:lnTo>
                  <a:cubicBezTo>
                    <a:pt x="24286" y="15046"/>
                    <a:pt x="24529" y="14772"/>
                    <a:pt x="24286" y="15137"/>
                  </a:cubicBezTo>
                  <a:lnTo>
                    <a:pt x="24347" y="14985"/>
                  </a:lnTo>
                  <a:lnTo>
                    <a:pt x="24256" y="15167"/>
                  </a:lnTo>
                  <a:lnTo>
                    <a:pt x="24256" y="15107"/>
                  </a:lnTo>
                  <a:cubicBezTo>
                    <a:pt x="24165" y="15289"/>
                    <a:pt x="24073" y="15441"/>
                    <a:pt x="23952" y="15593"/>
                  </a:cubicBezTo>
                  <a:cubicBezTo>
                    <a:pt x="23956" y="15589"/>
                    <a:pt x="23959" y="15587"/>
                    <a:pt x="23962" y="15587"/>
                  </a:cubicBezTo>
                  <a:cubicBezTo>
                    <a:pt x="23980" y="15587"/>
                    <a:pt x="23967" y="15677"/>
                    <a:pt x="23861" y="15836"/>
                  </a:cubicBezTo>
                  <a:cubicBezTo>
                    <a:pt x="23836" y="15869"/>
                    <a:pt x="23827" y="15878"/>
                    <a:pt x="23824" y="15878"/>
                  </a:cubicBezTo>
                  <a:cubicBezTo>
                    <a:pt x="23821" y="15878"/>
                    <a:pt x="23823" y="15870"/>
                    <a:pt x="23822" y="15870"/>
                  </a:cubicBezTo>
                  <a:lnTo>
                    <a:pt x="23822" y="15870"/>
                  </a:lnTo>
                  <a:cubicBezTo>
                    <a:pt x="23821" y="15870"/>
                    <a:pt x="23809" y="15893"/>
                    <a:pt x="23739" y="16019"/>
                  </a:cubicBezTo>
                  <a:cubicBezTo>
                    <a:pt x="23739" y="15927"/>
                    <a:pt x="23800" y="15836"/>
                    <a:pt x="23861" y="15775"/>
                  </a:cubicBezTo>
                  <a:cubicBezTo>
                    <a:pt x="23861" y="15745"/>
                    <a:pt x="23891" y="15715"/>
                    <a:pt x="23891" y="15684"/>
                  </a:cubicBezTo>
                  <a:lnTo>
                    <a:pt x="23891" y="15684"/>
                  </a:lnTo>
                  <a:cubicBezTo>
                    <a:pt x="23782" y="15820"/>
                    <a:pt x="23698" y="15932"/>
                    <a:pt x="23638" y="16062"/>
                  </a:cubicBezTo>
                  <a:lnTo>
                    <a:pt x="23638" y="16062"/>
                  </a:lnTo>
                  <a:cubicBezTo>
                    <a:pt x="23649" y="16048"/>
                    <a:pt x="23664" y="16033"/>
                    <a:pt x="23678" y="16019"/>
                  </a:cubicBezTo>
                  <a:lnTo>
                    <a:pt x="23678" y="16019"/>
                  </a:lnTo>
                  <a:lnTo>
                    <a:pt x="23466" y="16414"/>
                  </a:lnTo>
                  <a:cubicBezTo>
                    <a:pt x="23457" y="16422"/>
                    <a:pt x="23454" y="16426"/>
                    <a:pt x="23452" y="16426"/>
                  </a:cubicBezTo>
                  <a:cubicBezTo>
                    <a:pt x="23449" y="16426"/>
                    <a:pt x="23466" y="16397"/>
                    <a:pt x="23466" y="16353"/>
                  </a:cubicBezTo>
                  <a:lnTo>
                    <a:pt x="23466" y="16353"/>
                  </a:lnTo>
                  <a:cubicBezTo>
                    <a:pt x="23435" y="16444"/>
                    <a:pt x="23405" y="16505"/>
                    <a:pt x="23344" y="16596"/>
                  </a:cubicBezTo>
                  <a:cubicBezTo>
                    <a:pt x="23344" y="16566"/>
                    <a:pt x="23314" y="16566"/>
                    <a:pt x="23405" y="16383"/>
                  </a:cubicBezTo>
                  <a:lnTo>
                    <a:pt x="23405" y="16383"/>
                  </a:lnTo>
                  <a:lnTo>
                    <a:pt x="23192" y="16778"/>
                  </a:lnTo>
                  <a:cubicBezTo>
                    <a:pt x="23192" y="16778"/>
                    <a:pt x="23103" y="16912"/>
                    <a:pt x="23096" y="16912"/>
                  </a:cubicBezTo>
                  <a:cubicBezTo>
                    <a:pt x="23095" y="16912"/>
                    <a:pt x="23096" y="16909"/>
                    <a:pt x="23101" y="16900"/>
                  </a:cubicBezTo>
                  <a:lnTo>
                    <a:pt x="23101" y="16900"/>
                  </a:lnTo>
                  <a:cubicBezTo>
                    <a:pt x="22949" y="17082"/>
                    <a:pt x="22827" y="17417"/>
                    <a:pt x="22645" y="17660"/>
                  </a:cubicBezTo>
                  <a:cubicBezTo>
                    <a:pt x="22614" y="17690"/>
                    <a:pt x="22614" y="17721"/>
                    <a:pt x="22584" y="17751"/>
                  </a:cubicBezTo>
                  <a:cubicBezTo>
                    <a:pt x="22432" y="17994"/>
                    <a:pt x="22250" y="18268"/>
                    <a:pt x="22128" y="18511"/>
                  </a:cubicBezTo>
                  <a:lnTo>
                    <a:pt x="21976" y="18663"/>
                  </a:lnTo>
                  <a:cubicBezTo>
                    <a:pt x="21946" y="18724"/>
                    <a:pt x="21942" y="18743"/>
                    <a:pt x="21950" y="18743"/>
                  </a:cubicBezTo>
                  <a:cubicBezTo>
                    <a:pt x="21963" y="18743"/>
                    <a:pt x="22010" y="18690"/>
                    <a:pt x="22021" y="18690"/>
                  </a:cubicBezTo>
                  <a:lnTo>
                    <a:pt x="22021" y="18690"/>
                  </a:lnTo>
                  <a:cubicBezTo>
                    <a:pt x="22030" y="18690"/>
                    <a:pt x="22017" y="18724"/>
                    <a:pt x="21946" y="18845"/>
                  </a:cubicBezTo>
                  <a:cubicBezTo>
                    <a:pt x="21855" y="18982"/>
                    <a:pt x="21832" y="19005"/>
                    <a:pt x="21820" y="19005"/>
                  </a:cubicBezTo>
                  <a:cubicBezTo>
                    <a:pt x="21815" y="19005"/>
                    <a:pt x="21812" y="18999"/>
                    <a:pt x="21805" y="18999"/>
                  </a:cubicBezTo>
                  <a:cubicBezTo>
                    <a:pt x="21798" y="18999"/>
                    <a:pt x="21786" y="19005"/>
                    <a:pt x="21763" y="19028"/>
                  </a:cubicBezTo>
                  <a:cubicBezTo>
                    <a:pt x="21721" y="19127"/>
                    <a:pt x="21672" y="19226"/>
                    <a:pt x="21619" y="19325"/>
                  </a:cubicBezTo>
                  <a:lnTo>
                    <a:pt x="21619" y="19325"/>
                  </a:lnTo>
                  <a:cubicBezTo>
                    <a:pt x="21609" y="19334"/>
                    <a:pt x="21597" y="19346"/>
                    <a:pt x="21581" y="19362"/>
                  </a:cubicBezTo>
                  <a:cubicBezTo>
                    <a:pt x="21586" y="19367"/>
                    <a:pt x="21587" y="19376"/>
                    <a:pt x="21585" y="19389"/>
                  </a:cubicBezTo>
                  <a:lnTo>
                    <a:pt x="21585" y="19389"/>
                  </a:lnTo>
                  <a:cubicBezTo>
                    <a:pt x="21569" y="19418"/>
                    <a:pt x="21553" y="19447"/>
                    <a:pt x="21537" y="19476"/>
                  </a:cubicBezTo>
                  <a:lnTo>
                    <a:pt x="21537" y="19476"/>
                  </a:lnTo>
                  <a:cubicBezTo>
                    <a:pt x="21543" y="19472"/>
                    <a:pt x="21551" y="19467"/>
                    <a:pt x="21558" y="19463"/>
                  </a:cubicBezTo>
                  <a:lnTo>
                    <a:pt x="21558" y="19463"/>
                  </a:lnTo>
                  <a:cubicBezTo>
                    <a:pt x="21460" y="19674"/>
                    <a:pt x="21137" y="20134"/>
                    <a:pt x="21186" y="20183"/>
                  </a:cubicBezTo>
                  <a:lnTo>
                    <a:pt x="21095" y="20304"/>
                  </a:lnTo>
                  <a:lnTo>
                    <a:pt x="21125" y="20213"/>
                  </a:lnTo>
                  <a:lnTo>
                    <a:pt x="21125" y="20213"/>
                  </a:lnTo>
                  <a:cubicBezTo>
                    <a:pt x="20943" y="20456"/>
                    <a:pt x="21064" y="20426"/>
                    <a:pt x="20851" y="20730"/>
                  </a:cubicBezTo>
                  <a:cubicBezTo>
                    <a:pt x="20787" y="20794"/>
                    <a:pt x="20753" y="20859"/>
                    <a:pt x="20749" y="20859"/>
                  </a:cubicBezTo>
                  <a:cubicBezTo>
                    <a:pt x="20748" y="20859"/>
                    <a:pt x="20751" y="20848"/>
                    <a:pt x="20760" y="20821"/>
                  </a:cubicBezTo>
                  <a:lnTo>
                    <a:pt x="20760" y="20821"/>
                  </a:lnTo>
                  <a:lnTo>
                    <a:pt x="20639" y="21095"/>
                  </a:lnTo>
                  <a:cubicBezTo>
                    <a:pt x="20616" y="21117"/>
                    <a:pt x="20602" y="21127"/>
                    <a:pt x="20596" y="21128"/>
                  </a:cubicBezTo>
                  <a:lnTo>
                    <a:pt x="20596" y="21128"/>
                  </a:lnTo>
                  <a:lnTo>
                    <a:pt x="20639" y="21064"/>
                  </a:lnTo>
                  <a:lnTo>
                    <a:pt x="20639" y="21064"/>
                  </a:lnTo>
                  <a:cubicBezTo>
                    <a:pt x="20601" y="21102"/>
                    <a:pt x="20587" y="21128"/>
                    <a:pt x="20596" y="21128"/>
                  </a:cubicBezTo>
                  <a:cubicBezTo>
                    <a:pt x="20596" y="21128"/>
                    <a:pt x="20596" y="21128"/>
                    <a:pt x="20596" y="21128"/>
                  </a:cubicBezTo>
                  <a:lnTo>
                    <a:pt x="20596" y="21128"/>
                  </a:lnTo>
                  <a:lnTo>
                    <a:pt x="20396" y="21429"/>
                  </a:lnTo>
                  <a:cubicBezTo>
                    <a:pt x="20396" y="21490"/>
                    <a:pt x="20365" y="21611"/>
                    <a:pt x="20304" y="21703"/>
                  </a:cubicBezTo>
                  <a:cubicBezTo>
                    <a:pt x="20290" y="21724"/>
                    <a:pt x="20284" y="21732"/>
                    <a:pt x="20283" y="21732"/>
                  </a:cubicBezTo>
                  <a:cubicBezTo>
                    <a:pt x="20280" y="21732"/>
                    <a:pt x="20317" y="21668"/>
                    <a:pt x="20310" y="21668"/>
                  </a:cubicBezTo>
                  <a:lnTo>
                    <a:pt x="20310" y="21668"/>
                  </a:lnTo>
                  <a:cubicBezTo>
                    <a:pt x="20309" y="21668"/>
                    <a:pt x="20307" y="21669"/>
                    <a:pt x="20304" y="21672"/>
                  </a:cubicBezTo>
                  <a:lnTo>
                    <a:pt x="20183" y="21885"/>
                  </a:lnTo>
                  <a:cubicBezTo>
                    <a:pt x="20174" y="21893"/>
                    <a:pt x="20169" y="21897"/>
                    <a:pt x="20166" y="21897"/>
                  </a:cubicBezTo>
                  <a:cubicBezTo>
                    <a:pt x="20147" y="21897"/>
                    <a:pt x="20226" y="21747"/>
                    <a:pt x="20304" y="21642"/>
                  </a:cubicBezTo>
                  <a:lnTo>
                    <a:pt x="20304" y="21642"/>
                  </a:lnTo>
                  <a:cubicBezTo>
                    <a:pt x="20122" y="21794"/>
                    <a:pt x="20213" y="21824"/>
                    <a:pt x="19909" y="22219"/>
                  </a:cubicBezTo>
                  <a:lnTo>
                    <a:pt x="20031" y="22006"/>
                  </a:lnTo>
                  <a:lnTo>
                    <a:pt x="20031" y="22006"/>
                  </a:lnTo>
                  <a:cubicBezTo>
                    <a:pt x="19964" y="22090"/>
                    <a:pt x="19897" y="22174"/>
                    <a:pt x="19830" y="22258"/>
                  </a:cubicBezTo>
                  <a:lnTo>
                    <a:pt x="19830" y="22258"/>
                  </a:lnTo>
                  <a:cubicBezTo>
                    <a:pt x="19852" y="22216"/>
                    <a:pt x="19884" y="22163"/>
                    <a:pt x="19899" y="22118"/>
                  </a:cubicBezTo>
                  <a:lnTo>
                    <a:pt x="19899" y="22118"/>
                  </a:lnTo>
                  <a:cubicBezTo>
                    <a:pt x="19868" y="22165"/>
                    <a:pt x="19847" y="22218"/>
                    <a:pt x="19827" y="22261"/>
                  </a:cubicBezTo>
                  <a:lnTo>
                    <a:pt x="19827" y="22261"/>
                  </a:lnTo>
                  <a:cubicBezTo>
                    <a:pt x="19828" y="22260"/>
                    <a:pt x="19829" y="22259"/>
                    <a:pt x="19830" y="22258"/>
                  </a:cubicBezTo>
                  <a:lnTo>
                    <a:pt x="19830" y="22258"/>
                  </a:lnTo>
                  <a:cubicBezTo>
                    <a:pt x="19825" y="22266"/>
                    <a:pt x="19822" y="22273"/>
                    <a:pt x="19818" y="22280"/>
                  </a:cubicBezTo>
                  <a:cubicBezTo>
                    <a:pt x="19821" y="22274"/>
                    <a:pt x="19824" y="22268"/>
                    <a:pt x="19827" y="22261"/>
                  </a:cubicBezTo>
                  <a:lnTo>
                    <a:pt x="19827" y="22261"/>
                  </a:lnTo>
                  <a:cubicBezTo>
                    <a:pt x="19773" y="22328"/>
                    <a:pt x="19720" y="22395"/>
                    <a:pt x="19666" y="22462"/>
                  </a:cubicBezTo>
                  <a:cubicBezTo>
                    <a:pt x="19712" y="22440"/>
                    <a:pt x="19878" y="22227"/>
                    <a:pt x="19906" y="22227"/>
                  </a:cubicBezTo>
                  <a:cubicBezTo>
                    <a:pt x="19915" y="22227"/>
                    <a:pt x="19909" y="22250"/>
                    <a:pt x="19879" y="22310"/>
                  </a:cubicBezTo>
                  <a:cubicBezTo>
                    <a:pt x="19818" y="22371"/>
                    <a:pt x="19757" y="22462"/>
                    <a:pt x="19727" y="22584"/>
                  </a:cubicBezTo>
                  <a:cubicBezTo>
                    <a:pt x="19724" y="22581"/>
                    <a:pt x="19720" y="22579"/>
                    <a:pt x="19716" y="22579"/>
                  </a:cubicBezTo>
                  <a:cubicBezTo>
                    <a:pt x="19683" y="22579"/>
                    <a:pt x="19626" y="22691"/>
                    <a:pt x="19544" y="22827"/>
                  </a:cubicBezTo>
                  <a:lnTo>
                    <a:pt x="19514" y="22797"/>
                  </a:lnTo>
                  <a:cubicBezTo>
                    <a:pt x="19484" y="22888"/>
                    <a:pt x="19423" y="22979"/>
                    <a:pt x="19392" y="23070"/>
                  </a:cubicBezTo>
                  <a:cubicBezTo>
                    <a:pt x="19362" y="23162"/>
                    <a:pt x="19301" y="23222"/>
                    <a:pt x="19210" y="23283"/>
                  </a:cubicBezTo>
                  <a:cubicBezTo>
                    <a:pt x="19159" y="23368"/>
                    <a:pt x="19149" y="23394"/>
                    <a:pt x="19155" y="23394"/>
                  </a:cubicBezTo>
                  <a:cubicBezTo>
                    <a:pt x="19165" y="23394"/>
                    <a:pt x="19214" y="23336"/>
                    <a:pt x="19222" y="23336"/>
                  </a:cubicBezTo>
                  <a:lnTo>
                    <a:pt x="19222" y="23336"/>
                  </a:lnTo>
                  <a:cubicBezTo>
                    <a:pt x="19228" y="23336"/>
                    <a:pt x="19213" y="23365"/>
                    <a:pt x="19149" y="23465"/>
                  </a:cubicBezTo>
                  <a:cubicBezTo>
                    <a:pt x="18997" y="23678"/>
                    <a:pt x="18876" y="23921"/>
                    <a:pt x="18754" y="24165"/>
                  </a:cubicBezTo>
                  <a:cubicBezTo>
                    <a:pt x="18721" y="24206"/>
                    <a:pt x="18706" y="24220"/>
                    <a:pt x="18700" y="24220"/>
                  </a:cubicBezTo>
                  <a:cubicBezTo>
                    <a:pt x="18688" y="24220"/>
                    <a:pt x="18721" y="24153"/>
                    <a:pt x="18709" y="24153"/>
                  </a:cubicBezTo>
                  <a:lnTo>
                    <a:pt x="18709" y="24153"/>
                  </a:lnTo>
                  <a:cubicBezTo>
                    <a:pt x="18706" y="24153"/>
                    <a:pt x="18701" y="24157"/>
                    <a:pt x="18693" y="24165"/>
                  </a:cubicBezTo>
                  <a:lnTo>
                    <a:pt x="18633" y="24317"/>
                  </a:lnTo>
                  <a:cubicBezTo>
                    <a:pt x="18541" y="24438"/>
                    <a:pt x="18633" y="24347"/>
                    <a:pt x="18541" y="24560"/>
                  </a:cubicBezTo>
                  <a:cubicBezTo>
                    <a:pt x="18541" y="24620"/>
                    <a:pt x="18237" y="24924"/>
                    <a:pt x="18116" y="25168"/>
                  </a:cubicBezTo>
                  <a:cubicBezTo>
                    <a:pt x="18106" y="25188"/>
                    <a:pt x="18102" y="25195"/>
                    <a:pt x="18101" y="25195"/>
                  </a:cubicBezTo>
                  <a:cubicBezTo>
                    <a:pt x="18099" y="25195"/>
                    <a:pt x="18106" y="25168"/>
                    <a:pt x="18085" y="25168"/>
                  </a:cubicBezTo>
                  <a:cubicBezTo>
                    <a:pt x="17903" y="25502"/>
                    <a:pt x="17933" y="25441"/>
                    <a:pt x="17812" y="25745"/>
                  </a:cubicBezTo>
                  <a:lnTo>
                    <a:pt x="17630" y="25958"/>
                  </a:lnTo>
                  <a:cubicBezTo>
                    <a:pt x="17663" y="25924"/>
                    <a:pt x="17683" y="25910"/>
                    <a:pt x="17693" y="25910"/>
                  </a:cubicBezTo>
                  <a:cubicBezTo>
                    <a:pt x="17729" y="25910"/>
                    <a:pt x="17640" y="26089"/>
                    <a:pt x="17569" y="26231"/>
                  </a:cubicBezTo>
                  <a:lnTo>
                    <a:pt x="17660" y="26140"/>
                  </a:lnTo>
                  <a:lnTo>
                    <a:pt x="17660" y="26140"/>
                  </a:lnTo>
                  <a:cubicBezTo>
                    <a:pt x="17637" y="26186"/>
                    <a:pt x="17614" y="26232"/>
                    <a:pt x="17589" y="26278"/>
                  </a:cubicBezTo>
                  <a:lnTo>
                    <a:pt x="17589" y="26278"/>
                  </a:lnTo>
                  <a:lnTo>
                    <a:pt x="17690" y="26110"/>
                  </a:lnTo>
                  <a:lnTo>
                    <a:pt x="17690" y="26110"/>
                  </a:lnTo>
                  <a:lnTo>
                    <a:pt x="17660" y="26140"/>
                  </a:lnTo>
                  <a:cubicBezTo>
                    <a:pt x="17676" y="26124"/>
                    <a:pt x="17701" y="26090"/>
                    <a:pt x="17707" y="26090"/>
                  </a:cubicBezTo>
                  <a:lnTo>
                    <a:pt x="17707" y="26090"/>
                  </a:lnTo>
                  <a:cubicBezTo>
                    <a:pt x="17712" y="26090"/>
                    <a:pt x="17702" y="26116"/>
                    <a:pt x="17660" y="26201"/>
                  </a:cubicBezTo>
                  <a:cubicBezTo>
                    <a:pt x="17782" y="25988"/>
                    <a:pt x="17933" y="25776"/>
                    <a:pt x="18025" y="25532"/>
                  </a:cubicBezTo>
                  <a:cubicBezTo>
                    <a:pt x="18085" y="25472"/>
                    <a:pt x="18116" y="25411"/>
                    <a:pt x="18146" y="25350"/>
                  </a:cubicBezTo>
                  <a:cubicBezTo>
                    <a:pt x="18298" y="25137"/>
                    <a:pt x="18298" y="25107"/>
                    <a:pt x="18450" y="24864"/>
                  </a:cubicBezTo>
                  <a:lnTo>
                    <a:pt x="18450" y="24864"/>
                  </a:lnTo>
                  <a:lnTo>
                    <a:pt x="18389" y="24924"/>
                  </a:lnTo>
                  <a:cubicBezTo>
                    <a:pt x="18420" y="24833"/>
                    <a:pt x="18511" y="24742"/>
                    <a:pt x="18633" y="24560"/>
                  </a:cubicBezTo>
                  <a:cubicBezTo>
                    <a:pt x="18906" y="24134"/>
                    <a:pt x="18724" y="24347"/>
                    <a:pt x="18997" y="23952"/>
                  </a:cubicBezTo>
                  <a:lnTo>
                    <a:pt x="18967" y="23952"/>
                  </a:lnTo>
                  <a:cubicBezTo>
                    <a:pt x="18937" y="23861"/>
                    <a:pt x="19210" y="23587"/>
                    <a:pt x="19362" y="23313"/>
                  </a:cubicBezTo>
                  <a:lnTo>
                    <a:pt x="19362" y="23313"/>
                  </a:lnTo>
                  <a:lnTo>
                    <a:pt x="19301" y="23405"/>
                  </a:lnTo>
                  <a:cubicBezTo>
                    <a:pt x="19392" y="23253"/>
                    <a:pt x="19544" y="23070"/>
                    <a:pt x="19666" y="22949"/>
                  </a:cubicBezTo>
                  <a:cubicBezTo>
                    <a:pt x="19672" y="22943"/>
                    <a:pt x="19674" y="22941"/>
                    <a:pt x="19675" y="22941"/>
                  </a:cubicBezTo>
                  <a:lnTo>
                    <a:pt x="19675" y="22941"/>
                  </a:lnTo>
                  <a:cubicBezTo>
                    <a:pt x="19676" y="22941"/>
                    <a:pt x="19636" y="22990"/>
                    <a:pt x="19636" y="23040"/>
                  </a:cubicBezTo>
                  <a:cubicBezTo>
                    <a:pt x="19879" y="22706"/>
                    <a:pt x="19636" y="22979"/>
                    <a:pt x="19788" y="22706"/>
                  </a:cubicBezTo>
                  <a:cubicBezTo>
                    <a:pt x="19793" y="22694"/>
                    <a:pt x="19797" y="22690"/>
                    <a:pt x="19800" y="22690"/>
                  </a:cubicBezTo>
                  <a:cubicBezTo>
                    <a:pt x="19805" y="22690"/>
                    <a:pt x="19807" y="22708"/>
                    <a:pt x="19815" y="22708"/>
                  </a:cubicBezTo>
                  <a:cubicBezTo>
                    <a:pt x="19824" y="22708"/>
                    <a:pt x="19841" y="22689"/>
                    <a:pt x="19879" y="22614"/>
                  </a:cubicBezTo>
                  <a:cubicBezTo>
                    <a:pt x="19970" y="22554"/>
                    <a:pt x="20152" y="22067"/>
                    <a:pt x="20335" y="21854"/>
                  </a:cubicBezTo>
                  <a:lnTo>
                    <a:pt x="20335" y="21854"/>
                  </a:lnTo>
                  <a:cubicBezTo>
                    <a:pt x="20318" y="21871"/>
                    <a:pt x="20292" y="21897"/>
                    <a:pt x="20287" y="21897"/>
                  </a:cubicBezTo>
                  <a:cubicBezTo>
                    <a:pt x="20283" y="21897"/>
                    <a:pt x="20293" y="21879"/>
                    <a:pt x="20335" y="21824"/>
                  </a:cubicBezTo>
                  <a:cubicBezTo>
                    <a:pt x="20487" y="21611"/>
                    <a:pt x="20639" y="21368"/>
                    <a:pt x="20760" y="21125"/>
                  </a:cubicBezTo>
                  <a:lnTo>
                    <a:pt x="20772" y="21113"/>
                  </a:lnTo>
                  <a:lnTo>
                    <a:pt x="20772" y="21113"/>
                  </a:lnTo>
                  <a:cubicBezTo>
                    <a:pt x="20757" y="21149"/>
                    <a:pt x="20746" y="21167"/>
                    <a:pt x="20748" y="21167"/>
                  </a:cubicBezTo>
                  <a:cubicBezTo>
                    <a:pt x="20749" y="21167"/>
                    <a:pt x="20753" y="21163"/>
                    <a:pt x="20760" y="21155"/>
                  </a:cubicBezTo>
                  <a:cubicBezTo>
                    <a:pt x="20771" y="21134"/>
                    <a:pt x="20778" y="21117"/>
                    <a:pt x="20782" y="21103"/>
                  </a:cubicBezTo>
                  <a:lnTo>
                    <a:pt x="20782" y="21103"/>
                  </a:lnTo>
                  <a:lnTo>
                    <a:pt x="20772" y="21113"/>
                  </a:lnTo>
                  <a:lnTo>
                    <a:pt x="20772" y="21113"/>
                  </a:lnTo>
                  <a:cubicBezTo>
                    <a:pt x="20778" y="21099"/>
                    <a:pt x="20784" y="21083"/>
                    <a:pt x="20791" y="21064"/>
                  </a:cubicBezTo>
                  <a:lnTo>
                    <a:pt x="20791" y="21064"/>
                  </a:lnTo>
                  <a:cubicBezTo>
                    <a:pt x="20791" y="21064"/>
                    <a:pt x="20791" y="21077"/>
                    <a:pt x="20782" y="21103"/>
                  </a:cubicBezTo>
                  <a:lnTo>
                    <a:pt x="20782" y="21103"/>
                  </a:lnTo>
                  <a:lnTo>
                    <a:pt x="20791" y="21095"/>
                  </a:lnTo>
                  <a:cubicBezTo>
                    <a:pt x="20851" y="20943"/>
                    <a:pt x="21064" y="20639"/>
                    <a:pt x="21095" y="20517"/>
                  </a:cubicBezTo>
                  <a:cubicBezTo>
                    <a:pt x="21241" y="20429"/>
                    <a:pt x="21586" y="19663"/>
                    <a:pt x="21665" y="19663"/>
                  </a:cubicBezTo>
                  <a:cubicBezTo>
                    <a:pt x="21667" y="19663"/>
                    <a:pt x="21670" y="19664"/>
                    <a:pt x="21672" y="19666"/>
                  </a:cubicBezTo>
                  <a:lnTo>
                    <a:pt x="21946" y="19210"/>
                  </a:lnTo>
                  <a:cubicBezTo>
                    <a:pt x="22067" y="19058"/>
                    <a:pt x="22158" y="18876"/>
                    <a:pt x="22219" y="18693"/>
                  </a:cubicBezTo>
                  <a:cubicBezTo>
                    <a:pt x="22240" y="18673"/>
                    <a:pt x="22250" y="18666"/>
                    <a:pt x="22254" y="18666"/>
                  </a:cubicBezTo>
                  <a:lnTo>
                    <a:pt x="22254" y="18666"/>
                  </a:lnTo>
                  <a:cubicBezTo>
                    <a:pt x="22263" y="18666"/>
                    <a:pt x="22250" y="18693"/>
                    <a:pt x="22250" y="18693"/>
                  </a:cubicBezTo>
                  <a:cubicBezTo>
                    <a:pt x="22432" y="18450"/>
                    <a:pt x="22584" y="18177"/>
                    <a:pt x="22706" y="17903"/>
                  </a:cubicBezTo>
                  <a:lnTo>
                    <a:pt x="22766" y="17873"/>
                  </a:lnTo>
                  <a:cubicBezTo>
                    <a:pt x="22797" y="17751"/>
                    <a:pt x="23162" y="17295"/>
                    <a:pt x="23405" y="16870"/>
                  </a:cubicBezTo>
                  <a:lnTo>
                    <a:pt x="23405" y="16870"/>
                  </a:lnTo>
                  <a:cubicBezTo>
                    <a:pt x="23405" y="16873"/>
                    <a:pt x="23405" y="16875"/>
                    <a:pt x="23405" y="16878"/>
                  </a:cubicBezTo>
                  <a:lnTo>
                    <a:pt x="23405" y="16878"/>
                  </a:lnTo>
                  <a:cubicBezTo>
                    <a:pt x="23682" y="16403"/>
                    <a:pt x="24134" y="15859"/>
                    <a:pt x="24134" y="15654"/>
                  </a:cubicBezTo>
                  <a:lnTo>
                    <a:pt x="24317" y="15319"/>
                  </a:lnTo>
                  <a:lnTo>
                    <a:pt x="24317" y="15319"/>
                  </a:lnTo>
                  <a:cubicBezTo>
                    <a:pt x="24239" y="15446"/>
                    <a:pt x="24211" y="15485"/>
                    <a:pt x="24205" y="15485"/>
                  </a:cubicBezTo>
                  <a:cubicBezTo>
                    <a:pt x="24195" y="15485"/>
                    <a:pt x="24244" y="15378"/>
                    <a:pt x="24228" y="15378"/>
                  </a:cubicBezTo>
                  <a:lnTo>
                    <a:pt x="24228" y="15378"/>
                  </a:lnTo>
                  <a:cubicBezTo>
                    <a:pt x="24224" y="15378"/>
                    <a:pt x="24214" y="15387"/>
                    <a:pt x="24195" y="15411"/>
                  </a:cubicBezTo>
                  <a:cubicBezTo>
                    <a:pt x="24263" y="15297"/>
                    <a:pt x="24382" y="15133"/>
                    <a:pt x="24387" y="15133"/>
                  </a:cubicBezTo>
                  <a:lnTo>
                    <a:pt x="24387" y="15133"/>
                  </a:lnTo>
                  <a:cubicBezTo>
                    <a:pt x="24389" y="15133"/>
                    <a:pt x="24378" y="15152"/>
                    <a:pt x="24347" y="15198"/>
                  </a:cubicBezTo>
                  <a:lnTo>
                    <a:pt x="24347" y="15228"/>
                  </a:lnTo>
                  <a:cubicBezTo>
                    <a:pt x="24347" y="15240"/>
                    <a:pt x="24350" y="15245"/>
                    <a:pt x="24355" y="15245"/>
                  </a:cubicBezTo>
                  <a:cubicBezTo>
                    <a:pt x="24401" y="15245"/>
                    <a:pt x="24640" y="14802"/>
                    <a:pt x="24678" y="14802"/>
                  </a:cubicBezTo>
                  <a:cubicBezTo>
                    <a:pt x="24680" y="14802"/>
                    <a:pt x="24681" y="14802"/>
                    <a:pt x="24681" y="14803"/>
                  </a:cubicBezTo>
                  <a:cubicBezTo>
                    <a:pt x="25168" y="14012"/>
                    <a:pt x="25654" y="13283"/>
                    <a:pt x="26110" y="12584"/>
                  </a:cubicBezTo>
                  <a:lnTo>
                    <a:pt x="26110" y="12584"/>
                  </a:lnTo>
                  <a:lnTo>
                    <a:pt x="26019" y="12645"/>
                  </a:lnTo>
                  <a:lnTo>
                    <a:pt x="26019" y="12645"/>
                  </a:lnTo>
                  <a:lnTo>
                    <a:pt x="26171" y="12401"/>
                  </a:lnTo>
                  <a:cubicBezTo>
                    <a:pt x="26197" y="12375"/>
                    <a:pt x="26212" y="12354"/>
                    <a:pt x="26213" y="12354"/>
                  </a:cubicBezTo>
                  <a:lnTo>
                    <a:pt x="26213" y="12354"/>
                  </a:lnTo>
                  <a:cubicBezTo>
                    <a:pt x="26214" y="12354"/>
                    <a:pt x="26192" y="12389"/>
                    <a:pt x="26140" y="12493"/>
                  </a:cubicBezTo>
                  <a:cubicBezTo>
                    <a:pt x="26201" y="12401"/>
                    <a:pt x="26262" y="12280"/>
                    <a:pt x="26292" y="12189"/>
                  </a:cubicBezTo>
                  <a:cubicBezTo>
                    <a:pt x="26349" y="12100"/>
                    <a:pt x="26371" y="12069"/>
                    <a:pt x="26374" y="12069"/>
                  </a:cubicBezTo>
                  <a:lnTo>
                    <a:pt x="26374" y="12069"/>
                  </a:lnTo>
                  <a:cubicBezTo>
                    <a:pt x="26377" y="12069"/>
                    <a:pt x="26365" y="12094"/>
                    <a:pt x="26349" y="12124"/>
                  </a:cubicBezTo>
                  <a:lnTo>
                    <a:pt x="26349" y="12124"/>
                  </a:lnTo>
                  <a:lnTo>
                    <a:pt x="26384" y="12067"/>
                  </a:lnTo>
                  <a:lnTo>
                    <a:pt x="26384" y="12098"/>
                  </a:lnTo>
                  <a:cubicBezTo>
                    <a:pt x="26414" y="11976"/>
                    <a:pt x="26475" y="11854"/>
                    <a:pt x="26566" y="11733"/>
                  </a:cubicBezTo>
                  <a:cubicBezTo>
                    <a:pt x="26657" y="11611"/>
                    <a:pt x="26657" y="11611"/>
                    <a:pt x="26657" y="11611"/>
                  </a:cubicBezTo>
                  <a:cubicBezTo>
                    <a:pt x="26657" y="11611"/>
                    <a:pt x="26657" y="11611"/>
                    <a:pt x="26718" y="11550"/>
                  </a:cubicBezTo>
                  <a:lnTo>
                    <a:pt x="26900" y="11216"/>
                  </a:lnTo>
                  <a:lnTo>
                    <a:pt x="26809" y="11338"/>
                  </a:lnTo>
                  <a:cubicBezTo>
                    <a:pt x="26854" y="11224"/>
                    <a:pt x="26933" y="11111"/>
                    <a:pt x="26920" y="11111"/>
                  </a:cubicBezTo>
                  <a:lnTo>
                    <a:pt x="26920" y="11111"/>
                  </a:lnTo>
                  <a:cubicBezTo>
                    <a:pt x="26916" y="11111"/>
                    <a:pt x="26901" y="11124"/>
                    <a:pt x="26870" y="11155"/>
                  </a:cubicBezTo>
                  <a:cubicBezTo>
                    <a:pt x="27052" y="10973"/>
                    <a:pt x="27630" y="10000"/>
                    <a:pt x="27721" y="9879"/>
                  </a:cubicBezTo>
                  <a:cubicBezTo>
                    <a:pt x="27842" y="9666"/>
                    <a:pt x="27964" y="9453"/>
                    <a:pt x="28116" y="9240"/>
                  </a:cubicBezTo>
                  <a:lnTo>
                    <a:pt x="28116" y="9240"/>
                  </a:lnTo>
                  <a:cubicBezTo>
                    <a:pt x="28091" y="9265"/>
                    <a:pt x="28066" y="9285"/>
                    <a:pt x="28056" y="9285"/>
                  </a:cubicBezTo>
                  <a:cubicBezTo>
                    <a:pt x="28041" y="9285"/>
                    <a:pt x="28057" y="9244"/>
                    <a:pt x="28146" y="9119"/>
                  </a:cubicBezTo>
                  <a:cubicBezTo>
                    <a:pt x="28146" y="9132"/>
                    <a:pt x="28150" y="9138"/>
                    <a:pt x="28156" y="9138"/>
                  </a:cubicBezTo>
                  <a:cubicBezTo>
                    <a:pt x="28205" y="9138"/>
                    <a:pt x="28437" y="8738"/>
                    <a:pt x="28572" y="8602"/>
                  </a:cubicBezTo>
                  <a:lnTo>
                    <a:pt x="28572" y="8602"/>
                  </a:lnTo>
                  <a:cubicBezTo>
                    <a:pt x="28557" y="8617"/>
                    <a:pt x="28549" y="8623"/>
                    <a:pt x="28545" y="8623"/>
                  </a:cubicBezTo>
                  <a:cubicBezTo>
                    <a:pt x="28512" y="8623"/>
                    <a:pt x="28788" y="8198"/>
                    <a:pt x="28764" y="8198"/>
                  </a:cubicBezTo>
                  <a:lnTo>
                    <a:pt x="28764" y="8198"/>
                  </a:lnTo>
                  <a:cubicBezTo>
                    <a:pt x="28760" y="8198"/>
                    <a:pt x="28747" y="8210"/>
                    <a:pt x="28724" y="8237"/>
                  </a:cubicBezTo>
                  <a:cubicBezTo>
                    <a:pt x="28771" y="8167"/>
                    <a:pt x="28786" y="8151"/>
                    <a:pt x="28792" y="8151"/>
                  </a:cubicBezTo>
                  <a:cubicBezTo>
                    <a:pt x="28798" y="8151"/>
                    <a:pt x="28797" y="8161"/>
                    <a:pt x="28802" y="8161"/>
                  </a:cubicBezTo>
                  <a:cubicBezTo>
                    <a:pt x="28807" y="8161"/>
                    <a:pt x="28818" y="8152"/>
                    <a:pt x="28846" y="8116"/>
                  </a:cubicBezTo>
                  <a:cubicBezTo>
                    <a:pt x="29089" y="7690"/>
                    <a:pt x="29453" y="7234"/>
                    <a:pt x="29757" y="6718"/>
                  </a:cubicBezTo>
                  <a:lnTo>
                    <a:pt x="29757" y="6718"/>
                  </a:lnTo>
                  <a:cubicBezTo>
                    <a:pt x="29757" y="6718"/>
                    <a:pt x="29742" y="6733"/>
                    <a:pt x="29735" y="6733"/>
                  </a:cubicBezTo>
                  <a:cubicBezTo>
                    <a:pt x="29727" y="6733"/>
                    <a:pt x="29727" y="6718"/>
                    <a:pt x="29757" y="6657"/>
                  </a:cubicBezTo>
                  <a:lnTo>
                    <a:pt x="29970" y="6414"/>
                  </a:lnTo>
                  <a:cubicBezTo>
                    <a:pt x="30031" y="6322"/>
                    <a:pt x="29970" y="6322"/>
                    <a:pt x="30122" y="6140"/>
                  </a:cubicBezTo>
                  <a:lnTo>
                    <a:pt x="30122" y="6140"/>
                  </a:lnTo>
                  <a:cubicBezTo>
                    <a:pt x="30109" y="6166"/>
                    <a:pt x="30107" y="6175"/>
                    <a:pt x="30109" y="6175"/>
                  </a:cubicBezTo>
                  <a:cubicBezTo>
                    <a:pt x="30112" y="6175"/>
                    <a:pt x="30122" y="6158"/>
                    <a:pt x="30122" y="6140"/>
                  </a:cubicBezTo>
                  <a:lnTo>
                    <a:pt x="30122" y="6140"/>
                  </a:lnTo>
                  <a:cubicBezTo>
                    <a:pt x="30122" y="6140"/>
                    <a:pt x="30122" y="6140"/>
                    <a:pt x="30122" y="6140"/>
                  </a:cubicBezTo>
                  <a:cubicBezTo>
                    <a:pt x="30457" y="5654"/>
                    <a:pt x="30791" y="5167"/>
                    <a:pt x="31125" y="4651"/>
                  </a:cubicBezTo>
                  <a:cubicBezTo>
                    <a:pt x="31277" y="4377"/>
                    <a:pt x="31429" y="4134"/>
                    <a:pt x="31612" y="3891"/>
                  </a:cubicBezTo>
                  <a:cubicBezTo>
                    <a:pt x="31703" y="3769"/>
                    <a:pt x="31794" y="3678"/>
                    <a:pt x="31885" y="3556"/>
                  </a:cubicBezTo>
                  <a:cubicBezTo>
                    <a:pt x="31976" y="3496"/>
                    <a:pt x="32067" y="3404"/>
                    <a:pt x="32189" y="3374"/>
                  </a:cubicBezTo>
                  <a:cubicBezTo>
                    <a:pt x="32128" y="3374"/>
                    <a:pt x="32159" y="3344"/>
                    <a:pt x="32219" y="3344"/>
                  </a:cubicBezTo>
                  <a:cubicBezTo>
                    <a:pt x="32189" y="3344"/>
                    <a:pt x="32219" y="3283"/>
                    <a:pt x="32219" y="3283"/>
                  </a:cubicBezTo>
                  <a:cubicBezTo>
                    <a:pt x="32311" y="3283"/>
                    <a:pt x="32311" y="3374"/>
                    <a:pt x="32311" y="3404"/>
                  </a:cubicBezTo>
                  <a:cubicBezTo>
                    <a:pt x="32280" y="3465"/>
                    <a:pt x="32280" y="3556"/>
                    <a:pt x="32280" y="3617"/>
                  </a:cubicBezTo>
                  <a:cubicBezTo>
                    <a:pt x="32258" y="3751"/>
                    <a:pt x="32219" y="3885"/>
                    <a:pt x="32188" y="4019"/>
                  </a:cubicBezTo>
                  <a:lnTo>
                    <a:pt x="32188" y="4019"/>
                  </a:lnTo>
                  <a:cubicBezTo>
                    <a:pt x="32188" y="4017"/>
                    <a:pt x="32189" y="4015"/>
                    <a:pt x="32189" y="4012"/>
                  </a:cubicBezTo>
                  <a:lnTo>
                    <a:pt x="32189" y="4012"/>
                  </a:lnTo>
                  <a:lnTo>
                    <a:pt x="32185" y="4034"/>
                  </a:lnTo>
                  <a:lnTo>
                    <a:pt x="32185" y="4034"/>
                  </a:lnTo>
                  <a:cubicBezTo>
                    <a:pt x="32186" y="4029"/>
                    <a:pt x="32187" y="4024"/>
                    <a:pt x="32188" y="4019"/>
                  </a:cubicBezTo>
                  <a:lnTo>
                    <a:pt x="32188" y="4019"/>
                  </a:lnTo>
                  <a:cubicBezTo>
                    <a:pt x="32184" y="4055"/>
                    <a:pt x="32187" y="4069"/>
                    <a:pt x="32195" y="4069"/>
                  </a:cubicBezTo>
                  <a:cubicBezTo>
                    <a:pt x="32232" y="4069"/>
                    <a:pt x="32366" y="3798"/>
                    <a:pt x="32398" y="3798"/>
                  </a:cubicBezTo>
                  <a:cubicBezTo>
                    <a:pt x="32400" y="3798"/>
                    <a:pt x="32401" y="3799"/>
                    <a:pt x="32402" y="3800"/>
                  </a:cubicBezTo>
                  <a:cubicBezTo>
                    <a:pt x="32402" y="3739"/>
                    <a:pt x="32402" y="3678"/>
                    <a:pt x="32432" y="3587"/>
                  </a:cubicBezTo>
                  <a:cubicBezTo>
                    <a:pt x="32463" y="3496"/>
                    <a:pt x="32463" y="3404"/>
                    <a:pt x="32463" y="3313"/>
                  </a:cubicBezTo>
                  <a:cubicBezTo>
                    <a:pt x="32432" y="3252"/>
                    <a:pt x="32402" y="3192"/>
                    <a:pt x="32371" y="3161"/>
                  </a:cubicBezTo>
                  <a:cubicBezTo>
                    <a:pt x="32341" y="3146"/>
                    <a:pt x="32311" y="3138"/>
                    <a:pt x="32280" y="3138"/>
                  </a:cubicBezTo>
                  <a:close/>
                  <a:moveTo>
                    <a:pt x="17478" y="26231"/>
                  </a:moveTo>
                  <a:lnTo>
                    <a:pt x="17447" y="26262"/>
                  </a:lnTo>
                  <a:lnTo>
                    <a:pt x="17432" y="26307"/>
                  </a:lnTo>
                  <a:lnTo>
                    <a:pt x="17432" y="26307"/>
                  </a:lnTo>
                  <a:lnTo>
                    <a:pt x="17441" y="26304"/>
                  </a:lnTo>
                  <a:lnTo>
                    <a:pt x="17441" y="26304"/>
                  </a:lnTo>
                  <a:lnTo>
                    <a:pt x="17478" y="26231"/>
                  </a:lnTo>
                  <a:close/>
                  <a:moveTo>
                    <a:pt x="16705" y="26335"/>
                  </a:moveTo>
                  <a:lnTo>
                    <a:pt x="16705" y="26335"/>
                  </a:lnTo>
                  <a:cubicBezTo>
                    <a:pt x="16700" y="26349"/>
                    <a:pt x="16694" y="26364"/>
                    <a:pt x="16687" y="26378"/>
                  </a:cubicBezTo>
                  <a:lnTo>
                    <a:pt x="16687" y="26378"/>
                  </a:lnTo>
                  <a:lnTo>
                    <a:pt x="16687" y="26353"/>
                  </a:lnTo>
                  <a:lnTo>
                    <a:pt x="16705" y="26335"/>
                  </a:lnTo>
                  <a:close/>
                  <a:moveTo>
                    <a:pt x="12184" y="26280"/>
                  </a:moveTo>
                  <a:cubicBezTo>
                    <a:pt x="12176" y="26280"/>
                    <a:pt x="12167" y="26283"/>
                    <a:pt x="12158" y="26292"/>
                  </a:cubicBezTo>
                  <a:cubicBezTo>
                    <a:pt x="12174" y="26338"/>
                    <a:pt x="12181" y="26338"/>
                    <a:pt x="12189" y="26338"/>
                  </a:cubicBezTo>
                  <a:cubicBezTo>
                    <a:pt x="12196" y="26338"/>
                    <a:pt x="12204" y="26338"/>
                    <a:pt x="12219" y="26383"/>
                  </a:cubicBezTo>
                  <a:cubicBezTo>
                    <a:pt x="12219" y="26383"/>
                    <a:pt x="12219" y="26323"/>
                    <a:pt x="12219" y="26323"/>
                  </a:cubicBezTo>
                  <a:cubicBezTo>
                    <a:pt x="12219" y="26301"/>
                    <a:pt x="12204" y="26280"/>
                    <a:pt x="12184" y="26280"/>
                  </a:cubicBezTo>
                  <a:close/>
                  <a:moveTo>
                    <a:pt x="16535" y="26596"/>
                  </a:moveTo>
                  <a:lnTo>
                    <a:pt x="16535" y="26596"/>
                  </a:lnTo>
                  <a:cubicBezTo>
                    <a:pt x="16505" y="26657"/>
                    <a:pt x="16475" y="26718"/>
                    <a:pt x="16444" y="26779"/>
                  </a:cubicBezTo>
                  <a:cubicBezTo>
                    <a:pt x="16475" y="26718"/>
                    <a:pt x="16505" y="26627"/>
                    <a:pt x="16535" y="26596"/>
                  </a:cubicBezTo>
                  <a:close/>
                  <a:moveTo>
                    <a:pt x="9891" y="26815"/>
                  </a:moveTo>
                  <a:cubicBezTo>
                    <a:pt x="9898" y="26822"/>
                    <a:pt x="9904" y="26830"/>
                    <a:pt x="9909" y="26837"/>
                  </a:cubicBezTo>
                  <a:lnTo>
                    <a:pt x="9909" y="26837"/>
                  </a:lnTo>
                  <a:cubicBezTo>
                    <a:pt x="9902" y="26832"/>
                    <a:pt x="9896" y="26825"/>
                    <a:pt x="9891" y="26815"/>
                  </a:cubicBezTo>
                  <a:close/>
                  <a:moveTo>
                    <a:pt x="17319" y="26860"/>
                  </a:moveTo>
                  <a:cubicBezTo>
                    <a:pt x="17311" y="26873"/>
                    <a:pt x="17302" y="26886"/>
                    <a:pt x="17295" y="26900"/>
                  </a:cubicBezTo>
                  <a:cubicBezTo>
                    <a:pt x="17304" y="26886"/>
                    <a:pt x="17312" y="26873"/>
                    <a:pt x="17319" y="26860"/>
                  </a:cubicBezTo>
                  <a:close/>
                  <a:moveTo>
                    <a:pt x="16422" y="27036"/>
                  </a:moveTo>
                  <a:lnTo>
                    <a:pt x="16422" y="27036"/>
                  </a:lnTo>
                  <a:cubicBezTo>
                    <a:pt x="16419" y="27041"/>
                    <a:pt x="16417" y="27046"/>
                    <a:pt x="16414" y="27052"/>
                  </a:cubicBezTo>
                  <a:cubicBezTo>
                    <a:pt x="16414" y="27056"/>
                    <a:pt x="16414" y="27057"/>
                    <a:pt x="16415" y="27057"/>
                  </a:cubicBezTo>
                  <a:cubicBezTo>
                    <a:pt x="16416" y="27057"/>
                    <a:pt x="16420" y="27048"/>
                    <a:pt x="16422" y="27036"/>
                  </a:cubicBezTo>
                  <a:close/>
                  <a:moveTo>
                    <a:pt x="9860" y="26985"/>
                  </a:moveTo>
                  <a:cubicBezTo>
                    <a:pt x="9856" y="26985"/>
                    <a:pt x="9852" y="26987"/>
                    <a:pt x="9848" y="26991"/>
                  </a:cubicBezTo>
                  <a:lnTo>
                    <a:pt x="10000" y="27174"/>
                  </a:lnTo>
                  <a:cubicBezTo>
                    <a:pt x="9921" y="27068"/>
                    <a:pt x="9888" y="26985"/>
                    <a:pt x="9860" y="26985"/>
                  </a:cubicBezTo>
                  <a:close/>
                  <a:moveTo>
                    <a:pt x="12675" y="27174"/>
                  </a:moveTo>
                  <a:lnTo>
                    <a:pt x="12675" y="27204"/>
                  </a:lnTo>
                  <a:lnTo>
                    <a:pt x="12705" y="27174"/>
                  </a:lnTo>
                  <a:close/>
                  <a:moveTo>
                    <a:pt x="12705" y="27265"/>
                  </a:moveTo>
                  <a:cubicBezTo>
                    <a:pt x="12691" y="27265"/>
                    <a:pt x="12710" y="27278"/>
                    <a:pt x="12735" y="27286"/>
                  </a:cubicBezTo>
                  <a:lnTo>
                    <a:pt x="12735" y="27286"/>
                  </a:lnTo>
                  <a:cubicBezTo>
                    <a:pt x="12729" y="27265"/>
                    <a:pt x="12705" y="27265"/>
                    <a:pt x="12705" y="27265"/>
                  </a:cubicBezTo>
                  <a:close/>
                  <a:moveTo>
                    <a:pt x="12645" y="27265"/>
                  </a:moveTo>
                  <a:cubicBezTo>
                    <a:pt x="12645" y="27265"/>
                    <a:pt x="12614" y="27295"/>
                    <a:pt x="12645" y="27326"/>
                  </a:cubicBezTo>
                  <a:cubicBezTo>
                    <a:pt x="12645" y="27295"/>
                    <a:pt x="12645" y="27295"/>
                    <a:pt x="12645" y="27265"/>
                  </a:cubicBezTo>
                  <a:close/>
                  <a:moveTo>
                    <a:pt x="15988" y="27356"/>
                  </a:moveTo>
                  <a:lnTo>
                    <a:pt x="15988" y="27356"/>
                  </a:lnTo>
                  <a:cubicBezTo>
                    <a:pt x="15979" y="27378"/>
                    <a:pt x="15969" y="27400"/>
                    <a:pt x="15960" y="27421"/>
                  </a:cubicBezTo>
                  <a:lnTo>
                    <a:pt x="15960" y="27421"/>
                  </a:lnTo>
                  <a:cubicBezTo>
                    <a:pt x="15967" y="27406"/>
                    <a:pt x="15977" y="27385"/>
                    <a:pt x="15988" y="27356"/>
                  </a:cubicBezTo>
                  <a:close/>
                  <a:moveTo>
                    <a:pt x="9712" y="27471"/>
                  </a:moveTo>
                  <a:cubicBezTo>
                    <a:pt x="9726" y="27485"/>
                    <a:pt x="9741" y="27497"/>
                    <a:pt x="9757" y="27508"/>
                  </a:cubicBezTo>
                  <a:lnTo>
                    <a:pt x="9757" y="27523"/>
                  </a:lnTo>
                  <a:lnTo>
                    <a:pt x="9757" y="27523"/>
                  </a:lnTo>
                  <a:cubicBezTo>
                    <a:pt x="9742" y="27506"/>
                    <a:pt x="9727" y="27488"/>
                    <a:pt x="9712" y="27471"/>
                  </a:cubicBezTo>
                  <a:close/>
                  <a:moveTo>
                    <a:pt x="16900" y="27113"/>
                  </a:moveTo>
                  <a:cubicBezTo>
                    <a:pt x="16866" y="27180"/>
                    <a:pt x="16851" y="27201"/>
                    <a:pt x="16845" y="27201"/>
                  </a:cubicBezTo>
                  <a:cubicBezTo>
                    <a:pt x="16839" y="27201"/>
                    <a:pt x="16839" y="27187"/>
                    <a:pt x="16839" y="27174"/>
                  </a:cubicBezTo>
                  <a:lnTo>
                    <a:pt x="16627" y="27598"/>
                  </a:lnTo>
                  <a:lnTo>
                    <a:pt x="16627" y="27598"/>
                  </a:lnTo>
                  <a:cubicBezTo>
                    <a:pt x="16728" y="27446"/>
                    <a:pt x="16824" y="27290"/>
                    <a:pt x="16900" y="27113"/>
                  </a:cubicBezTo>
                  <a:close/>
                  <a:moveTo>
                    <a:pt x="20244" y="27873"/>
                  </a:moveTo>
                  <a:cubicBezTo>
                    <a:pt x="20274" y="27903"/>
                    <a:pt x="20274" y="27903"/>
                    <a:pt x="20274" y="27903"/>
                  </a:cubicBezTo>
                  <a:lnTo>
                    <a:pt x="20274" y="27873"/>
                  </a:lnTo>
                  <a:close/>
                  <a:moveTo>
                    <a:pt x="10206" y="27883"/>
                  </a:moveTo>
                  <a:lnTo>
                    <a:pt x="10243" y="27934"/>
                  </a:lnTo>
                  <a:cubicBezTo>
                    <a:pt x="10230" y="27907"/>
                    <a:pt x="10217" y="27892"/>
                    <a:pt x="10206" y="27883"/>
                  </a:cubicBezTo>
                  <a:close/>
                  <a:moveTo>
                    <a:pt x="17478" y="27903"/>
                  </a:moveTo>
                  <a:cubicBezTo>
                    <a:pt x="17452" y="27955"/>
                    <a:pt x="17404" y="28006"/>
                    <a:pt x="17353" y="28058"/>
                  </a:cubicBezTo>
                  <a:lnTo>
                    <a:pt x="17353" y="28058"/>
                  </a:lnTo>
                  <a:cubicBezTo>
                    <a:pt x="17386" y="28006"/>
                    <a:pt x="17432" y="27972"/>
                    <a:pt x="17478" y="27903"/>
                  </a:cubicBezTo>
                  <a:close/>
                  <a:moveTo>
                    <a:pt x="13161" y="27964"/>
                  </a:moveTo>
                  <a:cubicBezTo>
                    <a:pt x="13161" y="27994"/>
                    <a:pt x="13161" y="28055"/>
                    <a:pt x="13161" y="28086"/>
                  </a:cubicBezTo>
                  <a:lnTo>
                    <a:pt x="13131" y="28116"/>
                  </a:lnTo>
                  <a:cubicBezTo>
                    <a:pt x="13101" y="28116"/>
                    <a:pt x="13131" y="28025"/>
                    <a:pt x="13161" y="27964"/>
                  </a:cubicBezTo>
                  <a:close/>
                  <a:moveTo>
                    <a:pt x="13040" y="28177"/>
                  </a:moveTo>
                  <a:lnTo>
                    <a:pt x="13040" y="28238"/>
                  </a:lnTo>
                  <a:cubicBezTo>
                    <a:pt x="13040" y="28253"/>
                    <a:pt x="13047" y="28260"/>
                    <a:pt x="13055" y="28260"/>
                  </a:cubicBezTo>
                  <a:cubicBezTo>
                    <a:pt x="13059" y="28260"/>
                    <a:pt x="13063" y="28258"/>
                    <a:pt x="13066" y="28254"/>
                  </a:cubicBezTo>
                  <a:lnTo>
                    <a:pt x="13066" y="28254"/>
                  </a:lnTo>
                  <a:lnTo>
                    <a:pt x="13070" y="28268"/>
                  </a:lnTo>
                  <a:lnTo>
                    <a:pt x="13070" y="28238"/>
                  </a:lnTo>
                  <a:cubicBezTo>
                    <a:pt x="13070" y="28245"/>
                    <a:pt x="13068" y="28251"/>
                    <a:pt x="13066" y="28254"/>
                  </a:cubicBezTo>
                  <a:lnTo>
                    <a:pt x="13066" y="28254"/>
                  </a:lnTo>
                  <a:lnTo>
                    <a:pt x="13040" y="28177"/>
                  </a:lnTo>
                  <a:close/>
                  <a:moveTo>
                    <a:pt x="19749" y="28276"/>
                  </a:moveTo>
                  <a:cubicBezTo>
                    <a:pt x="19726" y="28284"/>
                    <a:pt x="19708" y="28295"/>
                    <a:pt x="19700" y="28311"/>
                  </a:cubicBezTo>
                  <a:lnTo>
                    <a:pt x="19700" y="28311"/>
                  </a:lnTo>
                  <a:cubicBezTo>
                    <a:pt x="19714" y="28303"/>
                    <a:pt x="19731" y="28292"/>
                    <a:pt x="19749" y="28276"/>
                  </a:cubicBezTo>
                  <a:close/>
                  <a:moveTo>
                    <a:pt x="12956" y="28244"/>
                  </a:moveTo>
                  <a:cubicBezTo>
                    <a:pt x="12952" y="28244"/>
                    <a:pt x="12949" y="28258"/>
                    <a:pt x="12949" y="28298"/>
                  </a:cubicBezTo>
                  <a:cubicBezTo>
                    <a:pt x="12969" y="28298"/>
                    <a:pt x="12989" y="28325"/>
                    <a:pt x="13000" y="28325"/>
                  </a:cubicBezTo>
                  <a:cubicBezTo>
                    <a:pt x="13006" y="28325"/>
                    <a:pt x="13009" y="28319"/>
                    <a:pt x="13009" y="28298"/>
                  </a:cubicBezTo>
                  <a:lnTo>
                    <a:pt x="12979" y="28298"/>
                  </a:lnTo>
                  <a:cubicBezTo>
                    <a:pt x="12979" y="28298"/>
                    <a:pt x="12965" y="28244"/>
                    <a:pt x="12956" y="28244"/>
                  </a:cubicBezTo>
                  <a:close/>
                  <a:moveTo>
                    <a:pt x="20799" y="28309"/>
                  </a:moveTo>
                  <a:lnTo>
                    <a:pt x="20799" y="28309"/>
                  </a:lnTo>
                  <a:cubicBezTo>
                    <a:pt x="20808" y="28316"/>
                    <a:pt x="20815" y="28323"/>
                    <a:pt x="20821" y="28329"/>
                  </a:cubicBezTo>
                  <a:lnTo>
                    <a:pt x="20821" y="28329"/>
                  </a:lnTo>
                  <a:cubicBezTo>
                    <a:pt x="20814" y="28321"/>
                    <a:pt x="20807" y="28315"/>
                    <a:pt x="20799" y="28309"/>
                  </a:cubicBezTo>
                  <a:close/>
                  <a:moveTo>
                    <a:pt x="19700" y="28311"/>
                  </a:moveTo>
                  <a:cubicBezTo>
                    <a:pt x="19669" y="28329"/>
                    <a:pt x="19656" y="28329"/>
                    <a:pt x="19696" y="28329"/>
                  </a:cubicBezTo>
                  <a:cubicBezTo>
                    <a:pt x="19696" y="28322"/>
                    <a:pt x="19698" y="28316"/>
                    <a:pt x="19700" y="28311"/>
                  </a:cubicBezTo>
                  <a:close/>
                  <a:moveTo>
                    <a:pt x="19494" y="28315"/>
                  </a:moveTo>
                  <a:cubicBezTo>
                    <a:pt x="19487" y="28315"/>
                    <a:pt x="19484" y="28319"/>
                    <a:pt x="19484" y="28329"/>
                  </a:cubicBezTo>
                  <a:lnTo>
                    <a:pt x="19514" y="28359"/>
                  </a:lnTo>
                  <a:cubicBezTo>
                    <a:pt x="19544" y="28359"/>
                    <a:pt x="19575" y="28329"/>
                    <a:pt x="19575" y="28329"/>
                  </a:cubicBezTo>
                  <a:cubicBezTo>
                    <a:pt x="19534" y="28329"/>
                    <a:pt x="19507" y="28315"/>
                    <a:pt x="19494" y="28315"/>
                  </a:cubicBezTo>
                  <a:close/>
                  <a:moveTo>
                    <a:pt x="20821" y="28329"/>
                  </a:moveTo>
                  <a:lnTo>
                    <a:pt x="20851" y="28359"/>
                  </a:lnTo>
                  <a:cubicBezTo>
                    <a:pt x="20851" y="28359"/>
                    <a:pt x="20851" y="28329"/>
                    <a:pt x="20821" y="28329"/>
                  </a:cubicBezTo>
                  <a:close/>
                  <a:moveTo>
                    <a:pt x="13192" y="28450"/>
                  </a:moveTo>
                  <a:cubicBezTo>
                    <a:pt x="13192" y="28456"/>
                    <a:pt x="13193" y="28462"/>
                    <a:pt x="13194" y="28467"/>
                  </a:cubicBezTo>
                  <a:lnTo>
                    <a:pt x="13194" y="28467"/>
                  </a:lnTo>
                  <a:cubicBezTo>
                    <a:pt x="13193" y="28459"/>
                    <a:pt x="13192" y="28454"/>
                    <a:pt x="13192" y="28450"/>
                  </a:cubicBezTo>
                  <a:close/>
                  <a:moveTo>
                    <a:pt x="16110" y="28450"/>
                  </a:moveTo>
                  <a:cubicBezTo>
                    <a:pt x="16101" y="28468"/>
                    <a:pt x="16095" y="28483"/>
                    <a:pt x="16089" y="28496"/>
                  </a:cubicBezTo>
                  <a:lnTo>
                    <a:pt x="16089" y="28496"/>
                  </a:lnTo>
                  <a:cubicBezTo>
                    <a:pt x="16097" y="28480"/>
                    <a:pt x="16104" y="28465"/>
                    <a:pt x="16110" y="28450"/>
                  </a:cubicBezTo>
                  <a:close/>
                  <a:moveTo>
                    <a:pt x="13040" y="28450"/>
                  </a:moveTo>
                  <a:lnTo>
                    <a:pt x="13070" y="28511"/>
                  </a:lnTo>
                  <a:cubicBezTo>
                    <a:pt x="13070" y="28481"/>
                    <a:pt x="13070" y="28481"/>
                    <a:pt x="13070" y="28450"/>
                  </a:cubicBezTo>
                  <a:close/>
                  <a:moveTo>
                    <a:pt x="11338" y="28724"/>
                  </a:moveTo>
                  <a:cubicBezTo>
                    <a:pt x="11350" y="28748"/>
                    <a:pt x="11362" y="28763"/>
                    <a:pt x="11368" y="28768"/>
                  </a:cubicBezTo>
                  <a:lnTo>
                    <a:pt x="11368" y="28768"/>
                  </a:lnTo>
                  <a:lnTo>
                    <a:pt x="11338" y="28724"/>
                  </a:lnTo>
                  <a:close/>
                  <a:moveTo>
                    <a:pt x="15897" y="28754"/>
                  </a:moveTo>
                  <a:lnTo>
                    <a:pt x="15867" y="28785"/>
                  </a:lnTo>
                  <a:cubicBezTo>
                    <a:pt x="15867" y="28791"/>
                    <a:pt x="15867" y="28795"/>
                    <a:pt x="15869" y="28798"/>
                  </a:cubicBezTo>
                  <a:lnTo>
                    <a:pt x="15869" y="28798"/>
                  </a:lnTo>
                  <a:cubicBezTo>
                    <a:pt x="15878" y="28784"/>
                    <a:pt x="15888" y="28769"/>
                    <a:pt x="15897" y="28754"/>
                  </a:cubicBezTo>
                  <a:close/>
                  <a:moveTo>
                    <a:pt x="10426" y="28724"/>
                  </a:moveTo>
                  <a:lnTo>
                    <a:pt x="10517" y="28785"/>
                  </a:lnTo>
                  <a:cubicBezTo>
                    <a:pt x="10517" y="28785"/>
                    <a:pt x="10526" y="28812"/>
                    <a:pt x="10514" y="28812"/>
                  </a:cubicBezTo>
                  <a:cubicBezTo>
                    <a:pt x="10505" y="28812"/>
                    <a:pt x="10481" y="28793"/>
                    <a:pt x="10426" y="28724"/>
                  </a:cubicBezTo>
                  <a:close/>
                  <a:moveTo>
                    <a:pt x="16441" y="28809"/>
                  </a:moveTo>
                  <a:cubicBezTo>
                    <a:pt x="16428" y="28809"/>
                    <a:pt x="16383" y="28876"/>
                    <a:pt x="16383" y="28876"/>
                  </a:cubicBezTo>
                  <a:cubicBezTo>
                    <a:pt x="16383" y="28876"/>
                    <a:pt x="16414" y="28845"/>
                    <a:pt x="16444" y="28815"/>
                  </a:cubicBezTo>
                  <a:cubicBezTo>
                    <a:pt x="16444" y="28811"/>
                    <a:pt x="16443" y="28809"/>
                    <a:pt x="16441" y="28809"/>
                  </a:cubicBezTo>
                  <a:close/>
                  <a:moveTo>
                    <a:pt x="10879" y="28867"/>
                  </a:moveTo>
                  <a:cubicBezTo>
                    <a:pt x="10908" y="28891"/>
                    <a:pt x="10910" y="28898"/>
                    <a:pt x="10904" y="28901"/>
                  </a:cubicBezTo>
                  <a:lnTo>
                    <a:pt x="10904" y="28901"/>
                  </a:lnTo>
                  <a:cubicBezTo>
                    <a:pt x="10896" y="28889"/>
                    <a:pt x="10888" y="28877"/>
                    <a:pt x="10879" y="28867"/>
                  </a:cubicBezTo>
                  <a:close/>
                  <a:moveTo>
                    <a:pt x="11417" y="28975"/>
                  </a:moveTo>
                  <a:lnTo>
                    <a:pt x="11417" y="28975"/>
                  </a:lnTo>
                  <a:cubicBezTo>
                    <a:pt x="11414" y="28975"/>
                    <a:pt x="11414" y="28982"/>
                    <a:pt x="11429" y="28997"/>
                  </a:cubicBezTo>
                  <a:cubicBezTo>
                    <a:pt x="11429" y="28982"/>
                    <a:pt x="11421" y="28975"/>
                    <a:pt x="11417" y="28975"/>
                  </a:cubicBezTo>
                  <a:close/>
                  <a:moveTo>
                    <a:pt x="13344" y="29058"/>
                  </a:moveTo>
                  <a:cubicBezTo>
                    <a:pt x="13344" y="29073"/>
                    <a:pt x="13351" y="29081"/>
                    <a:pt x="13359" y="29081"/>
                  </a:cubicBezTo>
                  <a:cubicBezTo>
                    <a:pt x="13367" y="29081"/>
                    <a:pt x="13374" y="29073"/>
                    <a:pt x="13374" y="29058"/>
                  </a:cubicBezTo>
                  <a:close/>
                  <a:moveTo>
                    <a:pt x="13283" y="29089"/>
                  </a:moveTo>
                  <a:cubicBezTo>
                    <a:pt x="13283" y="29089"/>
                    <a:pt x="13283" y="29119"/>
                    <a:pt x="13313" y="29119"/>
                  </a:cubicBezTo>
                  <a:cubicBezTo>
                    <a:pt x="13283" y="29119"/>
                    <a:pt x="13283" y="29089"/>
                    <a:pt x="13313" y="29089"/>
                  </a:cubicBezTo>
                  <a:close/>
                  <a:moveTo>
                    <a:pt x="11854" y="29119"/>
                  </a:moveTo>
                  <a:lnTo>
                    <a:pt x="11854" y="29119"/>
                  </a:lnTo>
                  <a:cubicBezTo>
                    <a:pt x="11860" y="29128"/>
                    <a:pt x="11865" y="29138"/>
                    <a:pt x="11871" y="29147"/>
                  </a:cubicBezTo>
                  <a:lnTo>
                    <a:pt x="11871" y="29147"/>
                  </a:lnTo>
                  <a:cubicBezTo>
                    <a:pt x="11869" y="29138"/>
                    <a:pt x="11863" y="29127"/>
                    <a:pt x="11854" y="29119"/>
                  </a:cubicBezTo>
                  <a:close/>
                  <a:moveTo>
                    <a:pt x="13443" y="29141"/>
                  </a:moveTo>
                  <a:lnTo>
                    <a:pt x="13435" y="29149"/>
                  </a:lnTo>
                  <a:cubicBezTo>
                    <a:pt x="13440" y="29149"/>
                    <a:pt x="13442" y="29146"/>
                    <a:pt x="13443" y="29141"/>
                  </a:cubicBezTo>
                  <a:close/>
                  <a:moveTo>
                    <a:pt x="11078" y="29165"/>
                  </a:moveTo>
                  <a:cubicBezTo>
                    <a:pt x="11085" y="29173"/>
                    <a:pt x="11094" y="29182"/>
                    <a:pt x="11103" y="29192"/>
                  </a:cubicBezTo>
                  <a:lnTo>
                    <a:pt x="11103" y="29192"/>
                  </a:lnTo>
                  <a:cubicBezTo>
                    <a:pt x="11094" y="29185"/>
                    <a:pt x="11085" y="29175"/>
                    <a:pt x="11078" y="29165"/>
                  </a:cubicBezTo>
                  <a:close/>
                  <a:moveTo>
                    <a:pt x="13344" y="29301"/>
                  </a:moveTo>
                  <a:lnTo>
                    <a:pt x="13344" y="29332"/>
                  </a:lnTo>
                  <a:lnTo>
                    <a:pt x="13374" y="29301"/>
                  </a:lnTo>
                  <a:close/>
                  <a:moveTo>
                    <a:pt x="12077" y="25667"/>
                  </a:moveTo>
                  <a:cubicBezTo>
                    <a:pt x="12042" y="25694"/>
                    <a:pt x="12017" y="25735"/>
                    <a:pt x="11985" y="25735"/>
                  </a:cubicBezTo>
                  <a:cubicBezTo>
                    <a:pt x="11973" y="25735"/>
                    <a:pt x="11960" y="25729"/>
                    <a:pt x="11946" y="25715"/>
                  </a:cubicBezTo>
                  <a:lnTo>
                    <a:pt x="11946" y="25715"/>
                  </a:lnTo>
                  <a:cubicBezTo>
                    <a:pt x="11946" y="25745"/>
                    <a:pt x="11976" y="25776"/>
                    <a:pt x="12006" y="25806"/>
                  </a:cubicBezTo>
                  <a:cubicBezTo>
                    <a:pt x="12006" y="25806"/>
                    <a:pt x="12045" y="25767"/>
                    <a:pt x="12061" y="25767"/>
                  </a:cubicBezTo>
                  <a:cubicBezTo>
                    <a:pt x="12065" y="25767"/>
                    <a:pt x="12067" y="25769"/>
                    <a:pt x="12067" y="25776"/>
                  </a:cubicBezTo>
                  <a:cubicBezTo>
                    <a:pt x="12067" y="25836"/>
                    <a:pt x="12067" y="25867"/>
                    <a:pt x="12067" y="25928"/>
                  </a:cubicBezTo>
                  <a:cubicBezTo>
                    <a:pt x="12067" y="25917"/>
                    <a:pt x="12081" y="25914"/>
                    <a:pt x="12098" y="25914"/>
                  </a:cubicBezTo>
                  <a:cubicBezTo>
                    <a:pt x="12131" y="25914"/>
                    <a:pt x="12179" y="25928"/>
                    <a:pt x="12158" y="25928"/>
                  </a:cubicBezTo>
                  <a:cubicBezTo>
                    <a:pt x="12158" y="25928"/>
                    <a:pt x="12098" y="25958"/>
                    <a:pt x="12098" y="25958"/>
                  </a:cubicBezTo>
                  <a:lnTo>
                    <a:pt x="12219" y="26019"/>
                  </a:lnTo>
                  <a:cubicBezTo>
                    <a:pt x="12198" y="26019"/>
                    <a:pt x="12177" y="26062"/>
                    <a:pt x="12166" y="26079"/>
                  </a:cubicBezTo>
                  <a:lnTo>
                    <a:pt x="12166" y="26079"/>
                  </a:lnTo>
                  <a:cubicBezTo>
                    <a:pt x="12164" y="26076"/>
                    <a:pt x="12162" y="26075"/>
                    <a:pt x="12160" y="26075"/>
                  </a:cubicBezTo>
                  <a:cubicBezTo>
                    <a:pt x="12159" y="26075"/>
                    <a:pt x="12158" y="26076"/>
                    <a:pt x="12158" y="26079"/>
                  </a:cubicBezTo>
                  <a:cubicBezTo>
                    <a:pt x="12158" y="26084"/>
                    <a:pt x="12159" y="26086"/>
                    <a:pt x="12160" y="26086"/>
                  </a:cubicBezTo>
                  <a:cubicBezTo>
                    <a:pt x="12161" y="26086"/>
                    <a:pt x="12163" y="26083"/>
                    <a:pt x="12166" y="26079"/>
                  </a:cubicBezTo>
                  <a:lnTo>
                    <a:pt x="12166" y="26079"/>
                  </a:lnTo>
                  <a:cubicBezTo>
                    <a:pt x="12182" y="26099"/>
                    <a:pt x="12219" y="26177"/>
                    <a:pt x="12219" y="26201"/>
                  </a:cubicBezTo>
                  <a:lnTo>
                    <a:pt x="12219" y="26140"/>
                  </a:lnTo>
                  <a:cubicBezTo>
                    <a:pt x="12280" y="26262"/>
                    <a:pt x="12371" y="26231"/>
                    <a:pt x="12432" y="26353"/>
                  </a:cubicBezTo>
                  <a:cubicBezTo>
                    <a:pt x="12401" y="26353"/>
                    <a:pt x="12341" y="26353"/>
                    <a:pt x="12371" y="26414"/>
                  </a:cubicBezTo>
                  <a:cubicBezTo>
                    <a:pt x="12462" y="26444"/>
                    <a:pt x="12553" y="26505"/>
                    <a:pt x="12614" y="26596"/>
                  </a:cubicBezTo>
                  <a:lnTo>
                    <a:pt x="12614" y="26627"/>
                  </a:lnTo>
                  <a:lnTo>
                    <a:pt x="12675" y="26687"/>
                  </a:lnTo>
                  <a:cubicBezTo>
                    <a:pt x="12584" y="26627"/>
                    <a:pt x="12493" y="26566"/>
                    <a:pt x="12401" y="26475"/>
                  </a:cubicBezTo>
                  <a:cubicBezTo>
                    <a:pt x="12401" y="26535"/>
                    <a:pt x="12401" y="26535"/>
                    <a:pt x="12401" y="26566"/>
                  </a:cubicBezTo>
                  <a:cubicBezTo>
                    <a:pt x="12401" y="26572"/>
                    <a:pt x="12399" y="26574"/>
                    <a:pt x="12395" y="26574"/>
                  </a:cubicBezTo>
                  <a:cubicBezTo>
                    <a:pt x="12380" y="26574"/>
                    <a:pt x="12341" y="26535"/>
                    <a:pt x="12341" y="26535"/>
                  </a:cubicBezTo>
                  <a:lnTo>
                    <a:pt x="12341" y="26535"/>
                  </a:lnTo>
                  <a:lnTo>
                    <a:pt x="12401" y="26687"/>
                  </a:lnTo>
                  <a:cubicBezTo>
                    <a:pt x="12405" y="26684"/>
                    <a:pt x="12409" y="26683"/>
                    <a:pt x="12413" y="26683"/>
                  </a:cubicBezTo>
                  <a:cubicBezTo>
                    <a:pt x="12445" y="26683"/>
                    <a:pt x="12496" y="26779"/>
                    <a:pt x="12523" y="26779"/>
                  </a:cubicBezTo>
                  <a:lnTo>
                    <a:pt x="12401" y="26627"/>
                  </a:lnTo>
                  <a:cubicBezTo>
                    <a:pt x="12405" y="26623"/>
                    <a:pt x="12411" y="26621"/>
                    <a:pt x="12418" y="26621"/>
                  </a:cubicBezTo>
                  <a:cubicBezTo>
                    <a:pt x="12462" y="26621"/>
                    <a:pt x="12557" y="26703"/>
                    <a:pt x="12584" y="26809"/>
                  </a:cubicBezTo>
                  <a:cubicBezTo>
                    <a:pt x="12584" y="26819"/>
                    <a:pt x="12577" y="26822"/>
                    <a:pt x="12568" y="26822"/>
                  </a:cubicBezTo>
                  <a:cubicBezTo>
                    <a:pt x="12550" y="26822"/>
                    <a:pt x="12523" y="26809"/>
                    <a:pt x="12523" y="26809"/>
                  </a:cubicBezTo>
                  <a:lnTo>
                    <a:pt x="12523" y="26809"/>
                  </a:lnTo>
                  <a:cubicBezTo>
                    <a:pt x="12553" y="26839"/>
                    <a:pt x="12553" y="26870"/>
                    <a:pt x="12584" y="26931"/>
                  </a:cubicBezTo>
                  <a:lnTo>
                    <a:pt x="12553" y="26870"/>
                  </a:lnTo>
                  <a:lnTo>
                    <a:pt x="12553" y="26870"/>
                  </a:lnTo>
                  <a:cubicBezTo>
                    <a:pt x="12553" y="26961"/>
                    <a:pt x="12614" y="26961"/>
                    <a:pt x="12614" y="27052"/>
                  </a:cubicBezTo>
                  <a:cubicBezTo>
                    <a:pt x="12614" y="27083"/>
                    <a:pt x="12614" y="27174"/>
                    <a:pt x="12614" y="27174"/>
                  </a:cubicBezTo>
                  <a:cubicBezTo>
                    <a:pt x="12645" y="27113"/>
                    <a:pt x="12766" y="27052"/>
                    <a:pt x="12797" y="27052"/>
                  </a:cubicBezTo>
                  <a:cubicBezTo>
                    <a:pt x="12797" y="27143"/>
                    <a:pt x="12797" y="27204"/>
                    <a:pt x="12797" y="27265"/>
                  </a:cubicBezTo>
                  <a:cubicBezTo>
                    <a:pt x="12797" y="27285"/>
                    <a:pt x="12783" y="27292"/>
                    <a:pt x="12766" y="27292"/>
                  </a:cubicBezTo>
                  <a:cubicBezTo>
                    <a:pt x="12756" y="27292"/>
                    <a:pt x="12745" y="27290"/>
                    <a:pt x="12735" y="27286"/>
                  </a:cubicBezTo>
                  <a:lnTo>
                    <a:pt x="12735" y="27286"/>
                  </a:lnTo>
                  <a:cubicBezTo>
                    <a:pt x="12735" y="27289"/>
                    <a:pt x="12736" y="27292"/>
                    <a:pt x="12736" y="27295"/>
                  </a:cubicBezTo>
                  <a:cubicBezTo>
                    <a:pt x="12736" y="27326"/>
                    <a:pt x="12705" y="27295"/>
                    <a:pt x="12736" y="27356"/>
                  </a:cubicBezTo>
                  <a:cubicBezTo>
                    <a:pt x="12758" y="27356"/>
                    <a:pt x="12764" y="27420"/>
                    <a:pt x="12766" y="27420"/>
                  </a:cubicBezTo>
                  <a:cubicBezTo>
                    <a:pt x="12766" y="27420"/>
                    <a:pt x="12766" y="27411"/>
                    <a:pt x="12766" y="27386"/>
                  </a:cubicBezTo>
                  <a:cubicBezTo>
                    <a:pt x="12797" y="27417"/>
                    <a:pt x="12797" y="27478"/>
                    <a:pt x="12827" y="27508"/>
                  </a:cubicBezTo>
                  <a:cubicBezTo>
                    <a:pt x="12827" y="27504"/>
                    <a:pt x="12829" y="27502"/>
                    <a:pt x="12832" y="27502"/>
                  </a:cubicBezTo>
                  <a:cubicBezTo>
                    <a:pt x="12851" y="27502"/>
                    <a:pt x="12922" y="27577"/>
                    <a:pt x="12949" y="27630"/>
                  </a:cubicBezTo>
                  <a:lnTo>
                    <a:pt x="12949" y="27660"/>
                  </a:lnTo>
                  <a:cubicBezTo>
                    <a:pt x="12979" y="27782"/>
                    <a:pt x="12979" y="27842"/>
                    <a:pt x="13040" y="27964"/>
                  </a:cubicBezTo>
                  <a:cubicBezTo>
                    <a:pt x="13015" y="27989"/>
                    <a:pt x="13030" y="28033"/>
                    <a:pt x="13021" y="28033"/>
                  </a:cubicBezTo>
                  <a:cubicBezTo>
                    <a:pt x="13019" y="28033"/>
                    <a:pt x="13015" y="28031"/>
                    <a:pt x="13009" y="28025"/>
                  </a:cubicBezTo>
                  <a:lnTo>
                    <a:pt x="13009" y="28025"/>
                  </a:lnTo>
                  <a:cubicBezTo>
                    <a:pt x="13040" y="28055"/>
                    <a:pt x="13040" y="28055"/>
                    <a:pt x="13040" y="28086"/>
                  </a:cubicBezTo>
                  <a:cubicBezTo>
                    <a:pt x="13040" y="28108"/>
                    <a:pt x="13038" y="28116"/>
                    <a:pt x="13035" y="28116"/>
                  </a:cubicBezTo>
                  <a:cubicBezTo>
                    <a:pt x="13029" y="28116"/>
                    <a:pt x="13017" y="28071"/>
                    <a:pt x="13012" y="28071"/>
                  </a:cubicBezTo>
                  <a:cubicBezTo>
                    <a:pt x="13010" y="28071"/>
                    <a:pt x="13009" y="28075"/>
                    <a:pt x="13009" y="28086"/>
                  </a:cubicBezTo>
                  <a:cubicBezTo>
                    <a:pt x="13009" y="28086"/>
                    <a:pt x="13070" y="28177"/>
                    <a:pt x="13101" y="28238"/>
                  </a:cubicBezTo>
                  <a:cubicBezTo>
                    <a:pt x="13101" y="28207"/>
                    <a:pt x="13070" y="28116"/>
                    <a:pt x="13040" y="28055"/>
                  </a:cubicBezTo>
                  <a:lnTo>
                    <a:pt x="13040" y="28055"/>
                  </a:lnTo>
                  <a:cubicBezTo>
                    <a:pt x="13070" y="28055"/>
                    <a:pt x="13161" y="28146"/>
                    <a:pt x="13192" y="28238"/>
                  </a:cubicBezTo>
                  <a:cubicBezTo>
                    <a:pt x="13232" y="28319"/>
                    <a:pt x="13219" y="28332"/>
                    <a:pt x="13205" y="28332"/>
                  </a:cubicBezTo>
                  <a:cubicBezTo>
                    <a:pt x="13199" y="28332"/>
                    <a:pt x="13192" y="28329"/>
                    <a:pt x="13192" y="28329"/>
                  </a:cubicBezTo>
                  <a:lnTo>
                    <a:pt x="13192" y="28329"/>
                  </a:lnTo>
                  <a:cubicBezTo>
                    <a:pt x="13249" y="28500"/>
                    <a:pt x="13333" y="28457"/>
                    <a:pt x="13343" y="28602"/>
                  </a:cubicBezTo>
                  <a:lnTo>
                    <a:pt x="13343" y="28602"/>
                  </a:lnTo>
                  <a:cubicBezTo>
                    <a:pt x="13313" y="28587"/>
                    <a:pt x="13298" y="28580"/>
                    <a:pt x="13291" y="28580"/>
                  </a:cubicBezTo>
                  <a:cubicBezTo>
                    <a:pt x="13283" y="28580"/>
                    <a:pt x="13283" y="28587"/>
                    <a:pt x="13283" y="28602"/>
                  </a:cubicBezTo>
                  <a:lnTo>
                    <a:pt x="13343" y="28602"/>
                  </a:lnTo>
                  <a:cubicBezTo>
                    <a:pt x="13343" y="28602"/>
                    <a:pt x="13343" y="28602"/>
                    <a:pt x="13343" y="28602"/>
                  </a:cubicBezTo>
                  <a:lnTo>
                    <a:pt x="13343" y="28602"/>
                  </a:lnTo>
                  <a:cubicBezTo>
                    <a:pt x="13343" y="28602"/>
                    <a:pt x="13343" y="28602"/>
                    <a:pt x="13344" y="28602"/>
                  </a:cubicBezTo>
                  <a:lnTo>
                    <a:pt x="13343" y="28602"/>
                  </a:lnTo>
                  <a:cubicBezTo>
                    <a:pt x="13343" y="28612"/>
                    <a:pt x="13344" y="28622"/>
                    <a:pt x="13344" y="28633"/>
                  </a:cubicBezTo>
                  <a:cubicBezTo>
                    <a:pt x="13333" y="28655"/>
                    <a:pt x="13317" y="28661"/>
                    <a:pt x="13302" y="28661"/>
                  </a:cubicBezTo>
                  <a:cubicBezTo>
                    <a:pt x="13286" y="28661"/>
                    <a:pt x="13270" y="28654"/>
                    <a:pt x="13261" y="28654"/>
                  </a:cubicBezTo>
                  <a:cubicBezTo>
                    <a:pt x="13256" y="28654"/>
                    <a:pt x="13253" y="28656"/>
                    <a:pt x="13253" y="28663"/>
                  </a:cubicBezTo>
                  <a:cubicBezTo>
                    <a:pt x="13222" y="28572"/>
                    <a:pt x="13222" y="28542"/>
                    <a:pt x="13222" y="28481"/>
                  </a:cubicBezTo>
                  <a:lnTo>
                    <a:pt x="13222" y="28542"/>
                  </a:lnTo>
                  <a:cubicBezTo>
                    <a:pt x="13222" y="28517"/>
                    <a:pt x="13202" y="28492"/>
                    <a:pt x="13194" y="28467"/>
                  </a:cubicBezTo>
                  <a:lnTo>
                    <a:pt x="13194" y="28467"/>
                  </a:lnTo>
                  <a:cubicBezTo>
                    <a:pt x="13210" y="28536"/>
                    <a:pt x="13283" y="28770"/>
                    <a:pt x="13283" y="28906"/>
                  </a:cubicBezTo>
                  <a:cubicBezTo>
                    <a:pt x="13313" y="28937"/>
                    <a:pt x="13344" y="28967"/>
                    <a:pt x="13344" y="28967"/>
                  </a:cubicBezTo>
                  <a:lnTo>
                    <a:pt x="13344" y="28906"/>
                  </a:lnTo>
                  <a:cubicBezTo>
                    <a:pt x="13344" y="28893"/>
                    <a:pt x="13345" y="28889"/>
                    <a:pt x="13347" y="28889"/>
                  </a:cubicBezTo>
                  <a:cubicBezTo>
                    <a:pt x="13353" y="28889"/>
                    <a:pt x="13365" y="28924"/>
                    <a:pt x="13371" y="28924"/>
                  </a:cubicBezTo>
                  <a:cubicBezTo>
                    <a:pt x="13373" y="28924"/>
                    <a:pt x="13374" y="28919"/>
                    <a:pt x="13374" y="28906"/>
                  </a:cubicBezTo>
                  <a:cubicBezTo>
                    <a:pt x="13383" y="28915"/>
                    <a:pt x="13391" y="28925"/>
                    <a:pt x="13399" y="28934"/>
                  </a:cubicBezTo>
                  <a:lnTo>
                    <a:pt x="13399" y="28934"/>
                  </a:lnTo>
                  <a:cubicBezTo>
                    <a:pt x="13409" y="28918"/>
                    <a:pt x="13416" y="28906"/>
                    <a:pt x="13435" y="28906"/>
                  </a:cubicBezTo>
                  <a:cubicBezTo>
                    <a:pt x="13435" y="28906"/>
                    <a:pt x="13435" y="28937"/>
                    <a:pt x="13435" y="28937"/>
                  </a:cubicBezTo>
                  <a:lnTo>
                    <a:pt x="13405" y="28937"/>
                  </a:lnTo>
                  <a:cubicBezTo>
                    <a:pt x="13405" y="28939"/>
                    <a:pt x="13405" y="28941"/>
                    <a:pt x="13405" y="28943"/>
                  </a:cubicBezTo>
                  <a:lnTo>
                    <a:pt x="13405" y="28943"/>
                  </a:lnTo>
                  <a:cubicBezTo>
                    <a:pt x="13407" y="28945"/>
                    <a:pt x="13408" y="28947"/>
                    <a:pt x="13409" y="28949"/>
                  </a:cubicBezTo>
                  <a:lnTo>
                    <a:pt x="13409" y="28949"/>
                  </a:lnTo>
                  <a:lnTo>
                    <a:pt x="13407" y="28951"/>
                  </a:lnTo>
                  <a:cubicBezTo>
                    <a:pt x="13406" y="28948"/>
                    <a:pt x="13406" y="28946"/>
                    <a:pt x="13405" y="28943"/>
                  </a:cubicBezTo>
                  <a:lnTo>
                    <a:pt x="13405" y="28943"/>
                  </a:lnTo>
                  <a:cubicBezTo>
                    <a:pt x="13403" y="28940"/>
                    <a:pt x="13401" y="28937"/>
                    <a:pt x="13399" y="28934"/>
                  </a:cubicBezTo>
                  <a:lnTo>
                    <a:pt x="13399" y="28934"/>
                  </a:lnTo>
                  <a:cubicBezTo>
                    <a:pt x="13393" y="28944"/>
                    <a:pt x="13386" y="28956"/>
                    <a:pt x="13374" y="28967"/>
                  </a:cubicBezTo>
                  <a:lnTo>
                    <a:pt x="13407" y="28951"/>
                  </a:lnTo>
                  <a:lnTo>
                    <a:pt x="13407" y="28951"/>
                  </a:lnTo>
                  <a:cubicBezTo>
                    <a:pt x="13410" y="28956"/>
                    <a:pt x="13413" y="28959"/>
                    <a:pt x="13417" y="28962"/>
                  </a:cubicBezTo>
                  <a:lnTo>
                    <a:pt x="13417" y="28962"/>
                  </a:lnTo>
                  <a:cubicBezTo>
                    <a:pt x="13449" y="29015"/>
                    <a:pt x="13465" y="29075"/>
                    <a:pt x="13465" y="29119"/>
                  </a:cubicBezTo>
                  <a:lnTo>
                    <a:pt x="13452" y="29132"/>
                  </a:lnTo>
                  <a:lnTo>
                    <a:pt x="13452" y="29132"/>
                  </a:lnTo>
                  <a:cubicBezTo>
                    <a:pt x="13450" y="29100"/>
                    <a:pt x="13448" y="29071"/>
                    <a:pt x="13435" y="29058"/>
                  </a:cubicBezTo>
                  <a:cubicBezTo>
                    <a:pt x="13432" y="29055"/>
                    <a:pt x="13429" y="29053"/>
                    <a:pt x="13428" y="29053"/>
                  </a:cubicBezTo>
                  <a:lnTo>
                    <a:pt x="13428" y="29053"/>
                  </a:lnTo>
                  <a:cubicBezTo>
                    <a:pt x="13419" y="29053"/>
                    <a:pt x="13447" y="29118"/>
                    <a:pt x="13443" y="29141"/>
                  </a:cubicBezTo>
                  <a:lnTo>
                    <a:pt x="13443" y="29141"/>
                  </a:lnTo>
                  <a:lnTo>
                    <a:pt x="13452" y="29132"/>
                  </a:lnTo>
                  <a:lnTo>
                    <a:pt x="13452" y="29132"/>
                  </a:lnTo>
                  <a:cubicBezTo>
                    <a:pt x="13456" y="29175"/>
                    <a:pt x="13461" y="29223"/>
                    <a:pt x="13496" y="29241"/>
                  </a:cubicBezTo>
                  <a:lnTo>
                    <a:pt x="13496" y="29180"/>
                  </a:lnTo>
                  <a:cubicBezTo>
                    <a:pt x="13498" y="29173"/>
                    <a:pt x="13501" y="29167"/>
                    <a:pt x="13503" y="29164"/>
                  </a:cubicBezTo>
                  <a:lnTo>
                    <a:pt x="13503" y="29164"/>
                  </a:lnTo>
                  <a:cubicBezTo>
                    <a:pt x="13531" y="29220"/>
                    <a:pt x="13559" y="29278"/>
                    <a:pt x="13587" y="29362"/>
                  </a:cubicBezTo>
                  <a:cubicBezTo>
                    <a:pt x="13587" y="29332"/>
                    <a:pt x="13557" y="29332"/>
                    <a:pt x="13587" y="29271"/>
                  </a:cubicBezTo>
                  <a:lnTo>
                    <a:pt x="13587" y="29271"/>
                  </a:lnTo>
                  <a:cubicBezTo>
                    <a:pt x="13583" y="29278"/>
                    <a:pt x="13580" y="29281"/>
                    <a:pt x="13577" y="29281"/>
                  </a:cubicBezTo>
                  <a:cubicBezTo>
                    <a:pt x="13555" y="29281"/>
                    <a:pt x="13532" y="29159"/>
                    <a:pt x="13510" y="29159"/>
                  </a:cubicBezTo>
                  <a:cubicBezTo>
                    <a:pt x="13508" y="29159"/>
                    <a:pt x="13505" y="29161"/>
                    <a:pt x="13503" y="29164"/>
                  </a:cubicBezTo>
                  <a:lnTo>
                    <a:pt x="13503" y="29164"/>
                  </a:lnTo>
                  <a:cubicBezTo>
                    <a:pt x="13501" y="29159"/>
                    <a:pt x="13498" y="29154"/>
                    <a:pt x="13496" y="29149"/>
                  </a:cubicBezTo>
                  <a:lnTo>
                    <a:pt x="13496" y="28967"/>
                  </a:lnTo>
                  <a:cubicBezTo>
                    <a:pt x="13483" y="28980"/>
                    <a:pt x="13476" y="28987"/>
                    <a:pt x="13471" y="28987"/>
                  </a:cubicBezTo>
                  <a:cubicBezTo>
                    <a:pt x="13465" y="28987"/>
                    <a:pt x="13465" y="28972"/>
                    <a:pt x="13465" y="28937"/>
                  </a:cubicBezTo>
                  <a:cubicBezTo>
                    <a:pt x="13465" y="28967"/>
                    <a:pt x="13465" y="28967"/>
                    <a:pt x="13465" y="28967"/>
                  </a:cubicBezTo>
                  <a:cubicBezTo>
                    <a:pt x="13435" y="28967"/>
                    <a:pt x="13435" y="28845"/>
                    <a:pt x="13405" y="28815"/>
                  </a:cubicBezTo>
                  <a:lnTo>
                    <a:pt x="13374" y="28754"/>
                  </a:lnTo>
                  <a:cubicBezTo>
                    <a:pt x="13394" y="28754"/>
                    <a:pt x="13388" y="28714"/>
                    <a:pt x="13390" y="28714"/>
                  </a:cubicBezTo>
                  <a:lnTo>
                    <a:pt x="13390" y="28714"/>
                  </a:lnTo>
                  <a:cubicBezTo>
                    <a:pt x="13391" y="28714"/>
                    <a:pt x="13394" y="28724"/>
                    <a:pt x="13405" y="28754"/>
                  </a:cubicBezTo>
                  <a:lnTo>
                    <a:pt x="13405" y="28663"/>
                  </a:lnTo>
                  <a:cubicBezTo>
                    <a:pt x="13405" y="28602"/>
                    <a:pt x="13374" y="28542"/>
                    <a:pt x="13374" y="28511"/>
                  </a:cubicBezTo>
                  <a:cubicBezTo>
                    <a:pt x="13352" y="28467"/>
                    <a:pt x="13330" y="28438"/>
                    <a:pt x="13331" y="28438"/>
                  </a:cubicBezTo>
                  <a:lnTo>
                    <a:pt x="13331" y="28438"/>
                  </a:lnTo>
                  <a:cubicBezTo>
                    <a:pt x="13332" y="28438"/>
                    <a:pt x="13336" y="28442"/>
                    <a:pt x="13344" y="28450"/>
                  </a:cubicBezTo>
                  <a:lnTo>
                    <a:pt x="13283" y="28298"/>
                  </a:lnTo>
                  <a:cubicBezTo>
                    <a:pt x="13222" y="28177"/>
                    <a:pt x="13192" y="28055"/>
                    <a:pt x="13161" y="27903"/>
                  </a:cubicBezTo>
                  <a:cubicBezTo>
                    <a:pt x="13131" y="27842"/>
                    <a:pt x="13101" y="27812"/>
                    <a:pt x="13101" y="27751"/>
                  </a:cubicBezTo>
                  <a:lnTo>
                    <a:pt x="13101" y="27721"/>
                  </a:lnTo>
                  <a:cubicBezTo>
                    <a:pt x="13070" y="27660"/>
                    <a:pt x="13070" y="27538"/>
                    <a:pt x="13040" y="27538"/>
                  </a:cubicBezTo>
                  <a:cubicBezTo>
                    <a:pt x="13070" y="27447"/>
                    <a:pt x="12949" y="27265"/>
                    <a:pt x="12949" y="27174"/>
                  </a:cubicBezTo>
                  <a:lnTo>
                    <a:pt x="12918" y="27174"/>
                  </a:lnTo>
                  <a:cubicBezTo>
                    <a:pt x="12888" y="27083"/>
                    <a:pt x="12857" y="27022"/>
                    <a:pt x="12827" y="26961"/>
                  </a:cubicBezTo>
                  <a:lnTo>
                    <a:pt x="12797" y="26961"/>
                  </a:lnTo>
                  <a:cubicBezTo>
                    <a:pt x="12766" y="26870"/>
                    <a:pt x="12705" y="26748"/>
                    <a:pt x="12705" y="26657"/>
                  </a:cubicBezTo>
                  <a:cubicBezTo>
                    <a:pt x="12705" y="26657"/>
                    <a:pt x="12705" y="26687"/>
                    <a:pt x="12705" y="26718"/>
                  </a:cubicBezTo>
                  <a:cubicBezTo>
                    <a:pt x="12705" y="26566"/>
                    <a:pt x="12553" y="26475"/>
                    <a:pt x="12553" y="26323"/>
                  </a:cubicBezTo>
                  <a:cubicBezTo>
                    <a:pt x="12523" y="26323"/>
                    <a:pt x="12523" y="26292"/>
                    <a:pt x="12493" y="26262"/>
                  </a:cubicBezTo>
                  <a:cubicBezTo>
                    <a:pt x="12493" y="26231"/>
                    <a:pt x="12462" y="26201"/>
                    <a:pt x="12462" y="26171"/>
                  </a:cubicBezTo>
                  <a:lnTo>
                    <a:pt x="12462" y="26231"/>
                  </a:lnTo>
                  <a:lnTo>
                    <a:pt x="12432" y="26231"/>
                  </a:lnTo>
                  <a:cubicBezTo>
                    <a:pt x="12462" y="26201"/>
                    <a:pt x="12462" y="26171"/>
                    <a:pt x="12462" y="26140"/>
                  </a:cubicBezTo>
                  <a:cubicBezTo>
                    <a:pt x="12447" y="26125"/>
                    <a:pt x="12439" y="26117"/>
                    <a:pt x="12436" y="26117"/>
                  </a:cubicBezTo>
                  <a:cubicBezTo>
                    <a:pt x="12432" y="26117"/>
                    <a:pt x="12432" y="26125"/>
                    <a:pt x="12432" y="26140"/>
                  </a:cubicBezTo>
                  <a:cubicBezTo>
                    <a:pt x="12401" y="26140"/>
                    <a:pt x="12401" y="26110"/>
                    <a:pt x="12371" y="26110"/>
                  </a:cubicBezTo>
                  <a:cubicBezTo>
                    <a:pt x="12401" y="26079"/>
                    <a:pt x="12371" y="25988"/>
                    <a:pt x="12341" y="25988"/>
                  </a:cubicBezTo>
                  <a:cubicBezTo>
                    <a:pt x="12310" y="25958"/>
                    <a:pt x="12189" y="25836"/>
                    <a:pt x="12189" y="25836"/>
                  </a:cubicBezTo>
                  <a:cubicBezTo>
                    <a:pt x="12189" y="25776"/>
                    <a:pt x="12158" y="25745"/>
                    <a:pt x="12128" y="25715"/>
                  </a:cubicBezTo>
                  <a:lnTo>
                    <a:pt x="12128" y="25684"/>
                  </a:lnTo>
                  <a:lnTo>
                    <a:pt x="12077" y="25667"/>
                  </a:lnTo>
                  <a:close/>
                  <a:moveTo>
                    <a:pt x="16353" y="29332"/>
                  </a:moveTo>
                  <a:lnTo>
                    <a:pt x="16323" y="29362"/>
                  </a:lnTo>
                  <a:lnTo>
                    <a:pt x="16292" y="29362"/>
                  </a:lnTo>
                  <a:lnTo>
                    <a:pt x="16353" y="29332"/>
                  </a:lnTo>
                  <a:close/>
                  <a:moveTo>
                    <a:pt x="13405" y="29271"/>
                  </a:moveTo>
                  <a:lnTo>
                    <a:pt x="13405" y="29301"/>
                  </a:lnTo>
                  <a:cubicBezTo>
                    <a:pt x="13405" y="29301"/>
                    <a:pt x="13405" y="29332"/>
                    <a:pt x="13405" y="29393"/>
                  </a:cubicBezTo>
                  <a:cubicBezTo>
                    <a:pt x="13435" y="29362"/>
                    <a:pt x="13435" y="29332"/>
                    <a:pt x="13405" y="29271"/>
                  </a:cubicBezTo>
                  <a:close/>
                  <a:moveTo>
                    <a:pt x="17402" y="29362"/>
                  </a:moveTo>
                  <a:cubicBezTo>
                    <a:pt x="17396" y="29370"/>
                    <a:pt x="17390" y="29380"/>
                    <a:pt x="17386" y="29393"/>
                  </a:cubicBezTo>
                  <a:lnTo>
                    <a:pt x="17402" y="29362"/>
                  </a:lnTo>
                  <a:close/>
                  <a:moveTo>
                    <a:pt x="13405" y="29393"/>
                  </a:moveTo>
                  <a:lnTo>
                    <a:pt x="13405" y="29423"/>
                  </a:lnTo>
                  <a:cubicBezTo>
                    <a:pt x="13405" y="29423"/>
                    <a:pt x="13435" y="29393"/>
                    <a:pt x="13405" y="29393"/>
                  </a:cubicBezTo>
                  <a:close/>
                  <a:moveTo>
                    <a:pt x="17143" y="29362"/>
                  </a:moveTo>
                  <a:lnTo>
                    <a:pt x="17143" y="29423"/>
                  </a:lnTo>
                  <a:cubicBezTo>
                    <a:pt x="17113" y="29423"/>
                    <a:pt x="17113" y="29423"/>
                    <a:pt x="17143" y="29362"/>
                  </a:cubicBezTo>
                  <a:close/>
                  <a:moveTo>
                    <a:pt x="21581" y="29362"/>
                  </a:moveTo>
                  <a:lnTo>
                    <a:pt x="21581" y="29393"/>
                  </a:lnTo>
                  <a:cubicBezTo>
                    <a:pt x="21581" y="29393"/>
                    <a:pt x="21581" y="29423"/>
                    <a:pt x="21581" y="29453"/>
                  </a:cubicBezTo>
                  <a:cubicBezTo>
                    <a:pt x="21551" y="29423"/>
                    <a:pt x="21551" y="29393"/>
                    <a:pt x="21581" y="29362"/>
                  </a:cubicBezTo>
                  <a:close/>
                  <a:moveTo>
                    <a:pt x="16778" y="29453"/>
                  </a:moveTo>
                  <a:cubicBezTo>
                    <a:pt x="16778" y="29453"/>
                    <a:pt x="16778" y="29467"/>
                    <a:pt x="16787" y="29467"/>
                  </a:cubicBezTo>
                  <a:cubicBezTo>
                    <a:pt x="16792" y="29467"/>
                    <a:pt x="16799" y="29464"/>
                    <a:pt x="16809" y="29453"/>
                  </a:cubicBezTo>
                  <a:close/>
                  <a:moveTo>
                    <a:pt x="13526" y="29514"/>
                  </a:moveTo>
                  <a:cubicBezTo>
                    <a:pt x="13526" y="29514"/>
                    <a:pt x="13526" y="29514"/>
                    <a:pt x="13526" y="29514"/>
                  </a:cubicBezTo>
                  <a:lnTo>
                    <a:pt x="13526" y="29514"/>
                  </a:lnTo>
                  <a:close/>
                  <a:moveTo>
                    <a:pt x="13399" y="29519"/>
                  </a:moveTo>
                  <a:cubicBezTo>
                    <a:pt x="13386" y="29524"/>
                    <a:pt x="13374" y="29531"/>
                    <a:pt x="13374" y="29545"/>
                  </a:cubicBezTo>
                  <a:lnTo>
                    <a:pt x="13399" y="29519"/>
                  </a:lnTo>
                  <a:close/>
                  <a:moveTo>
                    <a:pt x="13557" y="29514"/>
                  </a:moveTo>
                  <a:lnTo>
                    <a:pt x="13587" y="29575"/>
                  </a:lnTo>
                  <a:lnTo>
                    <a:pt x="13617" y="29575"/>
                  </a:lnTo>
                  <a:lnTo>
                    <a:pt x="13557" y="29514"/>
                  </a:lnTo>
                  <a:close/>
                  <a:moveTo>
                    <a:pt x="13416" y="29448"/>
                  </a:moveTo>
                  <a:cubicBezTo>
                    <a:pt x="13412" y="29448"/>
                    <a:pt x="13408" y="29450"/>
                    <a:pt x="13405" y="29453"/>
                  </a:cubicBezTo>
                  <a:lnTo>
                    <a:pt x="13435" y="29514"/>
                  </a:lnTo>
                  <a:cubicBezTo>
                    <a:pt x="13435" y="29514"/>
                    <a:pt x="13425" y="29514"/>
                    <a:pt x="13414" y="29516"/>
                  </a:cubicBezTo>
                  <a:lnTo>
                    <a:pt x="13414" y="29516"/>
                  </a:lnTo>
                  <a:cubicBezTo>
                    <a:pt x="13411" y="29515"/>
                    <a:pt x="13408" y="29514"/>
                    <a:pt x="13405" y="29514"/>
                  </a:cubicBezTo>
                  <a:lnTo>
                    <a:pt x="13399" y="29519"/>
                  </a:lnTo>
                  <a:lnTo>
                    <a:pt x="13399" y="29519"/>
                  </a:lnTo>
                  <a:cubicBezTo>
                    <a:pt x="13404" y="29518"/>
                    <a:pt x="13409" y="29517"/>
                    <a:pt x="13414" y="29516"/>
                  </a:cubicBezTo>
                  <a:lnTo>
                    <a:pt x="13414" y="29516"/>
                  </a:lnTo>
                  <a:cubicBezTo>
                    <a:pt x="13441" y="29527"/>
                    <a:pt x="13465" y="29584"/>
                    <a:pt x="13465" y="29666"/>
                  </a:cubicBezTo>
                  <a:cubicBezTo>
                    <a:pt x="13465" y="29683"/>
                    <a:pt x="13472" y="29691"/>
                    <a:pt x="13483" y="29691"/>
                  </a:cubicBezTo>
                  <a:cubicBezTo>
                    <a:pt x="13509" y="29691"/>
                    <a:pt x="13557" y="29641"/>
                    <a:pt x="13557" y="29575"/>
                  </a:cubicBezTo>
                  <a:lnTo>
                    <a:pt x="13526" y="29514"/>
                  </a:lnTo>
                  <a:cubicBezTo>
                    <a:pt x="13526" y="29541"/>
                    <a:pt x="13526" y="29641"/>
                    <a:pt x="13505" y="29641"/>
                  </a:cubicBezTo>
                  <a:cubicBezTo>
                    <a:pt x="13502" y="29641"/>
                    <a:pt x="13499" y="29639"/>
                    <a:pt x="13496" y="29636"/>
                  </a:cubicBezTo>
                  <a:cubicBezTo>
                    <a:pt x="13465" y="29575"/>
                    <a:pt x="13496" y="29545"/>
                    <a:pt x="13496" y="29514"/>
                  </a:cubicBezTo>
                  <a:lnTo>
                    <a:pt x="13496" y="29514"/>
                  </a:lnTo>
                  <a:cubicBezTo>
                    <a:pt x="13496" y="29518"/>
                    <a:pt x="13495" y="29519"/>
                    <a:pt x="13494" y="29519"/>
                  </a:cubicBezTo>
                  <a:cubicBezTo>
                    <a:pt x="13484" y="29519"/>
                    <a:pt x="13444" y="29448"/>
                    <a:pt x="13416" y="29448"/>
                  </a:cubicBezTo>
                  <a:close/>
                  <a:moveTo>
                    <a:pt x="11824" y="29514"/>
                  </a:moveTo>
                  <a:lnTo>
                    <a:pt x="11824" y="29514"/>
                  </a:lnTo>
                  <a:cubicBezTo>
                    <a:pt x="11854" y="29575"/>
                    <a:pt x="11915" y="29636"/>
                    <a:pt x="11946" y="29697"/>
                  </a:cubicBezTo>
                  <a:cubicBezTo>
                    <a:pt x="11915" y="29636"/>
                    <a:pt x="11885" y="29545"/>
                    <a:pt x="11824" y="29514"/>
                  </a:cubicBezTo>
                  <a:close/>
                  <a:moveTo>
                    <a:pt x="13557" y="29575"/>
                  </a:moveTo>
                  <a:lnTo>
                    <a:pt x="13587" y="29727"/>
                  </a:lnTo>
                  <a:cubicBezTo>
                    <a:pt x="13587" y="29697"/>
                    <a:pt x="13587" y="29666"/>
                    <a:pt x="13587" y="29636"/>
                  </a:cubicBezTo>
                  <a:cubicBezTo>
                    <a:pt x="13587" y="29605"/>
                    <a:pt x="13557" y="29575"/>
                    <a:pt x="13557" y="29575"/>
                  </a:cubicBezTo>
                  <a:close/>
                  <a:moveTo>
                    <a:pt x="13440" y="29745"/>
                  </a:moveTo>
                  <a:cubicBezTo>
                    <a:pt x="13437" y="29745"/>
                    <a:pt x="13435" y="29749"/>
                    <a:pt x="13435" y="29757"/>
                  </a:cubicBezTo>
                  <a:lnTo>
                    <a:pt x="13462" y="29784"/>
                  </a:lnTo>
                  <a:lnTo>
                    <a:pt x="13462" y="29784"/>
                  </a:lnTo>
                  <a:cubicBezTo>
                    <a:pt x="13457" y="29760"/>
                    <a:pt x="13447" y="29745"/>
                    <a:pt x="13440" y="29745"/>
                  </a:cubicBezTo>
                  <a:close/>
                  <a:moveTo>
                    <a:pt x="13462" y="29784"/>
                  </a:moveTo>
                  <a:cubicBezTo>
                    <a:pt x="13464" y="29794"/>
                    <a:pt x="13465" y="29805"/>
                    <a:pt x="13465" y="29818"/>
                  </a:cubicBezTo>
                  <a:lnTo>
                    <a:pt x="13465" y="29788"/>
                  </a:lnTo>
                  <a:lnTo>
                    <a:pt x="13462" y="29784"/>
                  </a:lnTo>
                  <a:close/>
                  <a:moveTo>
                    <a:pt x="13648" y="29788"/>
                  </a:moveTo>
                  <a:lnTo>
                    <a:pt x="13627" y="29808"/>
                  </a:lnTo>
                  <a:lnTo>
                    <a:pt x="13648" y="29849"/>
                  </a:lnTo>
                  <a:lnTo>
                    <a:pt x="13648" y="29788"/>
                  </a:lnTo>
                  <a:close/>
                  <a:moveTo>
                    <a:pt x="21307" y="29879"/>
                  </a:moveTo>
                  <a:lnTo>
                    <a:pt x="21307" y="29879"/>
                  </a:lnTo>
                  <a:cubicBezTo>
                    <a:pt x="21284" y="29887"/>
                    <a:pt x="21271" y="29899"/>
                    <a:pt x="21262" y="29912"/>
                  </a:cubicBezTo>
                  <a:lnTo>
                    <a:pt x="21262" y="29912"/>
                  </a:lnTo>
                  <a:cubicBezTo>
                    <a:pt x="21271" y="29901"/>
                    <a:pt x="21285" y="29890"/>
                    <a:pt x="21307" y="29879"/>
                  </a:cubicBezTo>
                  <a:close/>
                  <a:moveTo>
                    <a:pt x="13587" y="29727"/>
                  </a:moveTo>
                  <a:cubicBezTo>
                    <a:pt x="13587" y="29762"/>
                    <a:pt x="13587" y="29787"/>
                    <a:pt x="13587" y="29813"/>
                  </a:cubicBezTo>
                  <a:lnTo>
                    <a:pt x="13587" y="29813"/>
                  </a:lnTo>
                  <a:cubicBezTo>
                    <a:pt x="13583" y="29811"/>
                    <a:pt x="13579" y="29810"/>
                    <a:pt x="13575" y="29810"/>
                  </a:cubicBezTo>
                  <a:cubicBezTo>
                    <a:pt x="13569" y="29810"/>
                    <a:pt x="13563" y="29812"/>
                    <a:pt x="13557" y="29818"/>
                  </a:cubicBezTo>
                  <a:cubicBezTo>
                    <a:pt x="13557" y="29879"/>
                    <a:pt x="13587" y="29879"/>
                    <a:pt x="13617" y="29909"/>
                  </a:cubicBezTo>
                  <a:cubicBezTo>
                    <a:pt x="13608" y="29871"/>
                    <a:pt x="13607" y="29860"/>
                    <a:pt x="13610" y="29860"/>
                  </a:cubicBezTo>
                  <a:lnTo>
                    <a:pt x="13610" y="29860"/>
                  </a:lnTo>
                  <a:cubicBezTo>
                    <a:pt x="13612" y="29860"/>
                    <a:pt x="13615" y="29864"/>
                    <a:pt x="13618" y="29868"/>
                  </a:cubicBezTo>
                  <a:lnTo>
                    <a:pt x="13618" y="29868"/>
                  </a:lnTo>
                  <a:cubicBezTo>
                    <a:pt x="13619" y="29891"/>
                    <a:pt x="13624" y="29909"/>
                    <a:pt x="13648" y="29909"/>
                  </a:cubicBezTo>
                  <a:cubicBezTo>
                    <a:pt x="13648" y="29909"/>
                    <a:pt x="13648" y="29940"/>
                    <a:pt x="13678" y="29940"/>
                  </a:cubicBezTo>
                  <a:lnTo>
                    <a:pt x="13678" y="29940"/>
                  </a:lnTo>
                  <a:cubicBezTo>
                    <a:pt x="13648" y="29940"/>
                    <a:pt x="13648" y="29909"/>
                    <a:pt x="13648" y="29879"/>
                  </a:cubicBezTo>
                  <a:lnTo>
                    <a:pt x="13648" y="29849"/>
                  </a:lnTo>
                  <a:cubicBezTo>
                    <a:pt x="13648" y="29849"/>
                    <a:pt x="13617" y="29818"/>
                    <a:pt x="13617" y="29818"/>
                  </a:cubicBezTo>
                  <a:lnTo>
                    <a:pt x="13627" y="29808"/>
                  </a:lnTo>
                  <a:lnTo>
                    <a:pt x="13587" y="29727"/>
                  </a:lnTo>
                  <a:close/>
                  <a:moveTo>
                    <a:pt x="21262" y="29912"/>
                  </a:moveTo>
                  <a:cubicBezTo>
                    <a:pt x="21251" y="29926"/>
                    <a:pt x="21248" y="29940"/>
                    <a:pt x="21247" y="29953"/>
                  </a:cubicBezTo>
                  <a:lnTo>
                    <a:pt x="21247" y="29953"/>
                  </a:lnTo>
                  <a:cubicBezTo>
                    <a:pt x="21251" y="29939"/>
                    <a:pt x="21254" y="29925"/>
                    <a:pt x="21262" y="29912"/>
                  </a:cubicBezTo>
                  <a:close/>
                  <a:moveTo>
                    <a:pt x="11490" y="29849"/>
                  </a:moveTo>
                  <a:lnTo>
                    <a:pt x="11490" y="29879"/>
                  </a:lnTo>
                  <a:cubicBezTo>
                    <a:pt x="11490" y="29868"/>
                    <a:pt x="11491" y="29863"/>
                    <a:pt x="11493" y="29863"/>
                  </a:cubicBezTo>
                  <a:cubicBezTo>
                    <a:pt x="11505" y="29863"/>
                    <a:pt x="11548" y="29957"/>
                    <a:pt x="11672" y="30031"/>
                  </a:cubicBezTo>
                  <a:lnTo>
                    <a:pt x="11490" y="29849"/>
                  </a:lnTo>
                  <a:close/>
                  <a:moveTo>
                    <a:pt x="13617" y="29909"/>
                  </a:moveTo>
                  <a:cubicBezTo>
                    <a:pt x="13617" y="29970"/>
                    <a:pt x="13617" y="30001"/>
                    <a:pt x="13617" y="30031"/>
                  </a:cubicBezTo>
                  <a:cubicBezTo>
                    <a:pt x="13617" y="30031"/>
                    <a:pt x="13627" y="30040"/>
                    <a:pt x="13635" y="30043"/>
                  </a:cubicBezTo>
                  <a:lnTo>
                    <a:pt x="13635" y="30043"/>
                  </a:lnTo>
                  <a:lnTo>
                    <a:pt x="13648" y="30031"/>
                  </a:lnTo>
                  <a:lnTo>
                    <a:pt x="13648" y="30031"/>
                  </a:lnTo>
                  <a:cubicBezTo>
                    <a:pt x="13648" y="30031"/>
                    <a:pt x="13648" y="30031"/>
                    <a:pt x="13648" y="30031"/>
                  </a:cubicBezTo>
                  <a:lnTo>
                    <a:pt x="13678" y="30001"/>
                  </a:lnTo>
                  <a:cubicBezTo>
                    <a:pt x="13648" y="29970"/>
                    <a:pt x="13648" y="29940"/>
                    <a:pt x="13617" y="29909"/>
                  </a:cubicBezTo>
                  <a:close/>
                  <a:moveTo>
                    <a:pt x="12098" y="29940"/>
                  </a:moveTo>
                  <a:lnTo>
                    <a:pt x="12158" y="30061"/>
                  </a:lnTo>
                  <a:cubicBezTo>
                    <a:pt x="12158" y="30031"/>
                    <a:pt x="12128" y="30001"/>
                    <a:pt x="12098" y="29940"/>
                  </a:cubicBezTo>
                  <a:close/>
                  <a:moveTo>
                    <a:pt x="13678" y="29970"/>
                  </a:moveTo>
                  <a:cubicBezTo>
                    <a:pt x="13678" y="29988"/>
                    <a:pt x="13678" y="30006"/>
                    <a:pt x="13678" y="30031"/>
                  </a:cubicBezTo>
                  <a:cubicBezTo>
                    <a:pt x="13678" y="30031"/>
                    <a:pt x="13663" y="30038"/>
                    <a:pt x="13648" y="30046"/>
                  </a:cubicBezTo>
                  <a:lnTo>
                    <a:pt x="13648" y="30046"/>
                  </a:lnTo>
                  <a:cubicBezTo>
                    <a:pt x="13648" y="30041"/>
                    <a:pt x="13648" y="30036"/>
                    <a:pt x="13648" y="30031"/>
                  </a:cubicBezTo>
                  <a:cubicBezTo>
                    <a:pt x="13648" y="30041"/>
                    <a:pt x="13644" y="30044"/>
                    <a:pt x="13640" y="30044"/>
                  </a:cubicBezTo>
                  <a:cubicBezTo>
                    <a:pt x="13638" y="30044"/>
                    <a:pt x="13637" y="30044"/>
                    <a:pt x="13635" y="30043"/>
                  </a:cubicBezTo>
                  <a:lnTo>
                    <a:pt x="13635" y="30043"/>
                  </a:lnTo>
                  <a:lnTo>
                    <a:pt x="13617" y="30061"/>
                  </a:lnTo>
                  <a:cubicBezTo>
                    <a:pt x="13617" y="30061"/>
                    <a:pt x="13633" y="30054"/>
                    <a:pt x="13648" y="30046"/>
                  </a:cubicBezTo>
                  <a:lnTo>
                    <a:pt x="13648" y="30046"/>
                  </a:lnTo>
                  <a:cubicBezTo>
                    <a:pt x="13649" y="30071"/>
                    <a:pt x="13653" y="30092"/>
                    <a:pt x="13678" y="30092"/>
                  </a:cubicBezTo>
                  <a:cubicBezTo>
                    <a:pt x="13678" y="30081"/>
                    <a:pt x="13678" y="30071"/>
                    <a:pt x="13678" y="30061"/>
                  </a:cubicBezTo>
                  <a:cubicBezTo>
                    <a:pt x="13685" y="30068"/>
                    <a:pt x="13690" y="30070"/>
                    <a:pt x="13694" y="30070"/>
                  </a:cubicBezTo>
                  <a:cubicBezTo>
                    <a:pt x="13706" y="30070"/>
                    <a:pt x="13711" y="30053"/>
                    <a:pt x="13723" y="30053"/>
                  </a:cubicBezTo>
                  <a:cubicBezTo>
                    <a:pt x="13727" y="30053"/>
                    <a:pt x="13732" y="30055"/>
                    <a:pt x="13739" y="30061"/>
                  </a:cubicBezTo>
                  <a:cubicBezTo>
                    <a:pt x="13708" y="30031"/>
                    <a:pt x="13708" y="30001"/>
                    <a:pt x="13678" y="29970"/>
                  </a:cubicBezTo>
                  <a:close/>
                  <a:moveTo>
                    <a:pt x="13617" y="30061"/>
                  </a:moveTo>
                  <a:lnTo>
                    <a:pt x="13617" y="30092"/>
                  </a:lnTo>
                  <a:cubicBezTo>
                    <a:pt x="13605" y="30128"/>
                    <a:pt x="13598" y="30145"/>
                    <a:pt x="13593" y="30152"/>
                  </a:cubicBezTo>
                  <a:lnTo>
                    <a:pt x="13648" y="30152"/>
                  </a:lnTo>
                  <a:lnTo>
                    <a:pt x="13617" y="30061"/>
                  </a:lnTo>
                  <a:close/>
                  <a:moveTo>
                    <a:pt x="13678" y="30092"/>
                  </a:moveTo>
                  <a:lnTo>
                    <a:pt x="13678" y="30152"/>
                  </a:lnTo>
                  <a:cubicBezTo>
                    <a:pt x="13678" y="30152"/>
                    <a:pt x="13708" y="30122"/>
                    <a:pt x="13708" y="30122"/>
                  </a:cubicBezTo>
                  <a:cubicBezTo>
                    <a:pt x="13708" y="30122"/>
                    <a:pt x="13708" y="30122"/>
                    <a:pt x="13678" y="30092"/>
                  </a:cubicBezTo>
                  <a:close/>
                  <a:moveTo>
                    <a:pt x="13587" y="30152"/>
                  </a:moveTo>
                  <a:cubicBezTo>
                    <a:pt x="13587" y="30152"/>
                    <a:pt x="13587" y="30157"/>
                    <a:pt x="13589" y="30157"/>
                  </a:cubicBezTo>
                  <a:cubicBezTo>
                    <a:pt x="13590" y="30157"/>
                    <a:pt x="13591" y="30156"/>
                    <a:pt x="13593" y="30152"/>
                  </a:cubicBezTo>
                  <a:close/>
                  <a:moveTo>
                    <a:pt x="13708" y="30183"/>
                  </a:moveTo>
                  <a:lnTo>
                    <a:pt x="13708" y="30183"/>
                  </a:lnTo>
                  <a:lnTo>
                    <a:pt x="13708" y="30183"/>
                  </a:lnTo>
                  <a:close/>
                  <a:moveTo>
                    <a:pt x="13708" y="30183"/>
                  </a:moveTo>
                  <a:lnTo>
                    <a:pt x="13710" y="30184"/>
                  </a:lnTo>
                  <a:lnTo>
                    <a:pt x="13708" y="30183"/>
                  </a:lnTo>
                  <a:close/>
                  <a:moveTo>
                    <a:pt x="15076" y="29909"/>
                  </a:moveTo>
                  <a:lnTo>
                    <a:pt x="15076" y="29909"/>
                  </a:lnTo>
                  <a:cubicBezTo>
                    <a:pt x="15016" y="30031"/>
                    <a:pt x="14985" y="30122"/>
                    <a:pt x="14924" y="30213"/>
                  </a:cubicBezTo>
                  <a:lnTo>
                    <a:pt x="15016" y="30152"/>
                  </a:lnTo>
                  <a:lnTo>
                    <a:pt x="15076" y="29909"/>
                  </a:lnTo>
                  <a:close/>
                  <a:moveTo>
                    <a:pt x="13710" y="30184"/>
                  </a:moveTo>
                  <a:lnTo>
                    <a:pt x="13739" y="30213"/>
                  </a:lnTo>
                  <a:lnTo>
                    <a:pt x="13748" y="30222"/>
                  </a:lnTo>
                  <a:lnTo>
                    <a:pt x="13710" y="30184"/>
                  </a:lnTo>
                  <a:close/>
                  <a:moveTo>
                    <a:pt x="13748" y="30222"/>
                  </a:moveTo>
                  <a:lnTo>
                    <a:pt x="13748" y="30223"/>
                  </a:lnTo>
                  <a:lnTo>
                    <a:pt x="13748" y="30222"/>
                  </a:lnTo>
                  <a:close/>
                  <a:moveTo>
                    <a:pt x="13748" y="30223"/>
                  </a:moveTo>
                  <a:lnTo>
                    <a:pt x="13759" y="30233"/>
                  </a:lnTo>
                  <a:lnTo>
                    <a:pt x="13748" y="30223"/>
                  </a:lnTo>
                  <a:close/>
                  <a:moveTo>
                    <a:pt x="13759" y="30233"/>
                  </a:moveTo>
                  <a:lnTo>
                    <a:pt x="13761" y="30235"/>
                  </a:lnTo>
                  <a:lnTo>
                    <a:pt x="13759" y="30233"/>
                  </a:lnTo>
                  <a:close/>
                  <a:moveTo>
                    <a:pt x="14985" y="30213"/>
                  </a:moveTo>
                  <a:cubicBezTo>
                    <a:pt x="14978" y="30225"/>
                    <a:pt x="14972" y="30237"/>
                    <a:pt x="14967" y="30247"/>
                  </a:cubicBezTo>
                  <a:lnTo>
                    <a:pt x="14967" y="30247"/>
                  </a:lnTo>
                  <a:cubicBezTo>
                    <a:pt x="14973" y="30236"/>
                    <a:pt x="14979" y="30225"/>
                    <a:pt x="14985" y="30213"/>
                  </a:cubicBezTo>
                  <a:close/>
                  <a:moveTo>
                    <a:pt x="12060" y="30420"/>
                  </a:moveTo>
                  <a:cubicBezTo>
                    <a:pt x="12061" y="30421"/>
                    <a:pt x="12063" y="30421"/>
                    <a:pt x="12064" y="30422"/>
                  </a:cubicBezTo>
                  <a:lnTo>
                    <a:pt x="12064" y="30422"/>
                  </a:lnTo>
                  <a:lnTo>
                    <a:pt x="12067" y="30426"/>
                  </a:lnTo>
                  <a:cubicBezTo>
                    <a:pt x="12065" y="30424"/>
                    <a:pt x="12062" y="30422"/>
                    <a:pt x="12060" y="30420"/>
                  </a:cubicBezTo>
                  <a:close/>
                  <a:moveTo>
                    <a:pt x="15046" y="30425"/>
                  </a:moveTo>
                  <a:cubicBezTo>
                    <a:pt x="15046" y="30425"/>
                    <a:pt x="15046" y="30425"/>
                    <a:pt x="15046" y="30425"/>
                  </a:cubicBezTo>
                  <a:lnTo>
                    <a:pt x="15046" y="30425"/>
                  </a:lnTo>
                  <a:cubicBezTo>
                    <a:pt x="15046" y="30426"/>
                    <a:pt x="15046" y="30426"/>
                    <a:pt x="15046" y="30426"/>
                  </a:cubicBezTo>
                  <a:lnTo>
                    <a:pt x="15046" y="30425"/>
                  </a:lnTo>
                  <a:close/>
                  <a:moveTo>
                    <a:pt x="17569" y="26110"/>
                  </a:moveTo>
                  <a:cubicBezTo>
                    <a:pt x="17538" y="26140"/>
                    <a:pt x="17538" y="26171"/>
                    <a:pt x="17508" y="26201"/>
                  </a:cubicBezTo>
                  <a:lnTo>
                    <a:pt x="17508" y="26171"/>
                  </a:lnTo>
                  <a:cubicBezTo>
                    <a:pt x="17478" y="26201"/>
                    <a:pt x="17478" y="26231"/>
                    <a:pt x="17478" y="26292"/>
                  </a:cubicBezTo>
                  <a:lnTo>
                    <a:pt x="17441" y="26304"/>
                  </a:lnTo>
                  <a:lnTo>
                    <a:pt x="17441" y="26304"/>
                  </a:lnTo>
                  <a:lnTo>
                    <a:pt x="17417" y="26353"/>
                  </a:lnTo>
                  <a:lnTo>
                    <a:pt x="17432" y="26307"/>
                  </a:lnTo>
                  <a:lnTo>
                    <a:pt x="17432" y="26307"/>
                  </a:lnTo>
                  <a:lnTo>
                    <a:pt x="17386" y="26323"/>
                  </a:lnTo>
                  <a:lnTo>
                    <a:pt x="17386" y="26353"/>
                  </a:lnTo>
                  <a:lnTo>
                    <a:pt x="17295" y="26475"/>
                  </a:lnTo>
                  <a:lnTo>
                    <a:pt x="17295" y="26444"/>
                  </a:lnTo>
                  <a:cubicBezTo>
                    <a:pt x="17284" y="26467"/>
                    <a:pt x="17272" y="26490"/>
                    <a:pt x="17259" y="26515"/>
                  </a:cubicBezTo>
                  <a:lnTo>
                    <a:pt x="17259" y="26515"/>
                  </a:lnTo>
                  <a:cubicBezTo>
                    <a:pt x="17270" y="26501"/>
                    <a:pt x="17282" y="26488"/>
                    <a:pt x="17295" y="26475"/>
                  </a:cubicBezTo>
                  <a:lnTo>
                    <a:pt x="17295" y="26475"/>
                  </a:lnTo>
                  <a:lnTo>
                    <a:pt x="17243" y="26544"/>
                  </a:lnTo>
                  <a:lnTo>
                    <a:pt x="17243" y="26544"/>
                  </a:lnTo>
                  <a:cubicBezTo>
                    <a:pt x="17249" y="26534"/>
                    <a:pt x="17254" y="26524"/>
                    <a:pt x="17259" y="26515"/>
                  </a:cubicBezTo>
                  <a:lnTo>
                    <a:pt x="17259" y="26515"/>
                  </a:lnTo>
                  <a:cubicBezTo>
                    <a:pt x="17239" y="26540"/>
                    <a:pt x="17223" y="26565"/>
                    <a:pt x="17208" y="26590"/>
                  </a:cubicBezTo>
                  <a:lnTo>
                    <a:pt x="17208" y="26590"/>
                  </a:lnTo>
                  <a:lnTo>
                    <a:pt x="17243" y="26544"/>
                  </a:lnTo>
                  <a:lnTo>
                    <a:pt x="17243" y="26544"/>
                  </a:lnTo>
                  <a:cubicBezTo>
                    <a:pt x="17225" y="26577"/>
                    <a:pt x="17203" y="26614"/>
                    <a:pt x="17174" y="26657"/>
                  </a:cubicBezTo>
                  <a:cubicBezTo>
                    <a:pt x="17185" y="26635"/>
                    <a:pt x="17196" y="26612"/>
                    <a:pt x="17208" y="26590"/>
                  </a:cubicBezTo>
                  <a:lnTo>
                    <a:pt x="17208" y="26590"/>
                  </a:lnTo>
                  <a:lnTo>
                    <a:pt x="17113" y="26718"/>
                  </a:lnTo>
                  <a:cubicBezTo>
                    <a:pt x="16991" y="27022"/>
                    <a:pt x="16870" y="27326"/>
                    <a:pt x="16596" y="27782"/>
                  </a:cubicBezTo>
                  <a:cubicBezTo>
                    <a:pt x="16657" y="27660"/>
                    <a:pt x="16596" y="27721"/>
                    <a:pt x="16566" y="27690"/>
                  </a:cubicBezTo>
                  <a:cubicBezTo>
                    <a:pt x="16586" y="27660"/>
                    <a:pt x="16606" y="27630"/>
                    <a:pt x="16626" y="27599"/>
                  </a:cubicBezTo>
                  <a:lnTo>
                    <a:pt x="16626" y="27599"/>
                  </a:lnTo>
                  <a:cubicBezTo>
                    <a:pt x="16626" y="27599"/>
                    <a:pt x="16626" y="27599"/>
                    <a:pt x="16626" y="27599"/>
                  </a:cubicBezTo>
                  <a:lnTo>
                    <a:pt x="16627" y="27598"/>
                  </a:lnTo>
                  <a:lnTo>
                    <a:pt x="16627" y="27598"/>
                  </a:lnTo>
                  <a:cubicBezTo>
                    <a:pt x="16627" y="27598"/>
                    <a:pt x="16627" y="27599"/>
                    <a:pt x="16626" y="27599"/>
                  </a:cubicBezTo>
                  <a:lnTo>
                    <a:pt x="16626" y="27599"/>
                  </a:lnTo>
                  <a:cubicBezTo>
                    <a:pt x="16622" y="27595"/>
                    <a:pt x="16618" y="27593"/>
                    <a:pt x="16614" y="27593"/>
                  </a:cubicBezTo>
                  <a:cubicBezTo>
                    <a:pt x="16587" y="27593"/>
                    <a:pt x="16554" y="27676"/>
                    <a:pt x="16475" y="27782"/>
                  </a:cubicBezTo>
                  <a:cubicBezTo>
                    <a:pt x="16481" y="27777"/>
                    <a:pt x="16486" y="27775"/>
                    <a:pt x="16489" y="27775"/>
                  </a:cubicBezTo>
                  <a:cubicBezTo>
                    <a:pt x="16532" y="27775"/>
                    <a:pt x="16316" y="28127"/>
                    <a:pt x="16231" y="28268"/>
                  </a:cubicBezTo>
                  <a:cubicBezTo>
                    <a:pt x="16227" y="28273"/>
                    <a:pt x="16222" y="28275"/>
                    <a:pt x="16220" y="28275"/>
                  </a:cubicBezTo>
                  <a:cubicBezTo>
                    <a:pt x="16205" y="28275"/>
                    <a:pt x="16225" y="28204"/>
                    <a:pt x="16353" y="28025"/>
                  </a:cubicBezTo>
                  <a:lnTo>
                    <a:pt x="16353" y="28025"/>
                  </a:lnTo>
                  <a:cubicBezTo>
                    <a:pt x="16181" y="28225"/>
                    <a:pt x="16198" y="28345"/>
                    <a:pt x="16074" y="28535"/>
                  </a:cubicBezTo>
                  <a:lnTo>
                    <a:pt x="16074" y="28535"/>
                  </a:lnTo>
                  <a:cubicBezTo>
                    <a:pt x="16079" y="28524"/>
                    <a:pt x="16084" y="28511"/>
                    <a:pt x="16089" y="28496"/>
                  </a:cubicBezTo>
                  <a:lnTo>
                    <a:pt x="16089" y="28496"/>
                  </a:lnTo>
                  <a:cubicBezTo>
                    <a:pt x="16079" y="28518"/>
                    <a:pt x="16068" y="28540"/>
                    <a:pt x="16055" y="28563"/>
                  </a:cubicBezTo>
                  <a:lnTo>
                    <a:pt x="16055" y="28563"/>
                  </a:lnTo>
                  <a:cubicBezTo>
                    <a:pt x="16053" y="28566"/>
                    <a:pt x="16051" y="28569"/>
                    <a:pt x="16049" y="28572"/>
                  </a:cubicBezTo>
                  <a:cubicBezTo>
                    <a:pt x="16050" y="28571"/>
                    <a:pt x="16051" y="28570"/>
                    <a:pt x="16052" y="28569"/>
                  </a:cubicBezTo>
                  <a:lnTo>
                    <a:pt x="16052" y="28569"/>
                  </a:lnTo>
                  <a:cubicBezTo>
                    <a:pt x="15989" y="28684"/>
                    <a:pt x="15904" y="28803"/>
                    <a:pt x="15876" y="28803"/>
                  </a:cubicBezTo>
                  <a:cubicBezTo>
                    <a:pt x="15873" y="28803"/>
                    <a:pt x="15871" y="28801"/>
                    <a:pt x="15869" y="28798"/>
                  </a:cubicBezTo>
                  <a:lnTo>
                    <a:pt x="15869" y="28798"/>
                  </a:lnTo>
                  <a:cubicBezTo>
                    <a:pt x="15666" y="29121"/>
                    <a:pt x="15463" y="29471"/>
                    <a:pt x="15289" y="29849"/>
                  </a:cubicBezTo>
                  <a:cubicBezTo>
                    <a:pt x="15289" y="29818"/>
                    <a:pt x="15289" y="29788"/>
                    <a:pt x="15289" y="29727"/>
                  </a:cubicBezTo>
                  <a:lnTo>
                    <a:pt x="15046" y="30425"/>
                  </a:lnTo>
                  <a:lnTo>
                    <a:pt x="15046" y="30425"/>
                  </a:lnTo>
                  <a:cubicBezTo>
                    <a:pt x="15098" y="30372"/>
                    <a:pt x="15127" y="30336"/>
                    <a:pt x="15135" y="30336"/>
                  </a:cubicBezTo>
                  <a:lnTo>
                    <a:pt x="15135" y="30336"/>
                  </a:lnTo>
                  <a:cubicBezTo>
                    <a:pt x="15142" y="30336"/>
                    <a:pt x="15132" y="30362"/>
                    <a:pt x="15107" y="30426"/>
                  </a:cubicBezTo>
                  <a:cubicBezTo>
                    <a:pt x="15289" y="30061"/>
                    <a:pt x="15259" y="30152"/>
                    <a:pt x="15411" y="29849"/>
                  </a:cubicBezTo>
                  <a:cubicBezTo>
                    <a:pt x="15441" y="29757"/>
                    <a:pt x="15532" y="29636"/>
                    <a:pt x="15593" y="29514"/>
                  </a:cubicBezTo>
                  <a:cubicBezTo>
                    <a:pt x="15775" y="29332"/>
                    <a:pt x="16292" y="28420"/>
                    <a:pt x="16687" y="27842"/>
                  </a:cubicBezTo>
                  <a:lnTo>
                    <a:pt x="16687" y="27842"/>
                  </a:lnTo>
                  <a:cubicBezTo>
                    <a:pt x="16676" y="27848"/>
                    <a:pt x="16669" y="27850"/>
                    <a:pt x="16664" y="27850"/>
                  </a:cubicBezTo>
                  <a:cubicBezTo>
                    <a:pt x="16618" y="27850"/>
                    <a:pt x="16867" y="27594"/>
                    <a:pt x="16839" y="27538"/>
                  </a:cubicBezTo>
                  <a:cubicBezTo>
                    <a:pt x="16876" y="27520"/>
                    <a:pt x="16902" y="27490"/>
                    <a:pt x="16910" y="27490"/>
                  </a:cubicBezTo>
                  <a:lnTo>
                    <a:pt x="16910" y="27490"/>
                  </a:lnTo>
                  <a:cubicBezTo>
                    <a:pt x="16915" y="27490"/>
                    <a:pt x="16912" y="27503"/>
                    <a:pt x="16900" y="27538"/>
                  </a:cubicBezTo>
                  <a:cubicBezTo>
                    <a:pt x="17022" y="27326"/>
                    <a:pt x="17143" y="27113"/>
                    <a:pt x="17265" y="26870"/>
                  </a:cubicBezTo>
                  <a:cubicBezTo>
                    <a:pt x="17268" y="26866"/>
                    <a:pt x="17270" y="26865"/>
                    <a:pt x="17272" y="26865"/>
                  </a:cubicBezTo>
                  <a:lnTo>
                    <a:pt x="17272" y="26865"/>
                  </a:lnTo>
                  <a:cubicBezTo>
                    <a:pt x="17281" y="26865"/>
                    <a:pt x="17248" y="26935"/>
                    <a:pt x="17258" y="26935"/>
                  </a:cubicBezTo>
                  <a:cubicBezTo>
                    <a:pt x="17259" y="26935"/>
                    <a:pt x="17261" y="26934"/>
                    <a:pt x="17265" y="26931"/>
                  </a:cubicBezTo>
                  <a:cubicBezTo>
                    <a:pt x="17289" y="26881"/>
                    <a:pt x="17314" y="26852"/>
                    <a:pt x="17338" y="26827"/>
                  </a:cubicBezTo>
                  <a:lnTo>
                    <a:pt x="17338" y="26827"/>
                  </a:lnTo>
                  <a:cubicBezTo>
                    <a:pt x="17332" y="26837"/>
                    <a:pt x="17326" y="26848"/>
                    <a:pt x="17319" y="26860"/>
                  </a:cubicBezTo>
                  <a:lnTo>
                    <a:pt x="17319" y="26860"/>
                  </a:lnTo>
                  <a:cubicBezTo>
                    <a:pt x="17341" y="26827"/>
                    <a:pt x="17365" y="26801"/>
                    <a:pt x="17364" y="26801"/>
                  </a:cubicBezTo>
                  <a:lnTo>
                    <a:pt x="17364" y="26801"/>
                  </a:lnTo>
                  <a:cubicBezTo>
                    <a:pt x="17364" y="26801"/>
                    <a:pt x="17362" y="26803"/>
                    <a:pt x="17356" y="26809"/>
                  </a:cubicBezTo>
                  <a:cubicBezTo>
                    <a:pt x="17350" y="26815"/>
                    <a:pt x="17344" y="26821"/>
                    <a:pt x="17338" y="26827"/>
                  </a:cubicBezTo>
                  <a:lnTo>
                    <a:pt x="17338" y="26827"/>
                  </a:lnTo>
                  <a:cubicBezTo>
                    <a:pt x="17477" y="26586"/>
                    <a:pt x="17475" y="26533"/>
                    <a:pt x="17447" y="26505"/>
                  </a:cubicBezTo>
                  <a:cubicBezTo>
                    <a:pt x="17504" y="26429"/>
                    <a:pt x="17549" y="26354"/>
                    <a:pt x="17589" y="26278"/>
                  </a:cubicBezTo>
                  <a:lnTo>
                    <a:pt x="17589" y="26278"/>
                  </a:lnTo>
                  <a:lnTo>
                    <a:pt x="17508" y="26414"/>
                  </a:lnTo>
                  <a:cubicBezTo>
                    <a:pt x="17500" y="26422"/>
                    <a:pt x="17494" y="26426"/>
                    <a:pt x="17490" y="26426"/>
                  </a:cubicBezTo>
                  <a:cubicBezTo>
                    <a:pt x="17480" y="26426"/>
                    <a:pt x="17486" y="26398"/>
                    <a:pt x="17508" y="26353"/>
                  </a:cubicBezTo>
                  <a:lnTo>
                    <a:pt x="17508" y="26353"/>
                  </a:lnTo>
                  <a:lnTo>
                    <a:pt x="17478" y="26414"/>
                  </a:lnTo>
                  <a:cubicBezTo>
                    <a:pt x="17457" y="26456"/>
                    <a:pt x="17443" y="26472"/>
                    <a:pt x="17435" y="26472"/>
                  </a:cubicBezTo>
                  <a:cubicBezTo>
                    <a:pt x="17420" y="26472"/>
                    <a:pt x="17427" y="26413"/>
                    <a:pt x="17447" y="26353"/>
                  </a:cubicBezTo>
                  <a:lnTo>
                    <a:pt x="17538" y="26262"/>
                  </a:lnTo>
                  <a:cubicBezTo>
                    <a:pt x="17569" y="26171"/>
                    <a:pt x="17599" y="26110"/>
                    <a:pt x="17569" y="26110"/>
                  </a:cubicBezTo>
                  <a:close/>
                  <a:moveTo>
                    <a:pt x="20669" y="30304"/>
                  </a:moveTo>
                  <a:cubicBezTo>
                    <a:pt x="20669" y="30335"/>
                    <a:pt x="20639" y="30365"/>
                    <a:pt x="20608" y="30396"/>
                  </a:cubicBezTo>
                  <a:lnTo>
                    <a:pt x="20669" y="30426"/>
                  </a:lnTo>
                  <a:lnTo>
                    <a:pt x="20669" y="30304"/>
                  </a:lnTo>
                  <a:close/>
                  <a:moveTo>
                    <a:pt x="20529" y="30444"/>
                  </a:moveTo>
                  <a:cubicBezTo>
                    <a:pt x="20522" y="30444"/>
                    <a:pt x="20517" y="30448"/>
                    <a:pt x="20517" y="30456"/>
                  </a:cubicBezTo>
                  <a:cubicBezTo>
                    <a:pt x="20521" y="30452"/>
                    <a:pt x="20526" y="30448"/>
                    <a:pt x="20530" y="30444"/>
                  </a:cubicBezTo>
                  <a:lnTo>
                    <a:pt x="20530" y="30444"/>
                  </a:lnTo>
                  <a:cubicBezTo>
                    <a:pt x="20529" y="30444"/>
                    <a:pt x="20529" y="30444"/>
                    <a:pt x="20529" y="30444"/>
                  </a:cubicBezTo>
                  <a:close/>
                  <a:moveTo>
                    <a:pt x="13678" y="30365"/>
                  </a:moveTo>
                  <a:cubicBezTo>
                    <a:pt x="13648" y="30396"/>
                    <a:pt x="13617" y="30426"/>
                    <a:pt x="13617" y="30456"/>
                  </a:cubicBezTo>
                  <a:lnTo>
                    <a:pt x="13648" y="30456"/>
                  </a:lnTo>
                  <a:cubicBezTo>
                    <a:pt x="13648" y="30456"/>
                    <a:pt x="13648" y="30487"/>
                    <a:pt x="13648" y="30487"/>
                  </a:cubicBezTo>
                  <a:cubicBezTo>
                    <a:pt x="13648" y="30487"/>
                    <a:pt x="13661" y="30514"/>
                    <a:pt x="13670" y="30514"/>
                  </a:cubicBezTo>
                  <a:cubicBezTo>
                    <a:pt x="13675" y="30514"/>
                    <a:pt x="13678" y="30507"/>
                    <a:pt x="13678" y="30487"/>
                  </a:cubicBezTo>
                  <a:cubicBezTo>
                    <a:pt x="13678" y="30469"/>
                    <a:pt x="13678" y="30451"/>
                    <a:pt x="13678" y="30426"/>
                  </a:cubicBezTo>
                  <a:lnTo>
                    <a:pt x="13708" y="30426"/>
                  </a:lnTo>
                  <a:lnTo>
                    <a:pt x="13678" y="30365"/>
                  </a:lnTo>
                  <a:close/>
                  <a:moveTo>
                    <a:pt x="13648" y="30487"/>
                  </a:moveTo>
                  <a:cubicBezTo>
                    <a:pt x="13648" y="30487"/>
                    <a:pt x="13617" y="30487"/>
                    <a:pt x="13617" y="30517"/>
                  </a:cubicBezTo>
                  <a:lnTo>
                    <a:pt x="13648" y="30487"/>
                  </a:lnTo>
                  <a:close/>
                  <a:moveTo>
                    <a:pt x="13769" y="30456"/>
                  </a:moveTo>
                  <a:cubicBezTo>
                    <a:pt x="13769" y="30456"/>
                    <a:pt x="13769" y="30457"/>
                    <a:pt x="13739" y="30487"/>
                  </a:cubicBezTo>
                  <a:lnTo>
                    <a:pt x="13739" y="30517"/>
                  </a:lnTo>
                  <a:cubicBezTo>
                    <a:pt x="13769" y="30517"/>
                    <a:pt x="13769" y="30487"/>
                    <a:pt x="13769" y="30456"/>
                  </a:cubicBezTo>
                  <a:close/>
                  <a:moveTo>
                    <a:pt x="20244" y="30548"/>
                  </a:moveTo>
                  <a:cubicBezTo>
                    <a:pt x="20235" y="30548"/>
                    <a:pt x="20236" y="30550"/>
                    <a:pt x="20242" y="30554"/>
                  </a:cubicBezTo>
                  <a:lnTo>
                    <a:pt x="20242" y="30554"/>
                  </a:lnTo>
                  <a:cubicBezTo>
                    <a:pt x="20243" y="30552"/>
                    <a:pt x="20244" y="30550"/>
                    <a:pt x="20244" y="30548"/>
                  </a:cubicBezTo>
                  <a:close/>
                  <a:moveTo>
                    <a:pt x="13692" y="30522"/>
                  </a:moveTo>
                  <a:cubicBezTo>
                    <a:pt x="13684" y="30522"/>
                    <a:pt x="13678" y="30529"/>
                    <a:pt x="13678" y="30548"/>
                  </a:cubicBezTo>
                  <a:cubicBezTo>
                    <a:pt x="13678" y="30583"/>
                    <a:pt x="13683" y="30591"/>
                    <a:pt x="13690" y="30591"/>
                  </a:cubicBezTo>
                  <a:cubicBezTo>
                    <a:pt x="13696" y="30591"/>
                    <a:pt x="13704" y="30586"/>
                    <a:pt x="13713" y="30586"/>
                  </a:cubicBezTo>
                  <a:cubicBezTo>
                    <a:pt x="13721" y="30586"/>
                    <a:pt x="13730" y="30590"/>
                    <a:pt x="13739" y="30608"/>
                  </a:cubicBezTo>
                  <a:lnTo>
                    <a:pt x="13739" y="30578"/>
                  </a:lnTo>
                  <a:cubicBezTo>
                    <a:pt x="13739" y="30557"/>
                    <a:pt x="13710" y="30522"/>
                    <a:pt x="13692" y="30522"/>
                  </a:cubicBezTo>
                  <a:close/>
                  <a:moveTo>
                    <a:pt x="19970" y="30639"/>
                  </a:moveTo>
                  <a:lnTo>
                    <a:pt x="19970" y="30639"/>
                  </a:lnTo>
                  <a:cubicBezTo>
                    <a:pt x="19879" y="30669"/>
                    <a:pt x="19970" y="30700"/>
                    <a:pt x="19879" y="30700"/>
                  </a:cubicBezTo>
                  <a:cubicBezTo>
                    <a:pt x="19879" y="30710"/>
                    <a:pt x="19886" y="30713"/>
                    <a:pt x="19895" y="30713"/>
                  </a:cubicBezTo>
                  <a:cubicBezTo>
                    <a:pt x="19913" y="30713"/>
                    <a:pt x="19940" y="30700"/>
                    <a:pt x="19940" y="30700"/>
                  </a:cubicBezTo>
                  <a:lnTo>
                    <a:pt x="19940" y="30700"/>
                  </a:lnTo>
                  <a:lnTo>
                    <a:pt x="19940" y="30700"/>
                  </a:lnTo>
                  <a:cubicBezTo>
                    <a:pt x="19970" y="30669"/>
                    <a:pt x="20000" y="30669"/>
                    <a:pt x="19970" y="30639"/>
                  </a:cubicBezTo>
                  <a:close/>
                  <a:moveTo>
                    <a:pt x="14420" y="30710"/>
                  </a:moveTo>
                  <a:cubicBezTo>
                    <a:pt x="14416" y="30717"/>
                    <a:pt x="14412" y="30723"/>
                    <a:pt x="14408" y="30730"/>
                  </a:cubicBezTo>
                  <a:lnTo>
                    <a:pt x="14416" y="30726"/>
                  </a:lnTo>
                  <a:lnTo>
                    <a:pt x="14416" y="30726"/>
                  </a:lnTo>
                  <a:lnTo>
                    <a:pt x="14420" y="30710"/>
                  </a:lnTo>
                  <a:close/>
                  <a:moveTo>
                    <a:pt x="19757" y="30730"/>
                  </a:moveTo>
                  <a:cubicBezTo>
                    <a:pt x="19750" y="30730"/>
                    <a:pt x="19742" y="30732"/>
                    <a:pt x="19733" y="30734"/>
                  </a:cubicBezTo>
                  <a:lnTo>
                    <a:pt x="19733" y="30734"/>
                  </a:lnTo>
                  <a:lnTo>
                    <a:pt x="19757" y="30730"/>
                  </a:lnTo>
                  <a:close/>
                  <a:moveTo>
                    <a:pt x="13769" y="30760"/>
                  </a:moveTo>
                  <a:lnTo>
                    <a:pt x="13769" y="30791"/>
                  </a:lnTo>
                  <a:cubicBezTo>
                    <a:pt x="13769" y="30807"/>
                    <a:pt x="13778" y="30814"/>
                    <a:pt x="13790" y="30822"/>
                  </a:cubicBezTo>
                  <a:lnTo>
                    <a:pt x="13790" y="30822"/>
                  </a:lnTo>
                  <a:lnTo>
                    <a:pt x="13769" y="30760"/>
                  </a:lnTo>
                  <a:lnTo>
                    <a:pt x="13769" y="30760"/>
                  </a:lnTo>
                  <a:cubicBezTo>
                    <a:pt x="13769" y="30760"/>
                    <a:pt x="13783" y="30774"/>
                    <a:pt x="13792" y="30774"/>
                  </a:cubicBezTo>
                  <a:cubicBezTo>
                    <a:pt x="13796" y="30774"/>
                    <a:pt x="13800" y="30771"/>
                    <a:pt x="13800" y="30760"/>
                  </a:cubicBezTo>
                  <a:close/>
                  <a:moveTo>
                    <a:pt x="13790" y="30822"/>
                  </a:moveTo>
                  <a:lnTo>
                    <a:pt x="13800" y="30852"/>
                  </a:lnTo>
                  <a:lnTo>
                    <a:pt x="13830" y="30852"/>
                  </a:lnTo>
                  <a:cubicBezTo>
                    <a:pt x="13816" y="30837"/>
                    <a:pt x="13801" y="30830"/>
                    <a:pt x="13790" y="30822"/>
                  </a:cubicBezTo>
                  <a:close/>
                  <a:moveTo>
                    <a:pt x="13800" y="30791"/>
                  </a:moveTo>
                  <a:lnTo>
                    <a:pt x="13830" y="30852"/>
                  </a:lnTo>
                  <a:lnTo>
                    <a:pt x="13830" y="30821"/>
                  </a:lnTo>
                  <a:lnTo>
                    <a:pt x="13800" y="30791"/>
                  </a:lnTo>
                  <a:close/>
                  <a:moveTo>
                    <a:pt x="13800" y="30882"/>
                  </a:moveTo>
                  <a:cubicBezTo>
                    <a:pt x="13800" y="30900"/>
                    <a:pt x="13800" y="30917"/>
                    <a:pt x="13794" y="30917"/>
                  </a:cubicBezTo>
                  <a:cubicBezTo>
                    <a:pt x="13790" y="30917"/>
                    <a:pt x="13782" y="30908"/>
                    <a:pt x="13769" y="30882"/>
                  </a:cubicBezTo>
                  <a:lnTo>
                    <a:pt x="13769" y="30882"/>
                  </a:lnTo>
                  <a:cubicBezTo>
                    <a:pt x="13800" y="30943"/>
                    <a:pt x="13822" y="30973"/>
                    <a:pt x="13834" y="30973"/>
                  </a:cubicBezTo>
                  <a:cubicBezTo>
                    <a:pt x="13845" y="30973"/>
                    <a:pt x="13845" y="30943"/>
                    <a:pt x="13830" y="30882"/>
                  </a:cubicBezTo>
                  <a:close/>
                  <a:moveTo>
                    <a:pt x="13852" y="30938"/>
                  </a:moveTo>
                  <a:cubicBezTo>
                    <a:pt x="13846" y="30938"/>
                    <a:pt x="13842" y="30949"/>
                    <a:pt x="13860" y="31004"/>
                  </a:cubicBezTo>
                  <a:lnTo>
                    <a:pt x="13860" y="30943"/>
                  </a:lnTo>
                  <a:cubicBezTo>
                    <a:pt x="13860" y="30943"/>
                    <a:pt x="13856" y="30938"/>
                    <a:pt x="13852" y="30938"/>
                  </a:cubicBezTo>
                  <a:close/>
                  <a:moveTo>
                    <a:pt x="14529" y="31004"/>
                  </a:moveTo>
                  <a:cubicBezTo>
                    <a:pt x="14527" y="31008"/>
                    <a:pt x="14525" y="31013"/>
                    <a:pt x="14523" y="31017"/>
                  </a:cubicBezTo>
                  <a:lnTo>
                    <a:pt x="14523" y="31017"/>
                  </a:lnTo>
                  <a:lnTo>
                    <a:pt x="14529" y="31004"/>
                  </a:lnTo>
                  <a:close/>
                  <a:moveTo>
                    <a:pt x="18937" y="31034"/>
                  </a:moveTo>
                  <a:lnTo>
                    <a:pt x="18937" y="31034"/>
                  </a:lnTo>
                  <a:cubicBezTo>
                    <a:pt x="18937" y="31034"/>
                    <a:pt x="18929" y="31045"/>
                    <a:pt x="18922" y="31061"/>
                  </a:cubicBezTo>
                  <a:lnTo>
                    <a:pt x="18922" y="31061"/>
                  </a:lnTo>
                  <a:cubicBezTo>
                    <a:pt x="18937" y="31052"/>
                    <a:pt x="18937" y="31034"/>
                    <a:pt x="18937" y="31034"/>
                  </a:cubicBezTo>
                  <a:close/>
                  <a:moveTo>
                    <a:pt x="19495" y="31122"/>
                  </a:moveTo>
                  <a:cubicBezTo>
                    <a:pt x="19481" y="31124"/>
                    <a:pt x="19467" y="31125"/>
                    <a:pt x="19453" y="31125"/>
                  </a:cubicBezTo>
                  <a:cubicBezTo>
                    <a:pt x="19468" y="31125"/>
                    <a:pt x="19483" y="31125"/>
                    <a:pt x="19495" y="31122"/>
                  </a:cubicBezTo>
                  <a:close/>
                  <a:moveTo>
                    <a:pt x="9757" y="26818"/>
                  </a:moveTo>
                  <a:cubicBezTo>
                    <a:pt x="9761" y="26819"/>
                    <a:pt x="9764" y="26821"/>
                    <a:pt x="9768" y="26822"/>
                  </a:cubicBezTo>
                  <a:lnTo>
                    <a:pt x="9768" y="26822"/>
                  </a:lnTo>
                  <a:cubicBezTo>
                    <a:pt x="9792" y="26849"/>
                    <a:pt x="9803" y="26859"/>
                    <a:pt x="9808" y="26859"/>
                  </a:cubicBezTo>
                  <a:cubicBezTo>
                    <a:pt x="9813" y="26859"/>
                    <a:pt x="9811" y="26851"/>
                    <a:pt x="9809" y="26840"/>
                  </a:cubicBezTo>
                  <a:lnTo>
                    <a:pt x="9809" y="26840"/>
                  </a:lnTo>
                  <a:cubicBezTo>
                    <a:pt x="9824" y="26849"/>
                    <a:pt x="9838" y="26860"/>
                    <a:pt x="9848" y="26870"/>
                  </a:cubicBezTo>
                  <a:lnTo>
                    <a:pt x="9848" y="26827"/>
                  </a:lnTo>
                  <a:lnTo>
                    <a:pt x="9848" y="26827"/>
                  </a:lnTo>
                  <a:cubicBezTo>
                    <a:pt x="9864" y="26845"/>
                    <a:pt x="9884" y="26869"/>
                    <a:pt x="9909" y="26900"/>
                  </a:cubicBezTo>
                  <a:cubicBezTo>
                    <a:pt x="10091" y="27113"/>
                    <a:pt x="9939" y="26991"/>
                    <a:pt x="10000" y="27083"/>
                  </a:cubicBezTo>
                  <a:cubicBezTo>
                    <a:pt x="10122" y="27235"/>
                    <a:pt x="10274" y="27386"/>
                    <a:pt x="10365" y="27569"/>
                  </a:cubicBezTo>
                  <a:cubicBezTo>
                    <a:pt x="10365" y="27542"/>
                    <a:pt x="10359" y="27515"/>
                    <a:pt x="10352" y="27491"/>
                  </a:cubicBezTo>
                  <a:lnTo>
                    <a:pt x="10352" y="27491"/>
                  </a:lnTo>
                  <a:cubicBezTo>
                    <a:pt x="10361" y="27500"/>
                    <a:pt x="10369" y="27509"/>
                    <a:pt x="10378" y="27519"/>
                  </a:cubicBezTo>
                  <a:lnTo>
                    <a:pt x="10378" y="27519"/>
                  </a:lnTo>
                  <a:cubicBezTo>
                    <a:pt x="10369" y="27508"/>
                    <a:pt x="10360" y="27497"/>
                    <a:pt x="10351" y="27487"/>
                  </a:cubicBezTo>
                  <a:lnTo>
                    <a:pt x="10351" y="27487"/>
                  </a:lnTo>
                  <a:cubicBezTo>
                    <a:pt x="10352" y="27488"/>
                    <a:pt x="10352" y="27490"/>
                    <a:pt x="10352" y="27491"/>
                  </a:cubicBezTo>
                  <a:lnTo>
                    <a:pt x="10352" y="27491"/>
                  </a:lnTo>
                  <a:cubicBezTo>
                    <a:pt x="10337" y="27474"/>
                    <a:pt x="10323" y="27458"/>
                    <a:pt x="10311" y="27443"/>
                  </a:cubicBezTo>
                  <a:lnTo>
                    <a:pt x="10311" y="27443"/>
                  </a:lnTo>
                  <a:cubicBezTo>
                    <a:pt x="10322" y="27454"/>
                    <a:pt x="10336" y="27469"/>
                    <a:pt x="10351" y="27487"/>
                  </a:cubicBezTo>
                  <a:lnTo>
                    <a:pt x="10351" y="27487"/>
                  </a:lnTo>
                  <a:cubicBezTo>
                    <a:pt x="10343" y="27458"/>
                    <a:pt x="10335" y="27433"/>
                    <a:pt x="10335" y="27417"/>
                  </a:cubicBezTo>
                  <a:lnTo>
                    <a:pt x="10335" y="27417"/>
                  </a:lnTo>
                  <a:lnTo>
                    <a:pt x="10426" y="27569"/>
                  </a:lnTo>
                  <a:cubicBezTo>
                    <a:pt x="10409" y="27552"/>
                    <a:pt x="10393" y="27535"/>
                    <a:pt x="10378" y="27519"/>
                  </a:cubicBezTo>
                  <a:lnTo>
                    <a:pt x="10378" y="27519"/>
                  </a:lnTo>
                  <a:cubicBezTo>
                    <a:pt x="10513" y="27685"/>
                    <a:pt x="10731" y="27996"/>
                    <a:pt x="10785" y="27996"/>
                  </a:cubicBezTo>
                  <a:cubicBezTo>
                    <a:pt x="10787" y="27996"/>
                    <a:pt x="10789" y="27995"/>
                    <a:pt x="10791" y="27994"/>
                  </a:cubicBezTo>
                  <a:lnTo>
                    <a:pt x="10821" y="28055"/>
                  </a:lnTo>
                  <a:lnTo>
                    <a:pt x="10821" y="28055"/>
                  </a:lnTo>
                  <a:cubicBezTo>
                    <a:pt x="10912" y="28268"/>
                    <a:pt x="10973" y="28177"/>
                    <a:pt x="11125" y="28420"/>
                  </a:cubicBezTo>
                  <a:cubicBezTo>
                    <a:pt x="11169" y="28509"/>
                    <a:pt x="11214" y="28565"/>
                    <a:pt x="11211" y="28565"/>
                  </a:cubicBezTo>
                  <a:cubicBezTo>
                    <a:pt x="11209" y="28565"/>
                    <a:pt x="11202" y="28558"/>
                    <a:pt x="11186" y="28542"/>
                  </a:cubicBezTo>
                  <a:lnTo>
                    <a:pt x="11186" y="28542"/>
                  </a:lnTo>
                  <a:lnTo>
                    <a:pt x="11338" y="28724"/>
                  </a:lnTo>
                  <a:lnTo>
                    <a:pt x="11338" y="28724"/>
                  </a:lnTo>
                  <a:lnTo>
                    <a:pt x="11338" y="28724"/>
                  </a:lnTo>
                  <a:cubicBezTo>
                    <a:pt x="11368" y="28754"/>
                    <a:pt x="11376" y="28769"/>
                    <a:pt x="11372" y="28769"/>
                  </a:cubicBezTo>
                  <a:cubicBezTo>
                    <a:pt x="11371" y="28769"/>
                    <a:pt x="11370" y="28769"/>
                    <a:pt x="11368" y="28768"/>
                  </a:cubicBezTo>
                  <a:lnTo>
                    <a:pt x="11368" y="28768"/>
                  </a:lnTo>
                  <a:lnTo>
                    <a:pt x="11550" y="29028"/>
                  </a:lnTo>
                  <a:cubicBezTo>
                    <a:pt x="11581" y="29058"/>
                    <a:pt x="11672" y="29089"/>
                    <a:pt x="11733" y="29180"/>
                  </a:cubicBezTo>
                  <a:cubicBezTo>
                    <a:pt x="11741" y="29206"/>
                    <a:pt x="11743" y="29214"/>
                    <a:pt x="11740" y="29214"/>
                  </a:cubicBezTo>
                  <a:cubicBezTo>
                    <a:pt x="11735" y="29214"/>
                    <a:pt x="11712" y="29175"/>
                    <a:pt x="11705" y="29175"/>
                  </a:cubicBezTo>
                  <a:cubicBezTo>
                    <a:pt x="11703" y="29175"/>
                    <a:pt x="11702" y="29176"/>
                    <a:pt x="11702" y="29180"/>
                  </a:cubicBezTo>
                  <a:lnTo>
                    <a:pt x="11824" y="29332"/>
                  </a:lnTo>
                  <a:cubicBezTo>
                    <a:pt x="11839" y="29354"/>
                    <a:pt x="11843" y="29364"/>
                    <a:pt x="11839" y="29364"/>
                  </a:cubicBezTo>
                  <a:cubicBezTo>
                    <a:pt x="11827" y="29364"/>
                    <a:pt x="11741" y="29272"/>
                    <a:pt x="11672" y="29180"/>
                  </a:cubicBezTo>
                  <a:lnTo>
                    <a:pt x="11672" y="29180"/>
                  </a:lnTo>
                  <a:cubicBezTo>
                    <a:pt x="11733" y="29393"/>
                    <a:pt x="11794" y="29301"/>
                    <a:pt x="12006" y="29666"/>
                  </a:cubicBezTo>
                  <a:lnTo>
                    <a:pt x="11885" y="29514"/>
                  </a:lnTo>
                  <a:lnTo>
                    <a:pt x="11885" y="29514"/>
                  </a:lnTo>
                  <a:cubicBezTo>
                    <a:pt x="11946" y="29666"/>
                    <a:pt x="12037" y="29818"/>
                    <a:pt x="12128" y="29940"/>
                  </a:cubicBezTo>
                  <a:cubicBezTo>
                    <a:pt x="12128" y="29915"/>
                    <a:pt x="11991" y="29676"/>
                    <a:pt x="12015" y="29676"/>
                  </a:cubicBezTo>
                  <a:lnTo>
                    <a:pt x="12015" y="29676"/>
                  </a:lnTo>
                  <a:cubicBezTo>
                    <a:pt x="12021" y="29676"/>
                    <a:pt x="12037" y="29691"/>
                    <a:pt x="12067" y="29727"/>
                  </a:cubicBezTo>
                  <a:cubicBezTo>
                    <a:pt x="12128" y="29818"/>
                    <a:pt x="12189" y="29879"/>
                    <a:pt x="12249" y="29940"/>
                  </a:cubicBezTo>
                  <a:cubicBezTo>
                    <a:pt x="12219" y="29940"/>
                    <a:pt x="12310" y="30031"/>
                    <a:pt x="12401" y="30152"/>
                  </a:cubicBezTo>
                  <a:lnTo>
                    <a:pt x="12371" y="30152"/>
                  </a:lnTo>
                  <a:cubicBezTo>
                    <a:pt x="12401" y="30213"/>
                    <a:pt x="12462" y="30274"/>
                    <a:pt x="12523" y="30335"/>
                  </a:cubicBezTo>
                  <a:cubicBezTo>
                    <a:pt x="12584" y="30396"/>
                    <a:pt x="12645" y="30487"/>
                    <a:pt x="12645" y="30578"/>
                  </a:cubicBezTo>
                  <a:cubicBezTo>
                    <a:pt x="12687" y="30627"/>
                    <a:pt x="12705" y="30644"/>
                    <a:pt x="12710" y="30644"/>
                  </a:cubicBezTo>
                  <a:cubicBezTo>
                    <a:pt x="12720" y="30644"/>
                    <a:pt x="12674" y="30569"/>
                    <a:pt x="12681" y="30569"/>
                  </a:cubicBezTo>
                  <a:lnTo>
                    <a:pt x="12681" y="30569"/>
                  </a:lnTo>
                  <a:cubicBezTo>
                    <a:pt x="12685" y="30569"/>
                    <a:pt x="12707" y="30593"/>
                    <a:pt x="12766" y="30669"/>
                  </a:cubicBezTo>
                  <a:cubicBezTo>
                    <a:pt x="12918" y="30852"/>
                    <a:pt x="13040" y="31034"/>
                    <a:pt x="13222" y="31186"/>
                  </a:cubicBezTo>
                  <a:cubicBezTo>
                    <a:pt x="13225" y="31190"/>
                    <a:pt x="13227" y="31195"/>
                    <a:pt x="13230" y="31199"/>
                  </a:cubicBezTo>
                  <a:lnTo>
                    <a:pt x="13230" y="31199"/>
                  </a:lnTo>
                  <a:cubicBezTo>
                    <a:pt x="13097" y="31076"/>
                    <a:pt x="12926" y="30928"/>
                    <a:pt x="12857" y="30882"/>
                  </a:cubicBezTo>
                  <a:cubicBezTo>
                    <a:pt x="12827" y="30700"/>
                    <a:pt x="12128" y="30183"/>
                    <a:pt x="12189" y="30122"/>
                  </a:cubicBezTo>
                  <a:lnTo>
                    <a:pt x="11824" y="29727"/>
                  </a:lnTo>
                  <a:cubicBezTo>
                    <a:pt x="11702" y="29605"/>
                    <a:pt x="11550" y="29484"/>
                    <a:pt x="11429" y="29362"/>
                  </a:cubicBezTo>
                  <a:cubicBezTo>
                    <a:pt x="11216" y="29119"/>
                    <a:pt x="11003" y="28906"/>
                    <a:pt x="10760" y="28694"/>
                  </a:cubicBezTo>
                  <a:lnTo>
                    <a:pt x="10760" y="28663"/>
                  </a:lnTo>
                  <a:cubicBezTo>
                    <a:pt x="10721" y="28624"/>
                    <a:pt x="10555" y="28407"/>
                    <a:pt x="10352" y="28177"/>
                  </a:cubicBezTo>
                  <a:lnTo>
                    <a:pt x="10395" y="28177"/>
                  </a:lnTo>
                  <a:cubicBezTo>
                    <a:pt x="10365" y="28116"/>
                    <a:pt x="10335" y="28055"/>
                    <a:pt x="10304" y="28025"/>
                  </a:cubicBezTo>
                  <a:lnTo>
                    <a:pt x="10304" y="28055"/>
                  </a:lnTo>
                  <a:lnTo>
                    <a:pt x="10213" y="27964"/>
                  </a:lnTo>
                  <a:cubicBezTo>
                    <a:pt x="10213" y="27934"/>
                    <a:pt x="10183" y="27903"/>
                    <a:pt x="10183" y="27873"/>
                  </a:cubicBezTo>
                  <a:lnTo>
                    <a:pt x="10183" y="27873"/>
                  </a:lnTo>
                  <a:cubicBezTo>
                    <a:pt x="10183" y="27873"/>
                    <a:pt x="10192" y="27873"/>
                    <a:pt x="10206" y="27883"/>
                  </a:cubicBezTo>
                  <a:lnTo>
                    <a:pt x="10206" y="27883"/>
                  </a:lnTo>
                  <a:lnTo>
                    <a:pt x="10152" y="27812"/>
                  </a:lnTo>
                  <a:lnTo>
                    <a:pt x="10152" y="27751"/>
                  </a:lnTo>
                  <a:cubicBezTo>
                    <a:pt x="10122" y="27690"/>
                    <a:pt x="10061" y="27599"/>
                    <a:pt x="10031" y="27508"/>
                  </a:cubicBezTo>
                  <a:cubicBezTo>
                    <a:pt x="10019" y="27508"/>
                    <a:pt x="10012" y="27504"/>
                    <a:pt x="10008" y="27498"/>
                  </a:cubicBezTo>
                  <a:lnTo>
                    <a:pt x="10008" y="27498"/>
                  </a:lnTo>
                  <a:cubicBezTo>
                    <a:pt x="10014" y="27500"/>
                    <a:pt x="10022" y="27504"/>
                    <a:pt x="10031" y="27508"/>
                  </a:cubicBezTo>
                  <a:lnTo>
                    <a:pt x="10000" y="27478"/>
                  </a:lnTo>
                  <a:cubicBezTo>
                    <a:pt x="9970" y="27386"/>
                    <a:pt x="9939" y="27295"/>
                    <a:pt x="9879" y="27204"/>
                  </a:cubicBezTo>
                  <a:lnTo>
                    <a:pt x="9879" y="27143"/>
                  </a:lnTo>
                  <a:cubicBezTo>
                    <a:pt x="9870" y="27116"/>
                    <a:pt x="9863" y="27108"/>
                    <a:pt x="9858" y="27108"/>
                  </a:cubicBezTo>
                  <a:cubicBezTo>
                    <a:pt x="9849" y="27108"/>
                    <a:pt x="9844" y="27131"/>
                    <a:pt x="9834" y="27131"/>
                  </a:cubicBezTo>
                  <a:cubicBezTo>
                    <a:pt x="9830" y="27131"/>
                    <a:pt x="9824" y="27126"/>
                    <a:pt x="9818" y="27113"/>
                  </a:cubicBezTo>
                  <a:cubicBezTo>
                    <a:pt x="9808" y="27083"/>
                    <a:pt x="9808" y="27067"/>
                    <a:pt x="9812" y="27056"/>
                  </a:cubicBezTo>
                  <a:lnTo>
                    <a:pt x="9812" y="27056"/>
                  </a:lnTo>
                  <a:cubicBezTo>
                    <a:pt x="9814" y="27059"/>
                    <a:pt x="9818" y="27060"/>
                    <a:pt x="9822" y="27060"/>
                  </a:cubicBezTo>
                  <a:cubicBezTo>
                    <a:pt x="9828" y="27060"/>
                    <a:pt x="9837" y="27058"/>
                    <a:pt x="9848" y="27052"/>
                  </a:cubicBezTo>
                  <a:lnTo>
                    <a:pt x="9818" y="27052"/>
                  </a:lnTo>
                  <a:cubicBezTo>
                    <a:pt x="9818" y="27051"/>
                    <a:pt x="9818" y="27049"/>
                    <a:pt x="9818" y="27048"/>
                  </a:cubicBezTo>
                  <a:lnTo>
                    <a:pt x="9818" y="27048"/>
                  </a:lnTo>
                  <a:cubicBezTo>
                    <a:pt x="9815" y="27050"/>
                    <a:pt x="9813" y="27053"/>
                    <a:pt x="9812" y="27056"/>
                  </a:cubicBezTo>
                  <a:lnTo>
                    <a:pt x="9812" y="27056"/>
                  </a:lnTo>
                  <a:cubicBezTo>
                    <a:pt x="9801" y="27045"/>
                    <a:pt x="9808" y="27011"/>
                    <a:pt x="9787" y="26991"/>
                  </a:cubicBezTo>
                  <a:cubicBezTo>
                    <a:pt x="9816" y="26991"/>
                    <a:pt x="9818" y="27019"/>
                    <a:pt x="9818" y="27048"/>
                  </a:cubicBezTo>
                  <a:lnTo>
                    <a:pt x="9818" y="27048"/>
                  </a:lnTo>
                  <a:cubicBezTo>
                    <a:pt x="9829" y="27037"/>
                    <a:pt x="9848" y="27039"/>
                    <a:pt x="9848" y="27022"/>
                  </a:cubicBezTo>
                  <a:cubicBezTo>
                    <a:pt x="9790" y="26963"/>
                    <a:pt x="9759" y="26904"/>
                    <a:pt x="9757" y="26818"/>
                  </a:cubicBezTo>
                  <a:close/>
                  <a:moveTo>
                    <a:pt x="18085" y="31277"/>
                  </a:moveTo>
                  <a:cubicBezTo>
                    <a:pt x="18085" y="31288"/>
                    <a:pt x="18074" y="31299"/>
                    <a:pt x="18056" y="31310"/>
                  </a:cubicBezTo>
                  <a:lnTo>
                    <a:pt x="18056" y="31310"/>
                  </a:lnTo>
                  <a:cubicBezTo>
                    <a:pt x="18078" y="31301"/>
                    <a:pt x="18119" y="31294"/>
                    <a:pt x="18085" y="31277"/>
                  </a:cubicBezTo>
                  <a:close/>
                  <a:moveTo>
                    <a:pt x="18056" y="31310"/>
                  </a:moveTo>
                  <a:lnTo>
                    <a:pt x="18056" y="31310"/>
                  </a:lnTo>
                  <a:cubicBezTo>
                    <a:pt x="18050" y="31312"/>
                    <a:pt x="18045" y="31314"/>
                    <a:pt x="18043" y="31317"/>
                  </a:cubicBezTo>
                  <a:lnTo>
                    <a:pt x="18043" y="31317"/>
                  </a:lnTo>
                  <a:cubicBezTo>
                    <a:pt x="18048" y="31315"/>
                    <a:pt x="18052" y="31312"/>
                    <a:pt x="18056" y="31310"/>
                  </a:cubicBezTo>
                  <a:close/>
                  <a:moveTo>
                    <a:pt x="14897" y="31323"/>
                  </a:moveTo>
                  <a:cubicBezTo>
                    <a:pt x="14895" y="31323"/>
                    <a:pt x="14887" y="31330"/>
                    <a:pt x="14877" y="31338"/>
                  </a:cubicBezTo>
                  <a:lnTo>
                    <a:pt x="14877" y="31338"/>
                  </a:lnTo>
                  <a:cubicBezTo>
                    <a:pt x="14882" y="31338"/>
                    <a:pt x="14888" y="31338"/>
                    <a:pt x="14894" y="31338"/>
                  </a:cubicBezTo>
                  <a:cubicBezTo>
                    <a:pt x="14899" y="31327"/>
                    <a:pt x="14900" y="31323"/>
                    <a:pt x="14897" y="31323"/>
                  </a:cubicBezTo>
                  <a:close/>
                  <a:moveTo>
                    <a:pt x="18043" y="31317"/>
                  </a:moveTo>
                  <a:cubicBezTo>
                    <a:pt x="18012" y="31334"/>
                    <a:pt x="17968" y="31351"/>
                    <a:pt x="17933" y="31368"/>
                  </a:cubicBezTo>
                  <a:cubicBezTo>
                    <a:pt x="17956" y="31368"/>
                    <a:pt x="18011" y="31352"/>
                    <a:pt x="18062" y="31331"/>
                  </a:cubicBezTo>
                  <a:lnTo>
                    <a:pt x="18062" y="31331"/>
                  </a:lnTo>
                  <a:cubicBezTo>
                    <a:pt x="18068" y="31333"/>
                    <a:pt x="18076" y="31336"/>
                    <a:pt x="18085" y="31338"/>
                  </a:cubicBezTo>
                  <a:cubicBezTo>
                    <a:pt x="18085" y="31330"/>
                    <a:pt x="18088" y="31324"/>
                    <a:pt x="18091" y="31319"/>
                  </a:cubicBezTo>
                  <a:lnTo>
                    <a:pt x="18091" y="31319"/>
                  </a:lnTo>
                  <a:cubicBezTo>
                    <a:pt x="18082" y="31323"/>
                    <a:pt x="18072" y="31327"/>
                    <a:pt x="18062" y="31331"/>
                  </a:cubicBezTo>
                  <a:lnTo>
                    <a:pt x="18062" y="31331"/>
                  </a:lnTo>
                  <a:cubicBezTo>
                    <a:pt x="18045" y="31325"/>
                    <a:pt x="18041" y="31321"/>
                    <a:pt x="18043" y="31317"/>
                  </a:cubicBezTo>
                  <a:close/>
                  <a:moveTo>
                    <a:pt x="13769" y="31186"/>
                  </a:moveTo>
                  <a:lnTo>
                    <a:pt x="13769" y="31216"/>
                  </a:lnTo>
                  <a:lnTo>
                    <a:pt x="13769" y="31247"/>
                  </a:lnTo>
                  <a:cubicBezTo>
                    <a:pt x="13783" y="31247"/>
                    <a:pt x="13790" y="31235"/>
                    <a:pt x="13792" y="31221"/>
                  </a:cubicBezTo>
                  <a:lnTo>
                    <a:pt x="13792" y="31221"/>
                  </a:lnTo>
                  <a:cubicBezTo>
                    <a:pt x="13797" y="31264"/>
                    <a:pt x="13830" y="31331"/>
                    <a:pt x="13830" y="31399"/>
                  </a:cubicBezTo>
                  <a:lnTo>
                    <a:pt x="13891" y="31429"/>
                  </a:lnTo>
                  <a:cubicBezTo>
                    <a:pt x="13860" y="31338"/>
                    <a:pt x="13830" y="31277"/>
                    <a:pt x="13830" y="31186"/>
                  </a:cubicBezTo>
                  <a:lnTo>
                    <a:pt x="13800" y="31186"/>
                  </a:lnTo>
                  <a:cubicBezTo>
                    <a:pt x="13794" y="31191"/>
                    <a:pt x="13792" y="31199"/>
                    <a:pt x="13791" y="31208"/>
                  </a:cubicBezTo>
                  <a:lnTo>
                    <a:pt x="13791" y="31208"/>
                  </a:lnTo>
                  <a:cubicBezTo>
                    <a:pt x="13789" y="31196"/>
                    <a:pt x="13782" y="31186"/>
                    <a:pt x="13769" y="31186"/>
                  </a:cubicBezTo>
                  <a:close/>
                  <a:moveTo>
                    <a:pt x="17660" y="31399"/>
                  </a:moveTo>
                  <a:lnTo>
                    <a:pt x="17630" y="31429"/>
                  </a:lnTo>
                  <a:lnTo>
                    <a:pt x="17660" y="31429"/>
                  </a:lnTo>
                  <a:lnTo>
                    <a:pt x="17660" y="31399"/>
                  </a:lnTo>
                  <a:close/>
                  <a:moveTo>
                    <a:pt x="17903" y="31429"/>
                  </a:moveTo>
                  <a:cubicBezTo>
                    <a:pt x="17873" y="31429"/>
                    <a:pt x="17842" y="31459"/>
                    <a:pt x="17873" y="31459"/>
                  </a:cubicBezTo>
                  <a:lnTo>
                    <a:pt x="17964" y="31429"/>
                  </a:lnTo>
                  <a:close/>
                  <a:moveTo>
                    <a:pt x="17721" y="31459"/>
                  </a:moveTo>
                  <a:cubicBezTo>
                    <a:pt x="17678" y="31459"/>
                    <a:pt x="17650" y="31459"/>
                    <a:pt x="17626" y="31470"/>
                  </a:cubicBezTo>
                  <a:lnTo>
                    <a:pt x="17626" y="31470"/>
                  </a:lnTo>
                  <a:cubicBezTo>
                    <a:pt x="17670" y="31464"/>
                    <a:pt x="17704" y="31459"/>
                    <a:pt x="17721" y="31459"/>
                  </a:cubicBezTo>
                  <a:close/>
                  <a:moveTo>
                    <a:pt x="18237" y="31488"/>
                  </a:moveTo>
                  <a:lnTo>
                    <a:pt x="18237" y="31488"/>
                  </a:lnTo>
                  <a:cubicBezTo>
                    <a:pt x="18227" y="31489"/>
                    <a:pt x="18217" y="31490"/>
                    <a:pt x="18207" y="31490"/>
                  </a:cubicBezTo>
                  <a:lnTo>
                    <a:pt x="18237" y="31490"/>
                  </a:lnTo>
                  <a:lnTo>
                    <a:pt x="18237" y="31488"/>
                  </a:lnTo>
                  <a:close/>
                  <a:moveTo>
                    <a:pt x="16991" y="31611"/>
                  </a:moveTo>
                  <a:lnTo>
                    <a:pt x="16991" y="31672"/>
                  </a:lnTo>
                  <a:cubicBezTo>
                    <a:pt x="17022" y="31672"/>
                    <a:pt x="16991" y="31611"/>
                    <a:pt x="16991" y="31611"/>
                  </a:cubicBezTo>
                  <a:close/>
                  <a:moveTo>
                    <a:pt x="17304" y="31676"/>
                  </a:moveTo>
                  <a:cubicBezTo>
                    <a:pt x="17288" y="31676"/>
                    <a:pt x="17214" y="31703"/>
                    <a:pt x="17234" y="31703"/>
                  </a:cubicBezTo>
                  <a:cubicBezTo>
                    <a:pt x="17245" y="31713"/>
                    <a:pt x="17248" y="31716"/>
                    <a:pt x="17249" y="31716"/>
                  </a:cubicBezTo>
                  <a:cubicBezTo>
                    <a:pt x="17251" y="31716"/>
                    <a:pt x="17245" y="31703"/>
                    <a:pt x="17265" y="31703"/>
                  </a:cubicBezTo>
                  <a:cubicBezTo>
                    <a:pt x="17305" y="31682"/>
                    <a:pt x="17312" y="31676"/>
                    <a:pt x="17304" y="31676"/>
                  </a:cubicBezTo>
                  <a:close/>
                  <a:moveTo>
                    <a:pt x="16231" y="31733"/>
                  </a:moveTo>
                  <a:cubicBezTo>
                    <a:pt x="16252" y="31743"/>
                    <a:pt x="16268" y="31747"/>
                    <a:pt x="16280" y="31747"/>
                  </a:cubicBezTo>
                  <a:cubicBezTo>
                    <a:pt x="16302" y="31747"/>
                    <a:pt x="16302" y="31733"/>
                    <a:pt x="16262" y="31733"/>
                  </a:cubicBezTo>
                  <a:close/>
                  <a:moveTo>
                    <a:pt x="16768" y="31720"/>
                  </a:moveTo>
                  <a:cubicBezTo>
                    <a:pt x="16755" y="31720"/>
                    <a:pt x="16728" y="31733"/>
                    <a:pt x="16687" y="31733"/>
                  </a:cubicBezTo>
                  <a:cubicBezTo>
                    <a:pt x="16687" y="31743"/>
                    <a:pt x="16694" y="31747"/>
                    <a:pt x="16704" y="31747"/>
                  </a:cubicBezTo>
                  <a:cubicBezTo>
                    <a:pt x="16724" y="31747"/>
                    <a:pt x="16758" y="31733"/>
                    <a:pt x="16778" y="31733"/>
                  </a:cubicBezTo>
                  <a:cubicBezTo>
                    <a:pt x="16778" y="31723"/>
                    <a:pt x="16775" y="31720"/>
                    <a:pt x="16768" y="31720"/>
                  </a:cubicBezTo>
                  <a:close/>
                  <a:moveTo>
                    <a:pt x="16715" y="31781"/>
                  </a:moveTo>
                  <a:cubicBezTo>
                    <a:pt x="16711" y="31782"/>
                    <a:pt x="16709" y="31783"/>
                    <a:pt x="16707" y="31784"/>
                  </a:cubicBezTo>
                  <a:lnTo>
                    <a:pt x="16707" y="31784"/>
                  </a:lnTo>
                  <a:cubicBezTo>
                    <a:pt x="16710" y="31783"/>
                    <a:pt x="16712" y="31782"/>
                    <a:pt x="16715" y="31781"/>
                  </a:cubicBezTo>
                  <a:close/>
                  <a:moveTo>
                    <a:pt x="16707" y="31784"/>
                  </a:moveTo>
                  <a:cubicBezTo>
                    <a:pt x="16700" y="31788"/>
                    <a:pt x="16694" y="31791"/>
                    <a:pt x="16687" y="31794"/>
                  </a:cubicBezTo>
                  <a:cubicBezTo>
                    <a:pt x="16700" y="31794"/>
                    <a:pt x="16702" y="31788"/>
                    <a:pt x="16707" y="31784"/>
                  </a:cubicBezTo>
                  <a:close/>
                  <a:moveTo>
                    <a:pt x="21611" y="29241"/>
                  </a:moveTo>
                  <a:cubicBezTo>
                    <a:pt x="21611" y="29241"/>
                    <a:pt x="21611" y="29271"/>
                    <a:pt x="21611" y="29271"/>
                  </a:cubicBezTo>
                  <a:lnTo>
                    <a:pt x="21611" y="29301"/>
                  </a:lnTo>
                  <a:lnTo>
                    <a:pt x="21551" y="29332"/>
                  </a:lnTo>
                  <a:cubicBezTo>
                    <a:pt x="21551" y="29362"/>
                    <a:pt x="21520" y="29423"/>
                    <a:pt x="21520" y="29453"/>
                  </a:cubicBezTo>
                  <a:cubicBezTo>
                    <a:pt x="21551" y="29605"/>
                    <a:pt x="21520" y="29727"/>
                    <a:pt x="21429" y="29849"/>
                  </a:cubicBezTo>
                  <a:cubicBezTo>
                    <a:pt x="21459" y="29788"/>
                    <a:pt x="21399" y="29818"/>
                    <a:pt x="21399" y="29788"/>
                  </a:cubicBezTo>
                  <a:cubicBezTo>
                    <a:pt x="21429" y="29757"/>
                    <a:pt x="21459" y="29666"/>
                    <a:pt x="21490" y="29605"/>
                  </a:cubicBezTo>
                  <a:lnTo>
                    <a:pt x="21490" y="29605"/>
                  </a:lnTo>
                  <a:cubicBezTo>
                    <a:pt x="21480" y="29616"/>
                    <a:pt x="21473" y="29619"/>
                    <a:pt x="21468" y="29619"/>
                  </a:cubicBezTo>
                  <a:cubicBezTo>
                    <a:pt x="21459" y="29619"/>
                    <a:pt x="21459" y="29605"/>
                    <a:pt x="21459" y="29605"/>
                  </a:cubicBezTo>
                  <a:cubicBezTo>
                    <a:pt x="21459" y="29636"/>
                    <a:pt x="21429" y="29697"/>
                    <a:pt x="21399" y="29757"/>
                  </a:cubicBezTo>
                  <a:cubicBezTo>
                    <a:pt x="21399" y="29748"/>
                    <a:pt x="21396" y="29745"/>
                    <a:pt x="21392" y="29745"/>
                  </a:cubicBezTo>
                  <a:cubicBezTo>
                    <a:pt x="21381" y="29745"/>
                    <a:pt x="21359" y="29766"/>
                    <a:pt x="21338" y="29788"/>
                  </a:cubicBezTo>
                  <a:cubicBezTo>
                    <a:pt x="21399" y="29788"/>
                    <a:pt x="21307" y="29909"/>
                    <a:pt x="21247" y="29970"/>
                  </a:cubicBezTo>
                  <a:cubicBezTo>
                    <a:pt x="21247" y="29965"/>
                    <a:pt x="21247" y="29959"/>
                    <a:pt x="21247" y="29953"/>
                  </a:cubicBezTo>
                  <a:lnTo>
                    <a:pt x="21247" y="29953"/>
                  </a:lnTo>
                  <a:cubicBezTo>
                    <a:pt x="21239" y="29984"/>
                    <a:pt x="21232" y="30015"/>
                    <a:pt x="21186" y="30031"/>
                  </a:cubicBezTo>
                  <a:cubicBezTo>
                    <a:pt x="21186" y="30010"/>
                    <a:pt x="21200" y="29975"/>
                    <a:pt x="21199" y="29974"/>
                  </a:cubicBezTo>
                  <a:lnTo>
                    <a:pt x="21199" y="29974"/>
                  </a:lnTo>
                  <a:cubicBezTo>
                    <a:pt x="21199" y="29974"/>
                    <a:pt x="21195" y="29982"/>
                    <a:pt x="21186" y="30001"/>
                  </a:cubicBezTo>
                  <a:cubicBezTo>
                    <a:pt x="21186" y="30025"/>
                    <a:pt x="21126" y="30070"/>
                    <a:pt x="21103" y="30070"/>
                  </a:cubicBezTo>
                  <a:cubicBezTo>
                    <a:pt x="21098" y="30070"/>
                    <a:pt x="21095" y="30067"/>
                    <a:pt x="21095" y="30061"/>
                  </a:cubicBezTo>
                  <a:cubicBezTo>
                    <a:pt x="21003" y="30152"/>
                    <a:pt x="20791" y="30304"/>
                    <a:pt x="20791" y="30365"/>
                  </a:cubicBezTo>
                  <a:cubicBezTo>
                    <a:pt x="20791" y="30335"/>
                    <a:pt x="20791" y="30304"/>
                    <a:pt x="20791" y="30274"/>
                  </a:cubicBezTo>
                  <a:cubicBezTo>
                    <a:pt x="20730" y="30365"/>
                    <a:pt x="20700" y="30456"/>
                    <a:pt x="20639" y="30548"/>
                  </a:cubicBezTo>
                  <a:cubicBezTo>
                    <a:pt x="20639" y="30487"/>
                    <a:pt x="20548" y="30456"/>
                    <a:pt x="20608" y="30365"/>
                  </a:cubicBezTo>
                  <a:lnTo>
                    <a:pt x="20608" y="30365"/>
                  </a:lnTo>
                  <a:cubicBezTo>
                    <a:pt x="20582" y="30391"/>
                    <a:pt x="20556" y="30418"/>
                    <a:pt x="20530" y="30444"/>
                  </a:cubicBezTo>
                  <a:lnTo>
                    <a:pt x="20530" y="30444"/>
                  </a:lnTo>
                  <a:cubicBezTo>
                    <a:pt x="20546" y="30445"/>
                    <a:pt x="20569" y="30466"/>
                    <a:pt x="20548" y="30487"/>
                  </a:cubicBezTo>
                  <a:lnTo>
                    <a:pt x="20396" y="30487"/>
                  </a:lnTo>
                  <a:cubicBezTo>
                    <a:pt x="20426" y="30487"/>
                    <a:pt x="20365" y="30578"/>
                    <a:pt x="20365" y="30578"/>
                  </a:cubicBezTo>
                  <a:lnTo>
                    <a:pt x="20365" y="30517"/>
                  </a:lnTo>
                  <a:lnTo>
                    <a:pt x="20274" y="30608"/>
                  </a:lnTo>
                  <a:cubicBezTo>
                    <a:pt x="20296" y="30587"/>
                    <a:pt x="20255" y="30565"/>
                    <a:pt x="20242" y="30554"/>
                  </a:cubicBezTo>
                  <a:lnTo>
                    <a:pt x="20242" y="30554"/>
                  </a:lnTo>
                  <a:cubicBezTo>
                    <a:pt x="20226" y="30582"/>
                    <a:pt x="20120" y="30608"/>
                    <a:pt x="20092" y="30608"/>
                  </a:cubicBezTo>
                  <a:lnTo>
                    <a:pt x="20152" y="30608"/>
                  </a:lnTo>
                  <a:cubicBezTo>
                    <a:pt x="20033" y="30668"/>
                    <a:pt x="20060" y="30757"/>
                    <a:pt x="19918" y="30789"/>
                  </a:cubicBezTo>
                  <a:lnTo>
                    <a:pt x="19918" y="30789"/>
                  </a:lnTo>
                  <a:cubicBezTo>
                    <a:pt x="19939" y="30779"/>
                    <a:pt x="19933" y="30730"/>
                    <a:pt x="19879" y="30730"/>
                  </a:cubicBezTo>
                  <a:cubicBezTo>
                    <a:pt x="19818" y="30852"/>
                    <a:pt x="19757" y="30912"/>
                    <a:pt x="19666" y="31004"/>
                  </a:cubicBezTo>
                  <a:lnTo>
                    <a:pt x="19636" y="31004"/>
                  </a:lnTo>
                  <a:lnTo>
                    <a:pt x="19544" y="31034"/>
                  </a:lnTo>
                  <a:cubicBezTo>
                    <a:pt x="19636" y="30943"/>
                    <a:pt x="19696" y="30852"/>
                    <a:pt x="19788" y="30760"/>
                  </a:cubicBezTo>
                  <a:lnTo>
                    <a:pt x="19696" y="30760"/>
                  </a:lnTo>
                  <a:cubicBezTo>
                    <a:pt x="19673" y="30760"/>
                    <a:pt x="19704" y="30742"/>
                    <a:pt x="19733" y="30734"/>
                  </a:cubicBezTo>
                  <a:lnTo>
                    <a:pt x="19733" y="30734"/>
                  </a:lnTo>
                  <a:lnTo>
                    <a:pt x="19575" y="30760"/>
                  </a:lnTo>
                  <a:cubicBezTo>
                    <a:pt x="19605" y="30791"/>
                    <a:pt x="19484" y="30852"/>
                    <a:pt x="19484" y="30882"/>
                  </a:cubicBezTo>
                  <a:lnTo>
                    <a:pt x="19636" y="30791"/>
                  </a:lnTo>
                  <a:lnTo>
                    <a:pt x="19636" y="30791"/>
                  </a:lnTo>
                  <a:cubicBezTo>
                    <a:pt x="19666" y="30821"/>
                    <a:pt x="19575" y="30912"/>
                    <a:pt x="19453" y="30943"/>
                  </a:cubicBezTo>
                  <a:cubicBezTo>
                    <a:pt x="19423" y="30943"/>
                    <a:pt x="19453" y="30882"/>
                    <a:pt x="19453" y="30882"/>
                  </a:cubicBezTo>
                  <a:lnTo>
                    <a:pt x="19453" y="30882"/>
                  </a:lnTo>
                  <a:cubicBezTo>
                    <a:pt x="19423" y="30912"/>
                    <a:pt x="19362" y="30912"/>
                    <a:pt x="19332" y="30943"/>
                  </a:cubicBezTo>
                  <a:lnTo>
                    <a:pt x="19362" y="30882"/>
                  </a:lnTo>
                  <a:lnTo>
                    <a:pt x="19362" y="30882"/>
                  </a:lnTo>
                  <a:cubicBezTo>
                    <a:pt x="19301" y="30912"/>
                    <a:pt x="19271" y="30973"/>
                    <a:pt x="19180" y="30973"/>
                  </a:cubicBezTo>
                  <a:cubicBezTo>
                    <a:pt x="19159" y="30973"/>
                    <a:pt x="19112" y="30960"/>
                    <a:pt x="19083" y="30960"/>
                  </a:cubicBezTo>
                  <a:cubicBezTo>
                    <a:pt x="19068" y="30960"/>
                    <a:pt x="19058" y="30963"/>
                    <a:pt x="19058" y="30973"/>
                  </a:cubicBezTo>
                  <a:cubicBezTo>
                    <a:pt x="19149" y="31004"/>
                    <a:pt x="19180" y="31064"/>
                    <a:pt x="19149" y="31156"/>
                  </a:cubicBezTo>
                  <a:lnTo>
                    <a:pt x="18997" y="31156"/>
                  </a:lnTo>
                  <a:lnTo>
                    <a:pt x="19028" y="31125"/>
                  </a:lnTo>
                  <a:lnTo>
                    <a:pt x="18997" y="31125"/>
                  </a:lnTo>
                  <a:lnTo>
                    <a:pt x="18997" y="31156"/>
                  </a:lnTo>
                  <a:lnTo>
                    <a:pt x="18937" y="31156"/>
                  </a:lnTo>
                  <a:cubicBezTo>
                    <a:pt x="18897" y="31136"/>
                    <a:pt x="18909" y="31090"/>
                    <a:pt x="18922" y="31061"/>
                  </a:cubicBezTo>
                  <a:lnTo>
                    <a:pt x="18922" y="31061"/>
                  </a:lnTo>
                  <a:cubicBezTo>
                    <a:pt x="18918" y="31063"/>
                    <a:pt x="18913" y="31064"/>
                    <a:pt x="18906" y="31064"/>
                  </a:cubicBezTo>
                  <a:lnTo>
                    <a:pt x="18845" y="31064"/>
                  </a:lnTo>
                  <a:cubicBezTo>
                    <a:pt x="18845" y="31125"/>
                    <a:pt x="18724" y="31125"/>
                    <a:pt x="18815" y="31125"/>
                  </a:cubicBezTo>
                  <a:cubicBezTo>
                    <a:pt x="18785" y="31125"/>
                    <a:pt x="18724" y="31125"/>
                    <a:pt x="18693" y="31156"/>
                  </a:cubicBezTo>
                  <a:cubicBezTo>
                    <a:pt x="18724" y="31156"/>
                    <a:pt x="18633" y="31247"/>
                    <a:pt x="18572" y="31277"/>
                  </a:cubicBezTo>
                  <a:cubicBezTo>
                    <a:pt x="18572" y="31247"/>
                    <a:pt x="18541" y="31247"/>
                    <a:pt x="18541" y="31247"/>
                  </a:cubicBezTo>
                  <a:cubicBezTo>
                    <a:pt x="18389" y="31277"/>
                    <a:pt x="18329" y="31277"/>
                    <a:pt x="18207" y="31308"/>
                  </a:cubicBezTo>
                  <a:cubicBezTo>
                    <a:pt x="18192" y="31292"/>
                    <a:pt x="18169" y="31292"/>
                    <a:pt x="18154" y="31292"/>
                  </a:cubicBezTo>
                  <a:cubicBezTo>
                    <a:pt x="18139" y="31292"/>
                    <a:pt x="18131" y="31292"/>
                    <a:pt x="18146" y="31277"/>
                  </a:cubicBezTo>
                  <a:lnTo>
                    <a:pt x="18146" y="31277"/>
                  </a:lnTo>
                  <a:cubicBezTo>
                    <a:pt x="18124" y="31300"/>
                    <a:pt x="18101" y="31305"/>
                    <a:pt x="18091" y="31319"/>
                  </a:cubicBezTo>
                  <a:lnTo>
                    <a:pt x="18091" y="31319"/>
                  </a:lnTo>
                  <a:cubicBezTo>
                    <a:pt x="18100" y="31315"/>
                    <a:pt x="18108" y="31311"/>
                    <a:pt x="18116" y="31308"/>
                  </a:cubicBezTo>
                  <a:lnTo>
                    <a:pt x="18116" y="31308"/>
                  </a:lnTo>
                  <a:cubicBezTo>
                    <a:pt x="18116" y="31338"/>
                    <a:pt x="17994" y="31429"/>
                    <a:pt x="17903" y="31459"/>
                  </a:cubicBezTo>
                  <a:cubicBezTo>
                    <a:pt x="17873" y="31480"/>
                    <a:pt x="17856" y="31487"/>
                    <a:pt x="17847" y="31487"/>
                  </a:cubicBezTo>
                  <a:cubicBezTo>
                    <a:pt x="17829" y="31487"/>
                    <a:pt x="17842" y="31460"/>
                    <a:pt x="17842" y="31459"/>
                  </a:cubicBezTo>
                  <a:lnTo>
                    <a:pt x="17842" y="31459"/>
                  </a:lnTo>
                  <a:cubicBezTo>
                    <a:pt x="17630" y="31520"/>
                    <a:pt x="17690" y="31581"/>
                    <a:pt x="17508" y="31581"/>
                  </a:cubicBezTo>
                  <a:cubicBezTo>
                    <a:pt x="17447" y="31581"/>
                    <a:pt x="17478" y="31520"/>
                    <a:pt x="17478" y="31520"/>
                  </a:cubicBezTo>
                  <a:cubicBezTo>
                    <a:pt x="17538" y="31490"/>
                    <a:pt x="17599" y="31490"/>
                    <a:pt x="17660" y="31490"/>
                  </a:cubicBezTo>
                  <a:lnTo>
                    <a:pt x="17599" y="31490"/>
                  </a:lnTo>
                  <a:cubicBezTo>
                    <a:pt x="17608" y="31481"/>
                    <a:pt x="17617" y="31475"/>
                    <a:pt x="17626" y="31470"/>
                  </a:cubicBezTo>
                  <a:lnTo>
                    <a:pt x="17626" y="31470"/>
                  </a:lnTo>
                  <a:cubicBezTo>
                    <a:pt x="17507" y="31488"/>
                    <a:pt x="17315" y="31520"/>
                    <a:pt x="17204" y="31520"/>
                  </a:cubicBezTo>
                  <a:cubicBezTo>
                    <a:pt x="17174" y="31551"/>
                    <a:pt x="17143" y="31581"/>
                    <a:pt x="17174" y="31581"/>
                  </a:cubicBezTo>
                  <a:lnTo>
                    <a:pt x="17204" y="31581"/>
                  </a:lnTo>
                  <a:cubicBezTo>
                    <a:pt x="17265" y="31581"/>
                    <a:pt x="17113" y="31611"/>
                    <a:pt x="17204" y="31611"/>
                  </a:cubicBezTo>
                  <a:cubicBezTo>
                    <a:pt x="17113" y="31672"/>
                    <a:pt x="17052" y="31703"/>
                    <a:pt x="16961" y="31703"/>
                  </a:cubicBezTo>
                  <a:lnTo>
                    <a:pt x="16944" y="31686"/>
                  </a:lnTo>
                  <a:lnTo>
                    <a:pt x="16944" y="31686"/>
                  </a:lnTo>
                  <a:cubicBezTo>
                    <a:pt x="16945" y="31686"/>
                    <a:pt x="16946" y="31686"/>
                    <a:pt x="16947" y="31686"/>
                  </a:cubicBezTo>
                  <a:cubicBezTo>
                    <a:pt x="16956" y="31686"/>
                    <a:pt x="16966" y="31684"/>
                    <a:pt x="16977" y="31681"/>
                  </a:cubicBezTo>
                  <a:lnTo>
                    <a:pt x="16977" y="31681"/>
                  </a:lnTo>
                  <a:cubicBezTo>
                    <a:pt x="16981" y="31681"/>
                    <a:pt x="16985" y="31681"/>
                    <a:pt x="16989" y="31681"/>
                  </a:cubicBezTo>
                  <a:cubicBezTo>
                    <a:pt x="17003" y="31681"/>
                    <a:pt x="17015" y="31679"/>
                    <a:pt x="17022" y="31672"/>
                  </a:cubicBezTo>
                  <a:cubicBezTo>
                    <a:pt x="17010" y="31672"/>
                    <a:pt x="16993" y="31677"/>
                    <a:pt x="16977" y="31681"/>
                  </a:cubicBezTo>
                  <a:lnTo>
                    <a:pt x="16977" y="31681"/>
                  </a:lnTo>
                  <a:cubicBezTo>
                    <a:pt x="16964" y="31680"/>
                    <a:pt x="16949" y="31678"/>
                    <a:pt x="16935" y="31677"/>
                  </a:cubicBezTo>
                  <a:lnTo>
                    <a:pt x="16935" y="31677"/>
                  </a:lnTo>
                  <a:lnTo>
                    <a:pt x="16930" y="31672"/>
                  </a:lnTo>
                  <a:lnTo>
                    <a:pt x="16930" y="31672"/>
                  </a:lnTo>
                  <a:cubicBezTo>
                    <a:pt x="16930" y="31674"/>
                    <a:pt x="16931" y="31675"/>
                    <a:pt x="16931" y="31676"/>
                  </a:cubicBezTo>
                  <a:lnTo>
                    <a:pt x="16931" y="31676"/>
                  </a:lnTo>
                  <a:cubicBezTo>
                    <a:pt x="16921" y="31675"/>
                    <a:pt x="16911" y="31674"/>
                    <a:pt x="16901" y="31674"/>
                  </a:cubicBezTo>
                  <a:cubicBezTo>
                    <a:pt x="16874" y="31674"/>
                    <a:pt x="16850" y="31680"/>
                    <a:pt x="16839" y="31703"/>
                  </a:cubicBezTo>
                  <a:lnTo>
                    <a:pt x="16900" y="31703"/>
                  </a:lnTo>
                  <a:cubicBezTo>
                    <a:pt x="16848" y="31729"/>
                    <a:pt x="16773" y="31755"/>
                    <a:pt x="16715" y="31781"/>
                  </a:cubicBezTo>
                  <a:lnTo>
                    <a:pt x="16715" y="31781"/>
                  </a:lnTo>
                  <a:cubicBezTo>
                    <a:pt x="16717" y="31781"/>
                    <a:pt x="16719" y="31780"/>
                    <a:pt x="16721" y="31780"/>
                  </a:cubicBezTo>
                  <a:cubicBezTo>
                    <a:pt x="16731" y="31780"/>
                    <a:pt x="16748" y="31784"/>
                    <a:pt x="16778" y="31794"/>
                  </a:cubicBezTo>
                  <a:cubicBezTo>
                    <a:pt x="16722" y="31766"/>
                    <a:pt x="16951" y="31764"/>
                    <a:pt x="16915" y="31740"/>
                  </a:cubicBezTo>
                  <a:lnTo>
                    <a:pt x="16915" y="31740"/>
                  </a:lnTo>
                  <a:cubicBezTo>
                    <a:pt x="16938" y="31748"/>
                    <a:pt x="16958" y="31748"/>
                    <a:pt x="16980" y="31748"/>
                  </a:cubicBezTo>
                  <a:cubicBezTo>
                    <a:pt x="17006" y="31748"/>
                    <a:pt x="17037" y="31748"/>
                    <a:pt x="17082" y="31763"/>
                  </a:cubicBezTo>
                  <a:cubicBezTo>
                    <a:pt x="17082" y="31754"/>
                    <a:pt x="17080" y="31748"/>
                    <a:pt x="17077" y="31743"/>
                  </a:cubicBezTo>
                  <a:lnTo>
                    <a:pt x="17077" y="31743"/>
                  </a:lnTo>
                  <a:cubicBezTo>
                    <a:pt x="17073" y="31745"/>
                    <a:pt x="17071" y="31747"/>
                    <a:pt x="17070" y="31747"/>
                  </a:cubicBezTo>
                  <a:cubicBezTo>
                    <a:pt x="17069" y="31747"/>
                    <a:pt x="17071" y="31745"/>
                    <a:pt x="17076" y="31740"/>
                  </a:cubicBezTo>
                  <a:lnTo>
                    <a:pt x="17076" y="31740"/>
                  </a:lnTo>
                  <a:cubicBezTo>
                    <a:pt x="17076" y="31741"/>
                    <a:pt x="17077" y="31742"/>
                    <a:pt x="17077" y="31743"/>
                  </a:cubicBezTo>
                  <a:lnTo>
                    <a:pt x="17077" y="31743"/>
                  </a:lnTo>
                  <a:cubicBezTo>
                    <a:pt x="17085" y="31739"/>
                    <a:pt x="17099" y="31733"/>
                    <a:pt x="17113" y="31733"/>
                  </a:cubicBezTo>
                  <a:cubicBezTo>
                    <a:pt x="17097" y="31733"/>
                    <a:pt x="17088" y="31733"/>
                    <a:pt x="17082" y="31734"/>
                  </a:cubicBezTo>
                  <a:lnTo>
                    <a:pt x="17082" y="31734"/>
                  </a:lnTo>
                  <a:cubicBezTo>
                    <a:pt x="17079" y="31736"/>
                    <a:pt x="17077" y="31738"/>
                    <a:pt x="17076" y="31740"/>
                  </a:cubicBezTo>
                  <a:lnTo>
                    <a:pt x="17076" y="31740"/>
                  </a:lnTo>
                  <a:cubicBezTo>
                    <a:pt x="17074" y="31736"/>
                    <a:pt x="17074" y="31734"/>
                    <a:pt x="17082" y="31734"/>
                  </a:cubicBezTo>
                  <a:lnTo>
                    <a:pt x="17082" y="31734"/>
                  </a:lnTo>
                  <a:cubicBezTo>
                    <a:pt x="17082" y="31733"/>
                    <a:pt x="17082" y="31733"/>
                    <a:pt x="17082" y="31733"/>
                  </a:cubicBezTo>
                  <a:cubicBezTo>
                    <a:pt x="17087" y="31728"/>
                    <a:pt x="17094" y="31723"/>
                    <a:pt x="17103" y="31719"/>
                  </a:cubicBezTo>
                  <a:lnTo>
                    <a:pt x="17103" y="31719"/>
                  </a:lnTo>
                  <a:cubicBezTo>
                    <a:pt x="17114" y="31726"/>
                    <a:pt x="17129" y="31733"/>
                    <a:pt x="17143" y="31733"/>
                  </a:cubicBezTo>
                  <a:lnTo>
                    <a:pt x="17120" y="31710"/>
                  </a:lnTo>
                  <a:lnTo>
                    <a:pt x="17120" y="31710"/>
                  </a:lnTo>
                  <a:cubicBezTo>
                    <a:pt x="17114" y="31713"/>
                    <a:pt x="17108" y="31716"/>
                    <a:pt x="17103" y="31719"/>
                  </a:cubicBezTo>
                  <a:lnTo>
                    <a:pt x="17103" y="31719"/>
                  </a:lnTo>
                  <a:cubicBezTo>
                    <a:pt x="17091" y="31711"/>
                    <a:pt x="17082" y="31703"/>
                    <a:pt x="17082" y="31703"/>
                  </a:cubicBezTo>
                  <a:lnTo>
                    <a:pt x="17113" y="31703"/>
                  </a:lnTo>
                  <a:lnTo>
                    <a:pt x="17120" y="31710"/>
                  </a:lnTo>
                  <a:lnTo>
                    <a:pt x="17120" y="31710"/>
                  </a:lnTo>
                  <a:cubicBezTo>
                    <a:pt x="17169" y="31689"/>
                    <a:pt x="17242" y="31672"/>
                    <a:pt x="17265" y="31672"/>
                  </a:cubicBezTo>
                  <a:lnTo>
                    <a:pt x="17295" y="31642"/>
                  </a:lnTo>
                  <a:cubicBezTo>
                    <a:pt x="17326" y="31672"/>
                    <a:pt x="17417" y="31672"/>
                    <a:pt x="17326" y="31703"/>
                  </a:cubicBezTo>
                  <a:lnTo>
                    <a:pt x="17417" y="31672"/>
                  </a:lnTo>
                  <a:cubicBezTo>
                    <a:pt x="17435" y="31681"/>
                    <a:pt x="17452" y="31685"/>
                    <a:pt x="17470" y="31685"/>
                  </a:cubicBezTo>
                  <a:cubicBezTo>
                    <a:pt x="17513" y="31685"/>
                    <a:pt x="17556" y="31663"/>
                    <a:pt x="17599" y="31642"/>
                  </a:cubicBezTo>
                  <a:cubicBezTo>
                    <a:pt x="17619" y="31642"/>
                    <a:pt x="17653" y="31628"/>
                    <a:pt x="17664" y="31628"/>
                  </a:cubicBezTo>
                  <a:cubicBezTo>
                    <a:pt x="17670" y="31628"/>
                    <a:pt x="17670" y="31632"/>
                    <a:pt x="17660" y="31642"/>
                  </a:cubicBezTo>
                  <a:lnTo>
                    <a:pt x="17782" y="31581"/>
                  </a:lnTo>
                  <a:cubicBezTo>
                    <a:pt x="17933" y="31551"/>
                    <a:pt x="18085" y="31520"/>
                    <a:pt x="18207" y="31490"/>
                  </a:cubicBezTo>
                  <a:lnTo>
                    <a:pt x="18116" y="31490"/>
                  </a:lnTo>
                  <a:lnTo>
                    <a:pt x="18207" y="31459"/>
                  </a:lnTo>
                  <a:lnTo>
                    <a:pt x="18237" y="31459"/>
                  </a:lnTo>
                  <a:lnTo>
                    <a:pt x="18237" y="31488"/>
                  </a:lnTo>
                  <a:lnTo>
                    <a:pt x="18237" y="31488"/>
                  </a:lnTo>
                  <a:cubicBezTo>
                    <a:pt x="18288" y="31481"/>
                    <a:pt x="18339" y="31459"/>
                    <a:pt x="18389" y="31459"/>
                  </a:cubicBezTo>
                  <a:lnTo>
                    <a:pt x="18420" y="31459"/>
                  </a:lnTo>
                  <a:cubicBezTo>
                    <a:pt x="18450" y="31429"/>
                    <a:pt x="18572" y="31429"/>
                    <a:pt x="18602" y="31399"/>
                  </a:cubicBezTo>
                  <a:cubicBezTo>
                    <a:pt x="18614" y="31411"/>
                    <a:pt x="18633" y="31416"/>
                    <a:pt x="18655" y="31416"/>
                  </a:cubicBezTo>
                  <a:cubicBezTo>
                    <a:pt x="18744" y="31416"/>
                    <a:pt x="18900" y="31338"/>
                    <a:pt x="18997" y="31338"/>
                  </a:cubicBezTo>
                  <a:lnTo>
                    <a:pt x="18997" y="31308"/>
                  </a:lnTo>
                  <a:cubicBezTo>
                    <a:pt x="19058" y="31277"/>
                    <a:pt x="19119" y="31247"/>
                    <a:pt x="19210" y="31216"/>
                  </a:cubicBezTo>
                  <a:lnTo>
                    <a:pt x="19210" y="31186"/>
                  </a:lnTo>
                  <a:cubicBezTo>
                    <a:pt x="19301" y="31156"/>
                    <a:pt x="19392" y="31125"/>
                    <a:pt x="19514" y="31095"/>
                  </a:cubicBezTo>
                  <a:lnTo>
                    <a:pt x="19514" y="31095"/>
                  </a:lnTo>
                  <a:cubicBezTo>
                    <a:pt x="19514" y="31110"/>
                    <a:pt x="19506" y="31118"/>
                    <a:pt x="19495" y="31122"/>
                  </a:cubicBezTo>
                  <a:lnTo>
                    <a:pt x="19495" y="31122"/>
                  </a:lnTo>
                  <a:cubicBezTo>
                    <a:pt x="19628" y="31098"/>
                    <a:pt x="19741" y="30973"/>
                    <a:pt x="19879" y="30973"/>
                  </a:cubicBezTo>
                  <a:cubicBezTo>
                    <a:pt x="19879" y="30973"/>
                    <a:pt x="19909" y="30943"/>
                    <a:pt x="19940" y="30943"/>
                  </a:cubicBezTo>
                  <a:cubicBezTo>
                    <a:pt x="19965" y="30943"/>
                    <a:pt x="19986" y="30937"/>
                    <a:pt x="20000" y="30931"/>
                  </a:cubicBezTo>
                  <a:lnTo>
                    <a:pt x="20000" y="30931"/>
                  </a:lnTo>
                  <a:lnTo>
                    <a:pt x="20000" y="30943"/>
                  </a:lnTo>
                  <a:cubicBezTo>
                    <a:pt x="20031" y="30912"/>
                    <a:pt x="20031" y="30912"/>
                    <a:pt x="20061" y="30912"/>
                  </a:cubicBezTo>
                  <a:cubicBezTo>
                    <a:pt x="20122" y="30912"/>
                    <a:pt x="20092" y="30882"/>
                    <a:pt x="20061" y="30882"/>
                  </a:cubicBezTo>
                  <a:lnTo>
                    <a:pt x="20122" y="30852"/>
                  </a:lnTo>
                  <a:cubicBezTo>
                    <a:pt x="20131" y="30860"/>
                    <a:pt x="20145" y="30864"/>
                    <a:pt x="20161" y="30864"/>
                  </a:cubicBezTo>
                  <a:cubicBezTo>
                    <a:pt x="20198" y="30864"/>
                    <a:pt x="20244" y="30843"/>
                    <a:pt x="20244" y="30821"/>
                  </a:cubicBezTo>
                  <a:cubicBezTo>
                    <a:pt x="20274" y="30791"/>
                    <a:pt x="20426" y="30700"/>
                    <a:pt x="20426" y="30700"/>
                  </a:cubicBezTo>
                  <a:cubicBezTo>
                    <a:pt x="20456" y="30669"/>
                    <a:pt x="20487" y="30639"/>
                    <a:pt x="20517" y="30639"/>
                  </a:cubicBezTo>
                  <a:lnTo>
                    <a:pt x="20578" y="30639"/>
                  </a:lnTo>
                  <a:lnTo>
                    <a:pt x="20639" y="30578"/>
                  </a:lnTo>
                  <a:cubicBezTo>
                    <a:pt x="20651" y="30565"/>
                    <a:pt x="20664" y="30558"/>
                    <a:pt x="20672" y="30558"/>
                  </a:cubicBezTo>
                  <a:cubicBezTo>
                    <a:pt x="20684" y="30558"/>
                    <a:pt x="20687" y="30573"/>
                    <a:pt x="20669" y="30608"/>
                  </a:cubicBezTo>
                  <a:cubicBezTo>
                    <a:pt x="20760" y="30517"/>
                    <a:pt x="20760" y="30548"/>
                    <a:pt x="20851" y="30456"/>
                  </a:cubicBezTo>
                  <a:cubicBezTo>
                    <a:pt x="20882" y="30456"/>
                    <a:pt x="20912" y="30396"/>
                    <a:pt x="20943" y="30396"/>
                  </a:cubicBezTo>
                  <a:cubicBezTo>
                    <a:pt x="21155" y="30274"/>
                    <a:pt x="21338" y="30122"/>
                    <a:pt x="21520" y="29940"/>
                  </a:cubicBezTo>
                  <a:lnTo>
                    <a:pt x="21520" y="29940"/>
                  </a:lnTo>
                  <a:cubicBezTo>
                    <a:pt x="21507" y="29944"/>
                    <a:pt x="21500" y="29946"/>
                    <a:pt x="21497" y="29946"/>
                  </a:cubicBezTo>
                  <a:cubicBezTo>
                    <a:pt x="21475" y="29946"/>
                    <a:pt x="21603" y="29875"/>
                    <a:pt x="21551" y="29849"/>
                  </a:cubicBezTo>
                  <a:cubicBezTo>
                    <a:pt x="21591" y="29849"/>
                    <a:pt x="21605" y="29822"/>
                    <a:pt x="21609" y="29822"/>
                  </a:cubicBezTo>
                  <a:cubicBezTo>
                    <a:pt x="21611" y="29822"/>
                    <a:pt x="21611" y="29828"/>
                    <a:pt x="21611" y="29849"/>
                  </a:cubicBezTo>
                  <a:cubicBezTo>
                    <a:pt x="21642" y="29727"/>
                    <a:pt x="21703" y="29666"/>
                    <a:pt x="21703" y="29575"/>
                  </a:cubicBezTo>
                  <a:cubicBezTo>
                    <a:pt x="21709" y="29569"/>
                    <a:pt x="21714" y="29566"/>
                    <a:pt x="21718" y="29566"/>
                  </a:cubicBezTo>
                  <a:cubicBezTo>
                    <a:pt x="21729" y="29566"/>
                    <a:pt x="21732" y="29584"/>
                    <a:pt x="21733" y="29584"/>
                  </a:cubicBezTo>
                  <a:cubicBezTo>
                    <a:pt x="21733" y="29584"/>
                    <a:pt x="21733" y="29581"/>
                    <a:pt x="21733" y="29575"/>
                  </a:cubicBezTo>
                  <a:cubicBezTo>
                    <a:pt x="21763" y="29453"/>
                    <a:pt x="21703" y="29393"/>
                    <a:pt x="21672" y="29393"/>
                  </a:cubicBezTo>
                  <a:cubicBezTo>
                    <a:pt x="21684" y="29381"/>
                    <a:pt x="21691" y="29364"/>
                    <a:pt x="21694" y="29347"/>
                  </a:cubicBezTo>
                  <a:lnTo>
                    <a:pt x="21694" y="29347"/>
                  </a:lnTo>
                  <a:cubicBezTo>
                    <a:pt x="21684" y="29361"/>
                    <a:pt x="21674" y="29367"/>
                    <a:pt x="21666" y="29367"/>
                  </a:cubicBezTo>
                  <a:cubicBezTo>
                    <a:pt x="21652" y="29367"/>
                    <a:pt x="21642" y="29349"/>
                    <a:pt x="21642" y="29332"/>
                  </a:cubicBezTo>
                  <a:lnTo>
                    <a:pt x="21672" y="29301"/>
                  </a:lnTo>
                  <a:cubicBezTo>
                    <a:pt x="21642" y="29271"/>
                    <a:pt x="21611" y="29241"/>
                    <a:pt x="21611" y="29241"/>
                  </a:cubicBezTo>
                  <a:close/>
                  <a:moveTo>
                    <a:pt x="16870" y="31763"/>
                  </a:moveTo>
                  <a:cubicBezTo>
                    <a:pt x="16870" y="31763"/>
                    <a:pt x="16870" y="31794"/>
                    <a:pt x="16870" y="31794"/>
                  </a:cubicBezTo>
                  <a:lnTo>
                    <a:pt x="16930" y="31763"/>
                  </a:lnTo>
                  <a:close/>
                  <a:moveTo>
                    <a:pt x="16505" y="31642"/>
                  </a:moveTo>
                  <a:cubicBezTo>
                    <a:pt x="16505" y="31642"/>
                    <a:pt x="16444" y="31703"/>
                    <a:pt x="16383" y="31703"/>
                  </a:cubicBezTo>
                  <a:cubicBezTo>
                    <a:pt x="16373" y="31699"/>
                    <a:pt x="16366" y="31698"/>
                    <a:pt x="16360" y="31698"/>
                  </a:cubicBezTo>
                  <a:cubicBezTo>
                    <a:pt x="16321" y="31698"/>
                    <a:pt x="16361" y="31760"/>
                    <a:pt x="16392" y="31799"/>
                  </a:cubicBezTo>
                  <a:lnTo>
                    <a:pt x="16392" y="31799"/>
                  </a:lnTo>
                  <a:lnTo>
                    <a:pt x="16292" y="31824"/>
                  </a:lnTo>
                  <a:lnTo>
                    <a:pt x="16383" y="31824"/>
                  </a:lnTo>
                  <a:cubicBezTo>
                    <a:pt x="16394" y="31824"/>
                    <a:pt x="16401" y="31820"/>
                    <a:pt x="16406" y="31816"/>
                  </a:cubicBezTo>
                  <a:lnTo>
                    <a:pt x="16406" y="31816"/>
                  </a:lnTo>
                  <a:cubicBezTo>
                    <a:pt x="16409" y="31819"/>
                    <a:pt x="16411" y="31822"/>
                    <a:pt x="16414" y="31824"/>
                  </a:cubicBezTo>
                  <a:lnTo>
                    <a:pt x="16505" y="31763"/>
                  </a:lnTo>
                  <a:cubicBezTo>
                    <a:pt x="16475" y="31763"/>
                    <a:pt x="16353" y="31763"/>
                    <a:pt x="16383" y="31733"/>
                  </a:cubicBezTo>
                  <a:cubicBezTo>
                    <a:pt x="16404" y="31723"/>
                    <a:pt x="16420" y="31720"/>
                    <a:pt x="16435" y="31720"/>
                  </a:cubicBezTo>
                  <a:cubicBezTo>
                    <a:pt x="16464" y="31720"/>
                    <a:pt x="16485" y="31733"/>
                    <a:pt x="16505" y="31733"/>
                  </a:cubicBezTo>
                  <a:cubicBezTo>
                    <a:pt x="16475" y="31733"/>
                    <a:pt x="16626" y="31672"/>
                    <a:pt x="16596" y="31642"/>
                  </a:cubicBezTo>
                  <a:lnTo>
                    <a:pt x="16596" y="31642"/>
                  </a:lnTo>
                  <a:lnTo>
                    <a:pt x="16528" y="31665"/>
                  </a:lnTo>
                  <a:lnTo>
                    <a:pt x="16528" y="31665"/>
                  </a:lnTo>
                  <a:lnTo>
                    <a:pt x="16505" y="31642"/>
                  </a:lnTo>
                  <a:close/>
                  <a:moveTo>
                    <a:pt x="16596" y="31794"/>
                  </a:moveTo>
                  <a:lnTo>
                    <a:pt x="16596" y="31824"/>
                  </a:lnTo>
                  <a:lnTo>
                    <a:pt x="16626" y="31824"/>
                  </a:lnTo>
                  <a:lnTo>
                    <a:pt x="16596" y="31794"/>
                  </a:lnTo>
                  <a:close/>
                  <a:moveTo>
                    <a:pt x="15897" y="31824"/>
                  </a:moveTo>
                  <a:cubicBezTo>
                    <a:pt x="15875" y="31835"/>
                    <a:pt x="15865" y="31842"/>
                    <a:pt x="15861" y="31848"/>
                  </a:cubicBezTo>
                  <a:lnTo>
                    <a:pt x="15861" y="31848"/>
                  </a:lnTo>
                  <a:lnTo>
                    <a:pt x="15958" y="31824"/>
                  </a:lnTo>
                  <a:close/>
                  <a:moveTo>
                    <a:pt x="13612" y="31849"/>
                  </a:moveTo>
                  <a:cubicBezTo>
                    <a:pt x="13614" y="31851"/>
                    <a:pt x="13616" y="31853"/>
                    <a:pt x="13617" y="31855"/>
                  </a:cubicBezTo>
                  <a:cubicBezTo>
                    <a:pt x="13615" y="31852"/>
                    <a:pt x="13613" y="31850"/>
                    <a:pt x="13612" y="31849"/>
                  </a:cubicBezTo>
                  <a:close/>
                  <a:moveTo>
                    <a:pt x="16201" y="31794"/>
                  </a:moveTo>
                  <a:cubicBezTo>
                    <a:pt x="16140" y="31794"/>
                    <a:pt x="16140" y="31824"/>
                    <a:pt x="16079" y="31855"/>
                  </a:cubicBezTo>
                  <a:cubicBezTo>
                    <a:pt x="16101" y="31850"/>
                    <a:pt x="16116" y="31847"/>
                    <a:pt x="16126" y="31845"/>
                  </a:cubicBezTo>
                  <a:lnTo>
                    <a:pt x="16126" y="31845"/>
                  </a:lnTo>
                  <a:cubicBezTo>
                    <a:pt x="16112" y="31849"/>
                    <a:pt x="16101" y="31855"/>
                    <a:pt x="16140" y="31855"/>
                  </a:cubicBezTo>
                  <a:cubicBezTo>
                    <a:pt x="16171" y="31824"/>
                    <a:pt x="16231" y="31824"/>
                    <a:pt x="16201" y="31794"/>
                  </a:cubicBezTo>
                  <a:close/>
                  <a:moveTo>
                    <a:pt x="16444" y="31824"/>
                  </a:moveTo>
                  <a:lnTo>
                    <a:pt x="16444" y="31855"/>
                  </a:lnTo>
                  <a:lnTo>
                    <a:pt x="16505" y="31824"/>
                  </a:lnTo>
                  <a:close/>
                  <a:moveTo>
                    <a:pt x="15496" y="31846"/>
                  </a:moveTo>
                  <a:cubicBezTo>
                    <a:pt x="15484" y="31846"/>
                    <a:pt x="15460" y="31877"/>
                    <a:pt x="15488" y="31884"/>
                  </a:cubicBezTo>
                  <a:lnTo>
                    <a:pt x="15488" y="31884"/>
                  </a:lnTo>
                  <a:cubicBezTo>
                    <a:pt x="15489" y="31881"/>
                    <a:pt x="15502" y="31874"/>
                    <a:pt x="15502" y="31855"/>
                  </a:cubicBezTo>
                  <a:cubicBezTo>
                    <a:pt x="15502" y="31849"/>
                    <a:pt x="15499" y="31846"/>
                    <a:pt x="15496" y="31846"/>
                  </a:cubicBezTo>
                  <a:close/>
                  <a:moveTo>
                    <a:pt x="13952" y="31855"/>
                  </a:moveTo>
                  <a:lnTo>
                    <a:pt x="13921" y="31885"/>
                  </a:lnTo>
                  <a:cubicBezTo>
                    <a:pt x="13918" y="31882"/>
                    <a:pt x="13915" y="31878"/>
                    <a:pt x="13911" y="31875"/>
                  </a:cubicBezTo>
                  <a:lnTo>
                    <a:pt x="13911" y="31875"/>
                  </a:lnTo>
                  <a:lnTo>
                    <a:pt x="13952" y="31855"/>
                  </a:lnTo>
                  <a:close/>
                  <a:moveTo>
                    <a:pt x="15488" y="31884"/>
                  </a:moveTo>
                  <a:lnTo>
                    <a:pt x="15488" y="31884"/>
                  </a:lnTo>
                  <a:cubicBezTo>
                    <a:pt x="15488" y="31885"/>
                    <a:pt x="15491" y="31885"/>
                    <a:pt x="15502" y="31885"/>
                  </a:cubicBezTo>
                  <a:cubicBezTo>
                    <a:pt x="15496" y="31885"/>
                    <a:pt x="15492" y="31885"/>
                    <a:pt x="15488" y="31884"/>
                  </a:cubicBezTo>
                  <a:close/>
                  <a:moveTo>
                    <a:pt x="15861" y="31848"/>
                  </a:moveTo>
                  <a:lnTo>
                    <a:pt x="15836" y="31855"/>
                  </a:lnTo>
                  <a:lnTo>
                    <a:pt x="15867" y="31885"/>
                  </a:lnTo>
                  <a:cubicBezTo>
                    <a:pt x="15867" y="31866"/>
                    <a:pt x="15854" y="31859"/>
                    <a:pt x="15861" y="31848"/>
                  </a:cubicBezTo>
                  <a:close/>
                  <a:moveTo>
                    <a:pt x="15927" y="31862"/>
                  </a:moveTo>
                  <a:cubicBezTo>
                    <a:pt x="15920" y="31862"/>
                    <a:pt x="15912" y="31870"/>
                    <a:pt x="15897" y="31885"/>
                  </a:cubicBezTo>
                  <a:lnTo>
                    <a:pt x="15958" y="31885"/>
                  </a:lnTo>
                  <a:cubicBezTo>
                    <a:pt x="15943" y="31870"/>
                    <a:pt x="15935" y="31862"/>
                    <a:pt x="15927" y="31862"/>
                  </a:cubicBezTo>
                  <a:close/>
                  <a:moveTo>
                    <a:pt x="15532" y="31855"/>
                  </a:moveTo>
                  <a:cubicBezTo>
                    <a:pt x="15532" y="31855"/>
                    <a:pt x="15502" y="31885"/>
                    <a:pt x="15502" y="31885"/>
                  </a:cubicBezTo>
                  <a:cubicBezTo>
                    <a:pt x="15519" y="31885"/>
                    <a:pt x="15555" y="31885"/>
                    <a:pt x="15578" y="31890"/>
                  </a:cubicBezTo>
                  <a:lnTo>
                    <a:pt x="15578" y="31890"/>
                  </a:lnTo>
                  <a:cubicBezTo>
                    <a:pt x="15566" y="31885"/>
                    <a:pt x="15549" y="31885"/>
                    <a:pt x="15532" y="31885"/>
                  </a:cubicBezTo>
                  <a:lnTo>
                    <a:pt x="15532" y="31855"/>
                  </a:lnTo>
                  <a:close/>
                  <a:moveTo>
                    <a:pt x="15958" y="31885"/>
                  </a:moveTo>
                  <a:cubicBezTo>
                    <a:pt x="15958" y="31885"/>
                    <a:pt x="15958" y="31905"/>
                    <a:pt x="15991" y="31913"/>
                  </a:cubicBezTo>
                  <a:lnTo>
                    <a:pt x="15991" y="31913"/>
                  </a:lnTo>
                  <a:cubicBezTo>
                    <a:pt x="16020" y="31885"/>
                    <a:pt x="16050" y="31885"/>
                    <a:pt x="16079" y="31885"/>
                  </a:cubicBezTo>
                  <a:close/>
                  <a:moveTo>
                    <a:pt x="13515" y="31874"/>
                  </a:moveTo>
                  <a:cubicBezTo>
                    <a:pt x="13511" y="31885"/>
                    <a:pt x="13511" y="31900"/>
                    <a:pt x="13526" y="31915"/>
                  </a:cubicBezTo>
                  <a:lnTo>
                    <a:pt x="13546" y="31905"/>
                  </a:lnTo>
                  <a:lnTo>
                    <a:pt x="13546" y="31905"/>
                  </a:lnTo>
                  <a:lnTo>
                    <a:pt x="13515" y="31874"/>
                  </a:lnTo>
                  <a:close/>
                  <a:moveTo>
                    <a:pt x="15578" y="31890"/>
                  </a:moveTo>
                  <a:cubicBezTo>
                    <a:pt x="15587" y="31895"/>
                    <a:pt x="15593" y="31902"/>
                    <a:pt x="15593" y="31915"/>
                  </a:cubicBezTo>
                  <a:cubicBezTo>
                    <a:pt x="15606" y="31902"/>
                    <a:pt x="15596" y="31895"/>
                    <a:pt x="15578" y="31890"/>
                  </a:cubicBezTo>
                  <a:close/>
                  <a:moveTo>
                    <a:pt x="15836" y="31885"/>
                  </a:moveTo>
                  <a:lnTo>
                    <a:pt x="15867" y="31915"/>
                  </a:lnTo>
                  <a:lnTo>
                    <a:pt x="15897" y="31885"/>
                  </a:lnTo>
                  <a:close/>
                  <a:moveTo>
                    <a:pt x="15991" y="31913"/>
                  </a:moveTo>
                  <a:cubicBezTo>
                    <a:pt x="15990" y="31914"/>
                    <a:pt x="15989" y="31915"/>
                    <a:pt x="15988" y="31915"/>
                  </a:cubicBezTo>
                  <a:lnTo>
                    <a:pt x="16019" y="31915"/>
                  </a:lnTo>
                  <a:cubicBezTo>
                    <a:pt x="16007" y="31915"/>
                    <a:pt x="15998" y="31914"/>
                    <a:pt x="15991" y="31913"/>
                  </a:cubicBezTo>
                  <a:close/>
                  <a:moveTo>
                    <a:pt x="16140" y="31885"/>
                  </a:moveTo>
                  <a:cubicBezTo>
                    <a:pt x="16140" y="31885"/>
                    <a:pt x="16201" y="31915"/>
                    <a:pt x="16201" y="31915"/>
                  </a:cubicBezTo>
                  <a:lnTo>
                    <a:pt x="16201" y="31885"/>
                  </a:lnTo>
                  <a:close/>
                  <a:moveTo>
                    <a:pt x="14164" y="31642"/>
                  </a:moveTo>
                  <a:cubicBezTo>
                    <a:pt x="14080" y="31758"/>
                    <a:pt x="14032" y="31842"/>
                    <a:pt x="13996" y="31916"/>
                  </a:cubicBezTo>
                  <a:lnTo>
                    <a:pt x="13996" y="31916"/>
                  </a:lnTo>
                  <a:lnTo>
                    <a:pt x="13992" y="31922"/>
                  </a:lnTo>
                  <a:lnTo>
                    <a:pt x="14043" y="31794"/>
                  </a:lnTo>
                  <a:cubicBezTo>
                    <a:pt x="14052" y="31775"/>
                    <a:pt x="14062" y="31756"/>
                    <a:pt x="14070" y="31736"/>
                  </a:cubicBezTo>
                  <a:lnTo>
                    <a:pt x="14070" y="31736"/>
                  </a:lnTo>
                  <a:lnTo>
                    <a:pt x="14164" y="31642"/>
                  </a:lnTo>
                  <a:close/>
                  <a:moveTo>
                    <a:pt x="15411" y="31885"/>
                  </a:moveTo>
                  <a:cubicBezTo>
                    <a:pt x="15369" y="31885"/>
                    <a:pt x="15398" y="31913"/>
                    <a:pt x="15411" y="31940"/>
                  </a:cubicBezTo>
                  <a:lnTo>
                    <a:pt x="15411" y="31940"/>
                  </a:lnTo>
                  <a:cubicBezTo>
                    <a:pt x="15445" y="31930"/>
                    <a:pt x="15479" y="31908"/>
                    <a:pt x="15411" y="31885"/>
                  </a:cubicBezTo>
                  <a:close/>
                  <a:moveTo>
                    <a:pt x="15563" y="31915"/>
                  </a:moveTo>
                  <a:lnTo>
                    <a:pt x="15563" y="31946"/>
                  </a:lnTo>
                  <a:lnTo>
                    <a:pt x="15623" y="31915"/>
                  </a:lnTo>
                  <a:close/>
                  <a:moveTo>
                    <a:pt x="15684" y="31915"/>
                  </a:moveTo>
                  <a:lnTo>
                    <a:pt x="15654" y="31946"/>
                  </a:lnTo>
                  <a:lnTo>
                    <a:pt x="15715" y="31946"/>
                  </a:lnTo>
                  <a:lnTo>
                    <a:pt x="15684" y="31915"/>
                  </a:lnTo>
                  <a:close/>
                  <a:moveTo>
                    <a:pt x="15836" y="31915"/>
                  </a:moveTo>
                  <a:cubicBezTo>
                    <a:pt x="15836" y="31915"/>
                    <a:pt x="15836" y="31946"/>
                    <a:pt x="15867" y="31946"/>
                  </a:cubicBezTo>
                  <a:lnTo>
                    <a:pt x="15836" y="31915"/>
                  </a:lnTo>
                  <a:close/>
                  <a:moveTo>
                    <a:pt x="15806" y="31946"/>
                  </a:moveTo>
                  <a:lnTo>
                    <a:pt x="15806" y="31946"/>
                  </a:lnTo>
                  <a:lnTo>
                    <a:pt x="15806" y="31946"/>
                  </a:lnTo>
                  <a:close/>
                  <a:moveTo>
                    <a:pt x="15806" y="31946"/>
                  </a:moveTo>
                  <a:lnTo>
                    <a:pt x="15806" y="31946"/>
                  </a:lnTo>
                  <a:lnTo>
                    <a:pt x="15806" y="31946"/>
                  </a:lnTo>
                  <a:close/>
                  <a:moveTo>
                    <a:pt x="15806" y="31946"/>
                  </a:moveTo>
                  <a:lnTo>
                    <a:pt x="15806" y="31946"/>
                  </a:lnTo>
                  <a:lnTo>
                    <a:pt x="15806" y="31946"/>
                  </a:lnTo>
                  <a:close/>
                  <a:moveTo>
                    <a:pt x="15927" y="31946"/>
                  </a:moveTo>
                  <a:cubicBezTo>
                    <a:pt x="15912" y="31946"/>
                    <a:pt x="15920" y="31946"/>
                    <a:pt x="15927" y="31950"/>
                  </a:cubicBezTo>
                  <a:lnTo>
                    <a:pt x="15927" y="31950"/>
                  </a:lnTo>
                  <a:lnTo>
                    <a:pt x="15927" y="31946"/>
                  </a:lnTo>
                  <a:close/>
                  <a:moveTo>
                    <a:pt x="15806" y="31946"/>
                  </a:moveTo>
                  <a:lnTo>
                    <a:pt x="15802" y="31950"/>
                  </a:lnTo>
                  <a:lnTo>
                    <a:pt x="15806" y="31946"/>
                  </a:lnTo>
                  <a:close/>
                  <a:moveTo>
                    <a:pt x="15802" y="31950"/>
                  </a:moveTo>
                  <a:lnTo>
                    <a:pt x="15800" y="31951"/>
                  </a:lnTo>
                  <a:lnTo>
                    <a:pt x="15802" y="31950"/>
                  </a:lnTo>
                  <a:close/>
                  <a:moveTo>
                    <a:pt x="15800" y="31951"/>
                  </a:moveTo>
                  <a:lnTo>
                    <a:pt x="15800" y="31951"/>
                  </a:lnTo>
                  <a:lnTo>
                    <a:pt x="15800" y="31951"/>
                  </a:lnTo>
                  <a:close/>
                  <a:moveTo>
                    <a:pt x="15800" y="31951"/>
                  </a:moveTo>
                  <a:lnTo>
                    <a:pt x="15800" y="31951"/>
                  </a:lnTo>
                  <a:lnTo>
                    <a:pt x="15800" y="31951"/>
                  </a:lnTo>
                  <a:close/>
                  <a:moveTo>
                    <a:pt x="15800" y="31951"/>
                  </a:moveTo>
                  <a:lnTo>
                    <a:pt x="15800" y="31952"/>
                  </a:lnTo>
                  <a:lnTo>
                    <a:pt x="15800" y="31951"/>
                  </a:lnTo>
                  <a:close/>
                  <a:moveTo>
                    <a:pt x="15800" y="31952"/>
                  </a:moveTo>
                  <a:lnTo>
                    <a:pt x="15800" y="31952"/>
                  </a:lnTo>
                  <a:lnTo>
                    <a:pt x="15800" y="31952"/>
                  </a:lnTo>
                  <a:close/>
                  <a:moveTo>
                    <a:pt x="15800" y="31952"/>
                  </a:moveTo>
                  <a:lnTo>
                    <a:pt x="15800" y="31952"/>
                  </a:lnTo>
                  <a:lnTo>
                    <a:pt x="15800" y="31952"/>
                  </a:lnTo>
                  <a:close/>
                  <a:moveTo>
                    <a:pt x="15800" y="31952"/>
                  </a:moveTo>
                  <a:lnTo>
                    <a:pt x="15800" y="31952"/>
                  </a:lnTo>
                  <a:lnTo>
                    <a:pt x="15800" y="31952"/>
                  </a:lnTo>
                  <a:close/>
                  <a:moveTo>
                    <a:pt x="15800" y="31952"/>
                  </a:moveTo>
                  <a:lnTo>
                    <a:pt x="15799" y="31953"/>
                  </a:lnTo>
                  <a:lnTo>
                    <a:pt x="15800" y="31952"/>
                  </a:lnTo>
                  <a:close/>
                  <a:moveTo>
                    <a:pt x="15799" y="31953"/>
                  </a:moveTo>
                  <a:lnTo>
                    <a:pt x="15793" y="31959"/>
                  </a:lnTo>
                  <a:lnTo>
                    <a:pt x="15799" y="31953"/>
                  </a:lnTo>
                  <a:close/>
                  <a:moveTo>
                    <a:pt x="15793" y="31959"/>
                  </a:moveTo>
                  <a:lnTo>
                    <a:pt x="15791" y="31961"/>
                  </a:lnTo>
                  <a:lnTo>
                    <a:pt x="15793" y="31959"/>
                  </a:lnTo>
                  <a:close/>
                  <a:moveTo>
                    <a:pt x="15791" y="31961"/>
                  </a:moveTo>
                  <a:lnTo>
                    <a:pt x="15791" y="31961"/>
                  </a:lnTo>
                  <a:lnTo>
                    <a:pt x="15791" y="31961"/>
                  </a:lnTo>
                  <a:close/>
                  <a:moveTo>
                    <a:pt x="15791" y="31961"/>
                  </a:moveTo>
                  <a:lnTo>
                    <a:pt x="15791" y="31961"/>
                  </a:lnTo>
                  <a:lnTo>
                    <a:pt x="15791" y="31961"/>
                  </a:lnTo>
                  <a:close/>
                  <a:moveTo>
                    <a:pt x="15791" y="31961"/>
                  </a:moveTo>
                  <a:lnTo>
                    <a:pt x="15791" y="31961"/>
                  </a:lnTo>
                  <a:lnTo>
                    <a:pt x="15791" y="31961"/>
                  </a:lnTo>
                  <a:close/>
                  <a:moveTo>
                    <a:pt x="15791" y="31961"/>
                  </a:moveTo>
                  <a:lnTo>
                    <a:pt x="15790" y="31962"/>
                  </a:lnTo>
                  <a:lnTo>
                    <a:pt x="15791" y="31961"/>
                  </a:lnTo>
                  <a:close/>
                  <a:moveTo>
                    <a:pt x="15790" y="31962"/>
                  </a:moveTo>
                  <a:lnTo>
                    <a:pt x="15789" y="31963"/>
                  </a:lnTo>
                  <a:lnTo>
                    <a:pt x="15790" y="31962"/>
                  </a:lnTo>
                  <a:close/>
                  <a:moveTo>
                    <a:pt x="15789" y="31963"/>
                  </a:moveTo>
                  <a:lnTo>
                    <a:pt x="15789" y="31963"/>
                  </a:lnTo>
                  <a:lnTo>
                    <a:pt x="15789" y="31963"/>
                  </a:lnTo>
                  <a:close/>
                  <a:moveTo>
                    <a:pt x="15789" y="31963"/>
                  </a:moveTo>
                  <a:lnTo>
                    <a:pt x="15786" y="31965"/>
                  </a:lnTo>
                  <a:lnTo>
                    <a:pt x="15789" y="31963"/>
                  </a:lnTo>
                  <a:close/>
                  <a:moveTo>
                    <a:pt x="15786" y="31965"/>
                  </a:moveTo>
                  <a:lnTo>
                    <a:pt x="15780" y="31971"/>
                  </a:lnTo>
                  <a:lnTo>
                    <a:pt x="15786" y="31965"/>
                  </a:lnTo>
                  <a:close/>
                  <a:moveTo>
                    <a:pt x="15780" y="31971"/>
                  </a:moveTo>
                  <a:lnTo>
                    <a:pt x="15780" y="31971"/>
                  </a:lnTo>
                  <a:lnTo>
                    <a:pt x="15780" y="31971"/>
                  </a:lnTo>
                  <a:close/>
                  <a:moveTo>
                    <a:pt x="15780" y="31971"/>
                  </a:moveTo>
                  <a:lnTo>
                    <a:pt x="15779" y="31972"/>
                  </a:lnTo>
                  <a:lnTo>
                    <a:pt x="15780" y="31971"/>
                  </a:lnTo>
                  <a:close/>
                  <a:moveTo>
                    <a:pt x="15411" y="31940"/>
                  </a:moveTo>
                  <a:cubicBezTo>
                    <a:pt x="15400" y="31944"/>
                    <a:pt x="15388" y="31946"/>
                    <a:pt x="15380" y="31946"/>
                  </a:cubicBezTo>
                  <a:lnTo>
                    <a:pt x="15411" y="31976"/>
                  </a:lnTo>
                  <a:cubicBezTo>
                    <a:pt x="15420" y="31966"/>
                    <a:pt x="15418" y="31953"/>
                    <a:pt x="15411" y="31940"/>
                  </a:cubicBezTo>
                  <a:close/>
                  <a:moveTo>
                    <a:pt x="15654" y="31946"/>
                  </a:moveTo>
                  <a:lnTo>
                    <a:pt x="15684" y="31976"/>
                  </a:lnTo>
                  <a:cubicBezTo>
                    <a:pt x="15684" y="31946"/>
                    <a:pt x="15654" y="31946"/>
                    <a:pt x="15654" y="31946"/>
                  </a:cubicBezTo>
                  <a:close/>
                  <a:moveTo>
                    <a:pt x="15927" y="31950"/>
                  </a:moveTo>
                  <a:lnTo>
                    <a:pt x="15927" y="31976"/>
                  </a:lnTo>
                  <a:cubicBezTo>
                    <a:pt x="15943" y="31961"/>
                    <a:pt x="15935" y="31953"/>
                    <a:pt x="15927" y="31950"/>
                  </a:cubicBezTo>
                  <a:close/>
                  <a:moveTo>
                    <a:pt x="16049" y="31946"/>
                  </a:moveTo>
                  <a:cubicBezTo>
                    <a:pt x="16019" y="31946"/>
                    <a:pt x="15958" y="31946"/>
                    <a:pt x="15927" y="31976"/>
                  </a:cubicBezTo>
                  <a:cubicBezTo>
                    <a:pt x="15958" y="31976"/>
                    <a:pt x="16019" y="31946"/>
                    <a:pt x="16049" y="31946"/>
                  </a:cubicBezTo>
                  <a:close/>
                  <a:moveTo>
                    <a:pt x="15779" y="31972"/>
                  </a:moveTo>
                  <a:lnTo>
                    <a:pt x="15773" y="31979"/>
                  </a:lnTo>
                  <a:lnTo>
                    <a:pt x="15775" y="31976"/>
                  </a:lnTo>
                  <a:lnTo>
                    <a:pt x="15779" y="31972"/>
                  </a:lnTo>
                  <a:close/>
                  <a:moveTo>
                    <a:pt x="15773" y="31979"/>
                  </a:moveTo>
                  <a:lnTo>
                    <a:pt x="15773" y="31979"/>
                  </a:lnTo>
                  <a:lnTo>
                    <a:pt x="15773" y="31979"/>
                  </a:lnTo>
                  <a:close/>
                  <a:moveTo>
                    <a:pt x="15773" y="31979"/>
                  </a:moveTo>
                  <a:lnTo>
                    <a:pt x="15768" y="31983"/>
                  </a:lnTo>
                  <a:lnTo>
                    <a:pt x="15773" y="31979"/>
                  </a:lnTo>
                  <a:close/>
                  <a:moveTo>
                    <a:pt x="15768" y="31983"/>
                  </a:moveTo>
                  <a:lnTo>
                    <a:pt x="15768" y="31983"/>
                  </a:lnTo>
                  <a:lnTo>
                    <a:pt x="15768" y="31983"/>
                  </a:lnTo>
                  <a:close/>
                  <a:moveTo>
                    <a:pt x="15768" y="31983"/>
                  </a:moveTo>
                  <a:lnTo>
                    <a:pt x="15765" y="31987"/>
                  </a:lnTo>
                  <a:lnTo>
                    <a:pt x="15768" y="31983"/>
                  </a:lnTo>
                  <a:close/>
                  <a:moveTo>
                    <a:pt x="15502" y="31976"/>
                  </a:moveTo>
                  <a:cubicBezTo>
                    <a:pt x="15502" y="31980"/>
                    <a:pt x="15502" y="31984"/>
                    <a:pt x="15503" y="31987"/>
                  </a:cubicBezTo>
                  <a:lnTo>
                    <a:pt x="15503" y="31987"/>
                  </a:lnTo>
                  <a:cubicBezTo>
                    <a:pt x="15507" y="31976"/>
                    <a:pt x="15520" y="31976"/>
                    <a:pt x="15563" y="31976"/>
                  </a:cubicBezTo>
                  <a:close/>
                  <a:moveTo>
                    <a:pt x="14712" y="31976"/>
                  </a:moveTo>
                  <a:cubicBezTo>
                    <a:pt x="14712" y="31976"/>
                    <a:pt x="14752" y="31990"/>
                    <a:pt x="14779" y="31990"/>
                  </a:cubicBezTo>
                  <a:cubicBezTo>
                    <a:pt x="14793" y="31990"/>
                    <a:pt x="14803" y="31986"/>
                    <a:pt x="14803" y="31976"/>
                  </a:cubicBezTo>
                  <a:close/>
                  <a:moveTo>
                    <a:pt x="15167" y="32007"/>
                  </a:moveTo>
                  <a:cubicBezTo>
                    <a:pt x="15167" y="32007"/>
                    <a:pt x="15181" y="32020"/>
                    <a:pt x="15199" y="32020"/>
                  </a:cubicBezTo>
                  <a:cubicBezTo>
                    <a:pt x="15208" y="32020"/>
                    <a:pt x="15218" y="32017"/>
                    <a:pt x="15228" y="32007"/>
                  </a:cubicBezTo>
                  <a:close/>
                  <a:moveTo>
                    <a:pt x="15441" y="31976"/>
                  </a:moveTo>
                  <a:cubicBezTo>
                    <a:pt x="15471" y="32007"/>
                    <a:pt x="15532" y="32007"/>
                    <a:pt x="15532" y="32037"/>
                  </a:cubicBezTo>
                  <a:lnTo>
                    <a:pt x="15532" y="32007"/>
                  </a:lnTo>
                  <a:cubicBezTo>
                    <a:pt x="15532" y="32007"/>
                    <a:pt x="15510" y="32007"/>
                    <a:pt x="15503" y="31987"/>
                  </a:cubicBezTo>
                  <a:lnTo>
                    <a:pt x="15503" y="31987"/>
                  </a:lnTo>
                  <a:cubicBezTo>
                    <a:pt x="15502" y="31991"/>
                    <a:pt x="15502" y="31998"/>
                    <a:pt x="15502" y="32007"/>
                  </a:cubicBezTo>
                  <a:lnTo>
                    <a:pt x="15502" y="31976"/>
                  </a:lnTo>
                  <a:close/>
                  <a:moveTo>
                    <a:pt x="15076" y="32007"/>
                  </a:moveTo>
                  <a:cubicBezTo>
                    <a:pt x="14990" y="32028"/>
                    <a:pt x="14980" y="32050"/>
                    <a:pt x="15025" y="32050"/>
                  </a:cubicBezTo>
                  <a:cubicBezTo>
                    <a:pt x="15043" y="32050"/>
                    <a:pt x="15071" y="32046"/>
                    <a:pt x="15107" y="32037"/>
                  </a:cubicBezTo>
                  <a:lnTo>
                    <a:pt x="15076" y="32037"/>
                  </a:lnTo>
                  <a:cubicBezTo>
                    <a:pt x="15046" y="32037"/>
                    <a:pt x="15016" y="32037"/>
                    <a:pt x="15076" y="32007"/>
                  </a:cubicBezTo>
                  <a:close/>
                  <a:moveTo>
                    <a:pt x="15167" y="32037"/>
                  </a:moveTo>
                  <a:lnTo>
                    <a:pt x="15107" y="32067"/>
                  </a:lnTo>
                  <a:lnTo>
                    <a:pt x="15137" y="32067"/>
                  </a:lnTo>
                  <a:cubicBezTo>
                    <a:pt x="15228" y="32067"/>
                    <a:pt x="15198" y="32067"/>
                    <a:pt x="15167" y="32037"/>
                  </a:cubicBezTo>
                  <a:close/>
                  <a:moveTo>
                    <a:pt x="13741" y="32048"/>
                  </a:moveTo>
                  <a:lnTo>
                    <a:pt x="13766" y="32065"/>
                  </a:lnTo>
                  <a:lnTo>
                    <a:pt x="13766" y="32065"/>
                  </a:lnTo>
                  <a:cubicBezTo>
                    <a:pt x="13765" y="32067"/>
                    <a:pt x="13765" y="32068"/>
                    <a:pt x="13764" y="32070"/>
                  </a:cubicBezTo>
                  <a:lnTo>
                    <a:pt x="13764" y="32070"/>
                  </a:lnTo>
                  <a:cubicBezTo>
                    <a:pt x="13762" y="32071"/>
                    <a:pt x="13760" y="32072"/>
                    <a:pt x="13759" y="32073"/>
                  </a:cubicBezTo>
                  <a:lnTo>
                    <a:pt x="13759" y="32073"/>
                  </a:lnTo>
                  <a:cubicBezTo>
                    <a:pt x="13752" y="32067"/>
                    <a:pt x="13746" y="32062"/>
                    <a:pt x="13742" y="32062"/>
                  </a:cubicBezTo>
                  <a:cubicBezTo>
                    <a:pt x="13740" y="32062"/>
                    <a:pt x="13739" y="32064"/>
                    <a:pt x="13739" y="32067"/>
                  </a:cubicBezTo>
                  <a:lnTo>
                    <a:pt x="13750" y="32077"/>
                  </a:lnTo>
                  <a:lnTo>
                    <a:pt x="13750" y="32077"/>
                  </a:lnTo>
                  <a:cubicBezTo>
                    <a:pt x="13742" y="32080"/>
                    <a:pt x="13734" y="32083"/>
                    <a:pt x="13727" y="32086"/>
                  </a:cubicBezTo>
                  <a:lnTo>
                    <a:pt x="13727" y="32086"/>
                  </a:lnTo>
                  <a:cubicBezTo>
                    <a:pt x="13727" y="32086"/>
                    <a:pt x="13727" y="32085"/>
                    <a:pt x="13727" y="32085"/>
                  </a:cubicBezTo>
                  <a:lnTo>
                    <a:pt x="13727" y="32085"/>
                  </a:lnTo>
                  <a:cubicBezTo>
                    <a:pt x="13729" y="32076"/>
                    <a:pt x="13733" y="32064"/>
                    <a:pt x="13741" y="32048"/>
                  </a:cubicBezTo>
                  <a:close/>
                  <a:moveTo>
                    <a:pt x="13708" y="32067"/>
                  </a:moveTo>
                  <a:lnTo>
                    <a:pt x="13708" y="32093"/>
                  </a:lnTo>
                  <a:lnTo>
                    <a:pt x="13708" y="32093"/>
                  </a:lnTo>
                  <a:cubicBezTo>
                    <a:pt x="13707" y="32093"/>
                    <a:pt x="13706" y="32094"/>
                    <a:pt x="13705" y="32094"/>
                  </a:cubicBezTo>
                  <a:lnTo>
                    <a:pt x="13705" y="32094"/>
                  </a:lnTo>
                  <a:lnTo>
                    <a:pt x="13678" y="32067"/>
                  </a:lnTo>
                  <a:close/>
                  <a:moveTo>
                    <a:pt x="14730" y="32028"/>
                  </a:moveTo>
                  <a:cubicBezTo>
                    <a:pt x="14688" y="32028"/>
                    <a:pt x="14639" y="32046"/>
                    <a:pt x="14587" y="32046"/>
                  </a:cubicBezTo>
                  <a:cubicBezTo>
                    <a:pt x="14568" y="32046"/>
                    <a:pt x="14548" y="32043"/>
                    <a:pt x="14529" y="32037"/>
                  </a:cubicBezTo>
                  <a:lnTo>
                    <a:pt x="14499" y="32098"/>
                  </a:lnTo>
                  <a:cubicBezTo>
                    <a:pt x="14590" y="32067"/>
                    <a:pt x="14681" y="32037"/>
                    <a:pt x="14772" y="32037"/>
                  </a:cubicBezTo>
                  <a:cubicBezTo>
                    <a:pt x="14759" y="32031"/>
                    <a:pt x="14745" y="32028"/>
                    <a:pt x="14730" y="32028"/>
                  </a:cubicBezTo>
                  <a:close/>
                  <a:moveTo>
                    <a:pt x="15011" y="32084"/>
                  </a:moveTo>
                  <a:cubicBezTo>
                    <a:pt x="15002" y="32084"/>
                    <a:pt x="14985" y="32088"/>
                    <a:pt x="14955" y="32098"/>
                  </a:cubicBezTo>
                  <a:lnTo>
                    <a:pt x="15016" y="32098"/>
                  </a:lnTo>
                  <a:cubicBezTo>
                    <a:pt x="15016" y="32098"/>
                    <a:pt x="15029" y="32084"/>
                    <a:pt x="15011" y="32084"/>
                  </a:cubicBezTo>
                  <a:close/>
                  <a:moveTo>
                    <a:pt x="13946" y="32306"/>
                  </a:moveTo>
                  <a:lnTo>
                    <a:pt x="13946" y="32306"/>
                  </a:lnTo>
                  <a:cubicBezTo>
                    <a:pt x="13947" y="32308"/>
                    <a:pt x="13949" y="32309"/>
                    <a:pt x="13951" y="32311"/>
                  </a:cubicBezTo>
                  <a:lnTo>
                    <a:pt x="13951" y="32311"/>
                  </a:lnTo>
                  <a:lnTo>
                    <a:pt x="13939" y="32323"/>
                  </a:lnTo>
                  <a:lnTo>
                    <a:pt x="13939" y="32323"/>
                  </a:lnTo>
                  <a:lnTo>
                    <a:pt x="13946" y="32306"/>
                  </a:lnTo>
                  <a:close/>
                  <a:moveTo>
                    <a:pt x="12523" y="32432"/>
                  </a:moveTo>
                  <a:cubicBezTo>
                    <a:pt x="12523" y="32432"/>
                    <a:pt x="12553" y="32463"/>
                    <a:pt x="12553" y="32463"/>
                  </a:cubicBezTo>
                  <a:cubicBezTo>
                    <a:pt x="12553" y="32463"/>
                    <a:pt x="12553" y="32432"/>
                    <a:pt x="12553" y="32432"/>
                  </a:cubicBezTo>
                  <a:close/>
                  <a:moveTo>
                    <a:pt x="13040" y="32465"/>
                  </a:moveTo>
                  <a:cubicBezTo>
                    <a:pt x="13037" y="32494"/>
                    <a:pt x="12979" y="32523"/>
                    <a:pt x="12979" y="32523"/>
                  </a:cubicBezTo>
                  <a:lnTo>
                    <a:pt x="12979" y="32493"/>
                  </a:lnTo>
                  <a:cubicBezTo>
                    <a:pt x="12997" y="32475"/>
                    <a:pt x="13026" y="32468"/>
                    <a:pt x="13040" y="32465"/>
                  </a:cubicBezTo>
                  <a:close/>
                  <a:moveTo>
                    <a:pt x="14128" y="32442"/>
                  </a:moveTo>
                  <a:cubicBezTo>
                    <a:pt x="14162" y="32473"/>
                    <a:pt x="14195" y="32513"/>
                    <a:pt x="14256" y="32554"/>
                  </a:cubicBezTo>
                  <a:cubicBezTo>
                    <a:pt x="14208" y="32530"/>
                    <a:pt x="14161" y="32488"/>
                    <a:pt x="14128" y="32442"/>
                  </a:cubicBezTo>
                  <a:close/>
                  <a:moveTo>
                    <a:pt x="13787" y="32628"/>
                  </a:moveTo>
                  <a:cubicBezTo>
                    <a:pt x="13786" y="32629"/>
                    <a:pt x="13785" y="32631"/>
                    <a:pt x="13784" y="32633"/>
                  </a:cubicBezTo>
                  <a:lnTo>
                    <a:pt x="13784" y="32633"/>
                  </a:lnTo>
                  <a:lnTo>
                    <a:pt x="13784" y="32630"/>
                  </a:lnTo>
                  <a:lnTo>
                    <a:pt x="13784" y="32630"/>
                  </a:lnTo>
                  <a:cubicBezTo>
                    <a:pt x="13785" y="32629"/>
                    <a:pt x="13786" y="32628"/>
                    <a:pt x="13787" y="32628"/>
                  </a:cubicBezTo>
                  <a:close/>
                  <a:moveTo>
                    <a:pt x="12697" y="32636"/>
                  </a:moveTo>
                  <a:lnTo>
                    <a:pt x="12675" y="32645"/>
                  </a:lnTo>
                  <a:cubicBezTo>
                    <a:pt x="12687" y="32645"/>
                    <a:pt x="12694" y="32640"/>
                    <a:pt x="12697" y="32636"/>
                  </a:cubicBezTo>
                  <a:close/>
                  <a:moveTo>
                    <a:pt x="13465" y="32615"/>
                  </a:moveTo>
                  <a:lnTo>
                    <a:pt x="13436" y="32661"/>
                  </a:lnTo>
                  <a:lnTo>
                    <a:pt x="13436" y="32661"/>
                  </a:lnTo>
                  <a:cubicBezTo>
                    <a:pt x="13446" y="32644"/>
                    <a:pt x="13456" y="32628"/>
                    <a:pt x="13465" y="32615"/>
                  </a:cubicBezTo>
                  <a:close/>
                  <a:moveTo>
                    <a:pt x="13784" y="32633"/>
                  </a:moveTo>
                  <a:lnTo>
                    <a:pt x="13769" y="32706"/>
                  </a:lnTo>
                  <a:cubicBezTo>
                    <a:pt x="13769" y="32684"/>
                    <a:pt x="13769" y="32670"/>
                    <a:pt x="13769" y="32660"/>
                  </a:cubicBezTo>
                  <a:lnTo>
                    <a:pt x="13769" y="32660"/>
                  </a:lnTo>
                  <a:cubicBezTo>
                    <a:pt x="13758" y="32680"/>
                    <a:pt x="13747" y="32697"/>
                    <a:pt x="13739" y="32706"/>
                  </a:cubicBezTo>
                  <a:lnTo>
                    <a:pt x="13738" y="32708"/>
                  </a:lnTo>
                  <a:lnTo>
                    <a:pt x="13738" y="32708"/>
                  </a:lnTo>
                  <a:cubicBezTo>
                    <a:pt x="13739" y="32695"/>
                    <a:pt x="13739" y="32684"/>
                    <a:pt x="13739" y="32675"/>
                  </a:cubicBezTo>
                  <a:cubicBezTo>
                    <a:pt x="13754" y="32660"/>
                    <a:pt x="13762" y="32645"/>
                    <a:pt x="13765" y="32645"/>
                  </a:cubicBezTo>
                  <a:cubicBezTo>
                    <a:pt x="13768" y="32645"/>
                    <a:pt x="13768" y="32649"/>
                    <a:pt x="13769" y="32660"/>
                  </a:cubicBezTo>
                  <a:lnTo>
                    <a:pt x="13769" y="32660"/>
                  </a:lnTo>
                  <a:cubicBezTo>
                    <a:pt x="13774" y="32651"/>
                    <a:pt x="13779" y="32642"/>
                    <a:pt x="13784" y="32633"/>
                  </a:cubicBezTo>
                  <a:close/>
                  <a:moveTo>
                    <a:pt x="13283" y="32523"/>
                  </a:moveTo>
                  <a:cubicBezTo>
                    <a:pt x="13070" y="32736"/>
                    <a:pt x="13253" y="32615"/>
                    <a:pt x="13070" y="32797"/>
                  </a:cubicBezTo>
                  <a:cubicBezTo>
                    <a:pt x="13066" y="32805"/>
                    <a:pt x="13066" y="32808"/>
                    <a:pt x="13068" y="32808"/>
                  </a:cubicBezTo>
                  <a:cubicBezTo>
                    <a:pt x="13081" y="32808"/>
                    <a:pt x="13181" y="32695"/>
                    <a:pt x="13194" y="32695"/>
                  </a:cubicBezTo>
                  <a:lnTo>
                    <a:pt x="13194" y="32695"/>
                  </a:lnTo>
                  <a:cubicBezTo>
                    <a:pt x="13196" y="32695"/>
                    <a:pt x="13196" y="32698"/>
                    <a:pt x="13192" y="32706"/>
                  </a:cubicBezTo>
                  <a:cubicBezTo>
                    <a:pt x="13267" y="32605"/>
                    <a:pt x="13322" y="32546"/>
                    <a:pt x="13304" y="32546"/>
                  </a:cubicBezTo>
                  <a:cubicBezTo>
                    <a:pt x="13300" y="32546"/>
                    <a:pt x="13293" y="32549"/>
                    <a:pt x="13283" y="32554"/>
                  </a:cubicBezTo>
                  <a:lnTo>
                    <a:pt x="13283" y="32523"/>
                  </a:lnTo>
                  <a:close/>
                  <a:moveTo>
                    <a:pt x="14316" y="32751"/>
                  </a:moveTo>
                  <a:cubicBezTo>
                    <a:pt x="14316" y="32755"/>
                    <a:pt x="14316" y="32759"/>
                    <a:pt x="14316" y="32764"/>
                  </a:cubicBezTo>
                  <a:lnTo>
                    <a:pt x="14316" y="32764"/>
                  </a:lnTo>
                  <a:cubicBezTo>
                    <a:pt x="14316" y="32763"/>
                    <a:pt x="14315" y="32762"/>
                    <a:pt x="14314" y="32761"/>
                  </a:cubicBezTo>
                  <a:lnTo>
                    <a:pt x="14314" y="32761"/>
                  </a:lnTo>
                  <a:cubicBezTo>
                    <a:pt x="14315" y="32763"/>
                    <a:pt x="14316" y="32765"/>
                    <a:pt x="14316" y="32767"/>
                  </a:cubicBezTo>
                  <a:cubicBezTo>
                    <a:pt x="14316" y="32766"/>
                    <a:pt x="14316" y="32765"/>
                    <a:pt x="14316" y="32764"/>
                  </a:cubicBezTo>
                  <a:lnTo>
                    <a:pt x="14316" y="32764"/>
                  </a:lnTo>
                  <a:cubicBezTo>
                    <a:pt x="14337" y="32786"/>
                    <a:pt x="14357" y="32807"/>
                    <a:pt x="14377" y="32827"/>
                  </a:cubicBezTo>
                  <a:cubicBezTo>
                    <a:pt x="14369" y="32819"/>
                    <a:pt x="14345" y="32789"/>
                    <a:pt x="14316" y="32751"/>
                  </a:cubicBezTo>
                  <a:close/>
                  <a:moveTo>
                    <a:pt x="14377" y="32827"/>
                  </a:moveTo>
                  <a:lnTo>
                    <a:pt x="14377" y="32827"/>
                  </a:lnTo>
                  <a:cubicBezTo>
                    <a:pt x="14377" y="32827"/>
                    <a:pt x="14377" y="32827"/>
                    <a:pt x="14377" y="32827"/>
                  </a:cubicBezTo>
                  <a:cubicBezTo>
                    <a:pt x="14377" y="32827"/>
                    <a:pt x="14377" y="32827"/>
                    <a:pt x="14377" y="32827"/>
                  </a:cubicBezTo>
                  <a:close/>
                  <a:moveTo>
                    <a:pt x="13418" y="32729"/>
                  </a:moveTo>
                  <a:lnTo>
                    <a:pt x="13418" y="32729"/>
                  </a:lnTo>
                  <a:cubicBezTo>
                    <a:pt x="13400" y="32761"/>
                    <a:pt x="13385" y="32794"/>
                    <a:pt x="13374" y="32827"/>
                  </a:cubicBezTo>
                  <a:cubicBezTo>
                    <a:pt x="13366" y="32836"/>
                    <a:pt x="13360" y="32839"/>
                    <a:pt x="13357" y="32839"/>
                  </a:cubicBezTo>
                  <a:cubicBezTo>
                    <a:pt x="13349" y="32839"/>
                    <a:pt x="13357" y="32815"/>
                    <a:pt x="13373" y="32780"/>
                  </a:cubicBezTo>
                  <a:lnTo>
                    <a:pt x="13373" y="32780"/>
                  </a:lnTo>
                  <a:cubicBezTo>
                    <a:pt x="13384" y="32765"/>
                    <a:pt x="13395" y="32751"/>
                    <a:pt x="13405" y="32736"/>
                  </a:cubicBezTo>
                  <a:lnTo>
                    <a:pt x="13418" y="32729"/>
                  </a:lnTo>
                  <a:close/>
                  <a:moveTo>
                    <a:pt x="14468" y="32827"/>
                  </a:moveTo>
                  <a:lnTo>
                    <a:pt x="14514" y="32888"/>
                  </a:lnTo>
                  <a:cubicBezTo>
                    <a:pt x="14499" y="32865"/>
                    <a:pt x="14484" y="32843"/>
                    <a:pt x="14468" y="32827"/>
                  </a:cubicBezTo>
                  <a:lnTo>
                    <a:pt x="14468" y="32827"/>
                  </a:lnTo>
                  <a:cubicBezTo>
                    <a:pt x="14468" y="32827"/>
                    <a:pt x="14468" y="32827"/>
                    <a:pt x="14468" y="32827"/>
                  </a:cubicBezTo>
                  <a:lnTo>
                    <a:pt x="14468" y="32827"/>
                  </a:lnTo>
                  <a:cubicBezTo>
                    <a:pt x="14468" y="32827"/>
                    <a:pt x="14468" y="32827"/>
                    <a:pt x="14468" y="32827"/>
                  </a:cubicBezTo>
                  <a:close/>
                  <a:moveTo>
                    <a:pt x="14574" y="32765"/>
                  </a:moveTo>
                  <a:lnTo>
                    <a:pt x="14681" y="32888"/>
                  </a:lnTo>
                  <a:cubicBezTo>
                    <a:pt x="14681" y="32897"/>
                    <a:pt x="14678" y="32904"/>
                    <a:pt x="14674" y="32907"/>
                  </a:cubicBezTo>
                  <a:lnTo>
                    <a:pt x="14674" y="32907"/>
                  </a:lnTo>
                  <a:cubicBezTo>
                    <a:pt x="14642" y="32860"/>
                    <a:pt x="14610" y="32813"/>
                    <a:pt x="14574" y="32765"/>
                  </a:cubicBezTo>
                  <a:close/>
                  <a:moveTo>
                    <a:pt x="13739" y="32979"/>
                  </a:moveTo>
                  <a:cubicBezTo>
                    <a:pt x="13739" y="32979"/>
                    <a:pt x="13739" y="32979"/>
                    <a:pt x="13739" y="32979"/>
                  </a:cubicBezTo>
                  <a:cubicBezTo>
                    <a:pt x="13739" y="32979"/>
                    <a:pt x="13739" y="32979"/>
                    <a:pt x="13739" y="32979"/>
                  </a:cubicBezTo>
                  <a:close/>
                  <a:moveTo>
                    <a:pt x="11946" y="33010"/>
                  </a:moveTo>
                  <a:cubicBezTo>
                    <a:pt x="11926" y="33010"/>
                    <a:pt x="11906" y="33023"/>
                    <a:pt x="11886" y="33032"/>
                  </a:cubicBezTo>
                  <a:lnTo>
                    <a:pt x="11886" y="33032"/>
                  </a:lnTo>
                  <a:cubicBezTo>
                    <a:pt x="11903" y="33027"/>
                    <a:pt x="11924" y="33020"/>
                    <a:pt x="11946" y="33010"/>
                  </a:cubicBezTo>
                  <a:close/>
                  <a:moveTo>
                    <a:pt x="11886" y="33032"/>
                  </a:moveTo>
                  <a:cubicBezTo>
                    <a:pt x="11854" y="33040"/>
                    <a:pt x="11835" y="33040"/>
                    <a:pt x="11854" y="33040"/>
                  </a:cubicBezTo>
                  <a:cubicBezTo>
                    <a:pt x="11865" y="33040"/>
                    <a:pt x="11875" y="33036"/>
                    <a:pt x="11886" y="33032"/>
                  </a:cubicBezTo>
                  <a:close/>
                  <a:moveTo>
                    <a:pt x="13650" y="32973"/>
                  </a:moveTo>
                  <a:cubicBezTo>
                    <a:pt x="13644" y="32997"/>
                    <a:pt x="13635" y="33027"/>
                    <a:pt x="13617" y="33070"/>
                  </a:cubicBezTo>
                  <a:lnTo>
                    <a:pt x="13650" y="32973"/>
                  </a:lnTo>
                  <a:close/>
                  <a:moveTo>
                    <a:pt x="13530" y="33140"/>
                  </a:moveTo>
                  <a:lnTo>
                    <a:pt x="13526" y="33162"/>
                  </a:lnTo>
                  <a:cubicBezTo>
                    <a:pt x="13524" y="33162"/>
                    <a:pt x="13523" y="33162"/>
                    <a:pt x="13521" y="33162"/>
                  </a:cubicBezTo>
                  <a:lnTo>
                    <a:pt x="13521" y="33162"/>
                  </a:lnTo>
                  <a:lnTo>
                    <a:pt x="13530" y="33140"/>
                  </a:lnTo>
                  <a:close/>
                  <a:moveTo>
                    <a:pt x="13607" y="32953"/>
                  </a:moveTo>
                  <a:cubicBezTo>
                    <a:pt x="13614" y="33044"/>
                    <a:pt x="13607" y="33140"/>
                    <a:pt x="13587" y="33222"/>
                  </a:cubicBezTo>
                  <a:cubicBezTo>
                    <a:pt x="13587" y="33192"/>
                    <a:pt x="13557" y="33192"/>
                    <a:pt x="13526" y="33192"/>
                  </a:cubicBezTo>
                  <a:cubicBezTo>
                    <a:pt x="13562" y="33174"/>
                    <a:pt x="13566" y="33135"/>
                    <a:pt x="13570" y="33087"/>
                  </a:cubicBezTo>
                  <a:lnTo>
                    <a:pt x="13570" y="33087"/>
                  </a:lnTo>
                  <a:cubicBezTo>
                    <a:pt x="13582" y="33043"/>
                    <a:pt x="13590" y="33003"/>
                    <a:pt x="13607" y="32953"/>
                  </a:cubicBezTo>
                  <a:close/>
                  <a:moveTo>
                    <a:pt x="12645" y="33192"/>
                  </a:moveTo>
                  <a:cubicBezTo>
                    <a:pt x="12632" y="33204"/>
                    <a:pt x="12617" y="33222"/>
                    <a:pt x="12602" y="33242"/>
                  </a:cubicBezTo>
                  <a:lnTo>
                    <a:pt x="12602" y="33242"/>
                  </a:lnTo>
                  <a:lnTo>
                    <a:pt x="12645" y="33192"/>
                  </a:lnTo>
                  <a:close/>
                  <a:moveTo>
                    <a:pt x="13491" y="33242"/>
                  </a:moveTo>
                  <a:lnTo>
                    <a:pt x="13491" y="33242"/>
                  </a:lnTo>
                  <a:cubicBezTo>
                    <a:pt x="13500" y="33279"/>
                    <a:pt x="13465" y="33366"/>
                    <a:pt x="13465" y="33435"/>
                  </a:cubicBezTo>
                  <a:cubicBezTo>
                    <a:pt x="13465" y="33435"/>
                    <a:pt x="13454" y="33424"/>
                    <a:pt x="13452" y="33396"/>
                  </a:cubicBezTo>
                  <a:lnTo>
                    <a:pt x="13452" y="33396"/>
                  </a:lnTo>
                  <a:cubicBezTo>
                    <a:pt x="13457" y="33388"/>
                    <a:pt x="13461" y="33381"/>
                    <a:pt x="13465" y="33374"/>
                  </a:cubicBezTo>
                  <a:lnTo>
                    <a:pt x="13465" y="33374"/>
                  </a:lnTo>
                  <a:cubicBezTo>
                    <a:pt x="13461" y="33379"/>
                    <a:pt x="13456" y="33384"/>
                    <a:pt x="13452" y="33390"/>
                  </a:cubicBezTo>
                  <a:lnTo>
                    <a:pt x="13452" y="33390"/>
                  </a:lnTo>
                  <a:cubicBezTo>
                    <a:pt x="13451" y="33371"/>
                    <a:pt x="13454" y="33346"/>
                    <a:pt x="13465" y="33314"/>
                  </a:cubicBezTo>
                  <a:lnTo>
                    <a:pt x="13465" y="33314"/>
                  </a:lnTo>
                  <a:cubicBezTo>
                    <a:pt x="13463" y="33317"/>
                    <a:pt x="13461" y="33321"/>
                    <a:pt x="13459" y="33324"/>
                  </a:cubicBezTo>
                  <a:lnTo>
                    <a:pt x="13459" y="33324"/>
                  </a:lnTo>
                  <a:lnTo>
                    <a:pt x="13491" y="33242"/>
                  </a:lnTo>
                  <a:close/>
                  <a:moveTo>
                    <a:pt x="13446" y="33358"/>
                  </a:moveTo>
                  <a:cubicBezTo>
                    <a:pt x="13443" y="33373"/>
                    <a:pt x="13443" y="33386"/>
                    <a:pt x="13444" y="33400"/>
                  </a:cubicBezTo>
                  <a:lnTo>
                    <a:pt x="13444" y="33400"/>
                  </a:lnTo>
                  <a:cubicBezTo>
                    <a:pt x="13422" y="33430"/>
                    <a:pt x="13405" y="33466"/>
                    <a:pt x="13405" y="33466"/>
                  </a:cubicBezTo>
                  <a:lnTo>
                    <a:pt x="13446" y="33358"/>
                  </a:lnTo>
                  <a:close/>
                  <a:moveTo>
                    <a:pt x="10959" y="33461"/>
                  </a:moveTo>
                  <a:lnTo>
                    <a:pt x="10912" y="33496"/>
                  </a:lnTo>
                  <a:cubicBezTo>
                    <a:pt x="10935" y="33484"/>
                    <a:pt x="10950" y="33473"/>
                    <a:pt x="10959" y="33461"/>
                  </a:cubicBezTo>
                  <a:close/>
                  <a:moveTo>
                    <a:pt x="13775" y="32269"/>
                  </a:moveTo>
                  <a:lnTo>
                    <a:pt x="13746" y="32327"/>
                  </a:lnTo>
                  <a:lnTo>
                    <a:pt x="13746" y="32327"/>
                  </a:lnTo>
                  <a:cubicBezTo>
                    <a:pt x="13724" y="32335"/>
                    <a:pt x="13692" y="32366"/>
                    <a:pt x="13648" y="32432"/>
                  </a:cubicBezTo>
                  <a:cubicBezTo>
                    <a:pt x="13626" y="32519"/>
                    <a:pt x="13601" y="32609"/>
                    <a:pt x="13571" y="32701"/>
                  </a:cubicBezTo>
                  <a:lnTo>
                    <a:pt x="13571" y="32701"/>
                  </a:lnTo>
                  <a:cubicBezTo>
                    <a:pt x="13502" y="32868"/>
                    <a:pt x="13417" y="33044"/>
                    <a:pt x="13338" y="33210"/>
                  </a:cubicBezTo>
                  <a:lnTo>
                    <a:pt x="13338" y="33210"/>
                  </a:lnTo>
                  <a:lnTo>
                    <a:pt x="13313" y="33222"/>
                  </a:lnTo>
                  <a:lnTo>
                    <a:pt x="13192" y="33496"/>
                  </a:lnTo>
                  <a:cubicBezTo>
                    <a:pt x="13237" y="33361"/>
                    <a:pt x="13348" y="33062"/>
                    <a:pt x="13439" y="32816"/>
                  </a:cubicBezTo>
                  <a:lnTo>
                    <a:pt x="13439" y="32816"/>
                  </a:lnTo>
                  <a:cubicBezTo>
                    <a:pt x="13409" y="32839"/>
                    <a:pt x="13377" y="32863"/>
                    <a:pt x="13344" y="32888"/>
                  </a:cubicBezTo>
                  <a:cubicBezTo>
                    <a:pt x="13386" y="32846"/>
                    <a:pt x="13427" y="32805"/>
                    <a:pt x="13459" y="32763"/>
                  </a:cubicBezTo>
                  <a:lnTo>
                    <a:pt x="13459" y="32763"/>
                  </a:lnTo>
                  <a:cubicBezTo>
                    <a:pt x="13453" y="32780"/>
                    <a:pt x="13446" y="32798"/>
                    <a:pt x="13439" y="32816"/>
                  </a:cubicBezTo>
                  <a:lnTo>
                    <a:pt x="13439" y="32816"/>
                  </a:lnTo>
                  <a:cubicBezTo>
                    <a:pt x="13520" y="32754"/>
                    <a:pt x="13579" y="32706"/>
                    <a:pt x="13557" y="32706"/>
                  </a:cubicBezTo>
                  <a:lnTo>
                    <a:pt x="13496" y="32706"/>
                  </a:lnTo>
                  <a:cubicBezTo>
                    <a:pt x="13486" y="32725"/>
                    <a:pt x="13474" y="32744"/>
                    <a:pt x="13459" y="32763"/>
                  </a:cubicBezTo>
                  <a:lnTo>
                    <a:pt x="13459" y="32763"/>
                  </a:lnTo>
                  <a:cubicBezTo>
                    <a:pt x="13484" y="32696"/>
                    <a:pt x="13507" y="32635"/>
                    <a:pt x="13526" y="32584"/>
                  </a:cubicBezTo>
                  <a:lnTo>
                    <a:pt x="13526" y="32584"/>
                  </a:lnTo>
                  <a:cubicBezTo>
                    <a:pt x="13513" y="32598"/>
                    <a:pt x="13499" y="32613"/>
                    <a:pt x="13486" y="32629"/>
                  </a:cubicBezTo>
                  <a:lnTo>
                    <a:pt x="13486" y="32629"/>
                  </a:lnTo>
                  <a:cubicBezTo>
                    <a:pt x="13480" y="32632"/>
                    <a:pt x="13473" y="32638"/>
                    <a:pt x="13465" y="32645"/>
                  </a:cubicBezTo>
                  <a:cubicBezTo>
                    <a:pt x="13496" y="32615"/>
                    <a:pt x="13496" y="32554"/>
                    <a:pt x="13526" y="32523"/>
                  </a:cubicBezTo>
                  <a:cubicBezTo>
                    <a:pt x="13623" y="32475"/>
                    <a:pt x="13701" y="32348"/>
                    <a:pt x="13775" y="32269"/>
                  </a:cubicBezTo>
                  <a:close/>
                  <a:moveTo>
                    <a:pt x="9366" y="34129"/>
                  </a:moveTo>
                  <a:lnTo>
                    <a:pt x="9366" y="34129"/>
                  </a:lnTo>
                  <a:cubicBezTo>
                    <a:pt x="9365" y="34129"/>
                    <a:pt x="9359" y="34133"/>
                    <a:pt x="9352" y="34139"/>
                  </a:cubicBezTo>
                  <a:lnTo>
                    <a:pt x="9352" y="34139"/>
                  </a:lnTo>
                  <a:lnTo>
                    <a:pt x="9362" y="34134"/>
                  </a:lnTo>
                  <a:cubicBezTo>
                    <a:pt x="9365" y="34131"/>
                    <a:pt x="9366" y="34129"/>
                    <a:pt x="9366" y="34129"/>
                  </a:cubicBezTo>
                  <a:close/>
                  <a:moveTo>
                    <a:pt x="13131" y="34074"/>
                  </a:moveTo>
                  <a:cubicBezTo>
                    <a:pt x="13131" y="34104"/>
                    <a:pt x="13131" y="34134"/>
                    <a:pt x="13131" y="34195"/>
                  </a:cubicBezTo>
                  <a:lnTo>
                    <a:pt x="13192" y="34165"/>
                  </a:lnTo>
                  <a:lnTo>
                    <a:pt x="13131" y="34074"/>
                  </a:lnTo>
                  <a:close/>
                  <a:moveTo>
                    <a:pt x="13165" y="34461"/>
                  </a:moveTo>
                  <a:lnTo>
                    <a:pt x="13165" y="34461"/>
                  </a:lnTo>
                  <a:cubicBezTo>
                    <a:pt x="13163" y="34461"/>
                    <a:pt x="13161" y="34464"/>
                    <a:pt x="13161" y="34469"/>
                  </a:cubicBezTo>
                  <a:cubicBezTo>
                    <a:pt x="13163" y="34466"/>
                    <a:pt x="13164" y="34463"/>
                    <a:pt x="13165" y="34461"/>
                  </a:cubicBezTo>
                  <a:close/>
                  <a:moveTo>
                    <a:pt x="15593" y="34317"/>
                  </a:moveTo>
                  <a:lnTo>
                    <a:pt x="15593" y="34317"/>
                  </a:lnTo>
                  <a:cubicBezTo>
                    <a:pt x="15704" y="34482"/>
                    <a:pt x="15739" y="34498"/>
                    <a:pt x="15767" y="34499"/>
                  </a:cubicBezTo>
                  <a:lnTo>
                    <a:pt x="15767" y="34499"/>
                  </a:lnTo>
                  <a:cubicBezTo>
                    <a:pt x="15711" y="34451"/>
                    <a:pt x="15652" y="34405"/>
                    <a:pt x="15593" y="34317"/>
                  </a:cubicBezTo>
                  <a:close/>
                  <a:moveTo>
                    <a:pt x="15913" y="34680"/>
                  </a:moveTo>
                  <a:cubicBezTo>
                    <a:pt x="15917" y="34689"/>
                    <a:pt x="15921" y="34700"/>
                    <a:pt x="15927" y="34712"/>
                  </a:cubicBezTo>
                  <a:cubicBezTo>
                    <a:pt x="15923" y="34700"/>
                    <a:pt x="15918" y="34690"/>
                    <a:pt x="15913" y="34680"/>
                  </a:cubicBezTo>
                  <a:close/>
                  <a:moveTo>
                    <a:pt x="12280" y="34681"/>
                  </a:moveTo>
                  <a:lnTo>
                    <a:pt x="12249" y="34742"/>
                  </a:lnTo>
                  <a:lnTo>
                    <a:pt x="12310" y="34742"/>
                  </a:lnTo>
                  <a:lnTo>
                    <a:pt x="12280" y="34681"/>
                  </a:lnTo>
                  <a:close/>
                  <a:moveTo>
                    <a:pt x="12067" y="34864"/>
                  </a:moveTo>
                  <a:cubicBezTo>
                    <a:pt x="12067" y="34864"/>
                    <a:pt x="12037" y="34864"/>
                    <a:pt x="11976" y="34955"/>
                  </a:cubicBezTo>
                  <a:lnTo>
                    <a:pt x="12006" y="34955"/>
                  </a:lnTo>
                  <a:lnTo>
                    <a:pt x="12067" y="34864"/>
                  </a:lnTo>
                  <a:close/>
                  <a:moveTo>
                    <a:pt x="12955" y="34852"/>
                  </a:moveTo>
                  <a:cubicBezTo>
                    <a:pt x="12946" y="34852"/>
                    <a:pt x="12934" y="34856"/>
                    <a:pt x="12918" y="34864"/>
                  </a:cubicBezTo>
                  <a:cubicBezTo>
                    <a:pt x="12903" y="34909"/>
                    <a:pt x="12911" y="34909"/>
                    <a:pt x="12918" y="34909"/>
                  </a:cubicBezTo>
                  <a:cubicBezTo>
                    <a:pt x="12926" y="34909"/>
                    <a:pt x="12933" y="34909"/>
                    <a:pt x="12918" y="34955"/>
                  </a:cubicBezTo>
                  <a:cubicBezTo>
                    <a:pt x="12911" y="34977"/>
                    <a:pt x="12909" y="34985"/>
                    <a:pt x="12910" y="34985"/>
                  </a:cubicBezTo>
                  <a:cubicBezTo>
                    <a:pt x="12913" y="34985"/>
                    <a:pt x="12940" y="34921"/>
                    <a:pt x="12947" y="34921"/>
                  </a:cubicBezTo>
                  <a:cubicBezTo>
                    <a:pt x="12948" y="34921"/>
                    <a:pt x="12949" y="34922"/>
                    <a:pt x="12949" y="34925"/>
                  </a:cubicBezTo>
                  <a:cubicBezTo>
                    <a:pt x="12971" y="34880"/>
                    <a:pt x="12977" y="34852"/>
                    <a:pt x="12955" y="34852"/>
                  </a:cubicBezTo>
                  <a:close/>
                  <a:moveTo>
                    <a:pt x="17447" y="35533"/>
                  </a:moveTo>
                  <a:cubicBezTo>
                    <a:pt x="17447" y="35533"/>
                    <a:pt x="17417" y="35533"/>
                    <a:pt x="17447" y="35563"/>
                  </a:cubicBezTo>
                  <a:cubicBezTo>
                    <a:pt x="17447" y="35563"/>
                    <a:pt x="17447" y="35533"/>
                    <a:pt x="17447" y="35533"/>
                  </a:cubicBezTo>
                  <a:close/>
                  <a:moveTo>
                    <a:pt x="7503" y="35641"/>
                  </a:moveTo>
                  <a:lnTo>
                    <a:pt x="7503" y="35641"/>
                  </a:lnTo>
                  <a:cubicBezTo>
                    <a:pt x="7495" y="35646"/>
                    <a:pt x="7486" y="35650"/>
                    <a:pt x="7477" y="35654"/>
                  </a:cubicBezTo>
                  <a:cubicBezTo>
                    <a:pt x="7477" y="35654"/>
                    <a:pt x="7495" y="35654"/>
                    <a:pt x="7503" y="35641"/>
                  </a:cubicBezTo>
                  <a:close/>
                  <a:moveTo>
                    <a:pt x="17638" y="35615"/>
                  </a:moveTo>
                  <a:lnTo>
                    <a:pt x="17645" y="35624"/>
                  </a:lnTo>
                  <a:lnTo>
                    <a:pt x="17645" y="35624"/>
                  </a:lnTo>
                  <a:lnTo>
                    <a:pt x="17690" y="35654"/>
                  </a:lnTo>
                  <a:lnTo>
                    <a:pt x="17638" y="35615"/>
                  </a:lnTo>
                  <a:close/>
                  <a:moveTo>
                    <a:pt x="17478" y="35411"/>
                  </a:moveTo>
                  <a:lnTo>
                    <a:pt x="17751" y="35624"/>
                  </a:lnTo>
                  <a:cubicBezTo>
                    <a:pt x="17764" y="35649"/>
                    <a:pt x="17766" y="35659"/>
                    <a:pt x="17759" y="35659"/>
                  </a:cubicBezTo>
                  <a:cubicBezTo>
                    <a:pt x="17750" y="35659"/>
                    <a:pt x="17725" y="35641"/>
                    <a:pt x="17690" y="35624"/>
                  </a:cubicBezTo>
                  <a:lnTo>
                    <a:pt x="17690" y="35624"/>
                  </a:lnTo>
                  <a:lnTo>
                    <a:pt x="17751" y="35684"/>
                  </a:lnTo>
                  <a:cubicBezTo>
                    <a:pt x="17777" y="35710"/>
                    <a:pt x="17781" y="35720"/>
                    <a:pt x="17772" y="35720"/>
                  </a:cubicBezTo>
                  <a:cubicBezTo>
                    <a:pt x="17761" y="35720"/>
                    <a:pt x="17725" y="35702"/>
                    <a:pt x="17690" y="35684"/>
                  </a:cubicBezTo>
                  <a:lnTo>
                    <a:pt x="17645" y="35624"/>
                  </a:lnTo>
                  <a:lnTo>
                    <a:pt x="17645" y="35624"/>
                  </a:lnTo>
                  <a:lnTo>
                    <a:pt x="17599" y="35593"/>
                  </a:lnTo>
                  <a:lnTo>
                    <a:pt x="17569" y="35563"/>
                  </a:lnTo>
                  <a:lnTo>
                    <a:pt x="17638" y="35615"/>
                  </a:lnTo>
                  <a:lnTo>
                    <a:pt x="17599" y="35563"/>
                  </a:lnTo>
                  <a:cubicBezTo>
                    <a:pt x="17586" y="35556"/>
                    <a:pt x="17572" y="35550"/>
                    <a:pt x="17557" y="35544"/>
                  </a:cubicBezTo>
                  <a:lnTo>
                    <a:pt x="17557" y="35544"/>
                  </a:lnTo>
                  <a:lnTo>
                    <a:pt x="17478" y="35411"/>
                  </a:lnTo>
                  <a:close/>
                  <a:moveTo>
                    <a:pt x="10699" y="35654"/>
                  </a:moveTo>
                  <a:lnTo>
                    <a:pt x="10699" y="35654"/>
                  </a:lnTo>
                  <a:cubicBezTo>
                    <a:pt x="10627" y="35727"/>
                    <a:pt x="10603" y="35753"/>
                    <a:pt x="10605" y="35753"/>
                  </a:cubicBezTo>
                  <a:cubicBezTo>
                    <a:pt x="10608" y="35753"/>
                    <a:pt x="10650" y="35713"/>
                    <a:pt x="10690" y="35668"/>
                  </a:cubicBezTo>
                  <a:lnTo>
                    <a:pt x="10690" y="35668"/>
                  </a:lnTo>
                  <a:cubicBezTo>
                    <a:pt x="10693" y="35663"/>
                    <a:pt x="10696" y="35659"/>
                    <a:pt x="10699" y="35654"/>
                  </a:cubicBezTo>
                  <a:close/>
                  <a:moveTo>
                    <a:pt x="18141" y="35809"/>
                  </a:moveTo>
                  <a:cubicBezTo>
                    <a:pt x="18153" y="35818"/>
                    <a:pt x="18164" y="35827"/>
                    <a:pt x="18177" y="35836"/>
                  </a:cubicBezTo>
                  <a:cubicBezTo>
                    <a:pt x="18167" y="35827"/>
                    <a:pt x="18154" y="35817"/>
                    <a:pt x="18141" y="35809"/>
                  </a:cubicBezTo>
                  <a:close/>
                  <a:moveTo>
                    <a:pt x="7147" y="35883"/>
                  </a:moveTo>
                  <a:cubicBezTo>
                    <a:pt x="7143" y="35883"/>
                    <a:pt x="7133" y="35891"/>
                    <a:pt x="7121" y="35902"/>
                  </a:cubicBezTo>
                  <a:lnTo>
                    <a:pt x="7121" y="35902"/>
                  </a:lnTo>
                  <a:cubicBezTo>
                    <a:pt x="7129" y="35899"/>
                    <a:pt x="7136" y="35897"/>
                    <a:pt x="7143" y="35897"/>
                  </a:cubicBezTo>
                  <a:cubicBezTo>
                    <a:pt x="7148" y="35887"/>
                    <a:pt x="7149" y="35883"/>
                    <a:pt x="7147" y="35883"/>
                  </a:cubicBezTo>
                  <a:close/>
                  <a:moveTo>
                    <a:pt x="17751" y="35776"/>
                  </a:moveTo>
                  <a:lnTo>
                    <a:pt x="17751" y="35776"/>
                  </a:lnTo>
                  <a:cubicBezTo>
                    <a:pt x="17812" y="35836"/>
                    <a:pt x="17842" y="35867"/>
                    <a:pt x="17903" y="35928"/>
                  </a:cubicBezTo>
                  <a:cubicBezTo>
                    <a:pt x="17842" y="35897"/>
                    <a:pt x="17812" y="35837"/>
                    <a:pt x="17751" y="35776"/>
                  </a:cubicBezTo>
                  <a:close/>
                  <a:moveTo>
                    <a:pt x="7121" y="35902"/>
                  </a:moveTo>
                  <a:cubicBezTo>
                    <a:pt x="7098" y="35910"/>
                    <a:pt x="7075" y="35928"/>
                    <a:pt x="7052" y="35928"/>
                  </a:cubicBezTo>
                  <a:lnTo>
                    <a:pt x="7082" y="35928"/>
                  </a:lnTo>
                  <a:cubicBezTo>
                    <a:pt x="7076" y="35932"/>
                    <a:pt x="7070" y="35937"/>
                    <a:pt x="7064" y="35942"/>
                  </a:cubicBezTo>
                  <a:lnTo>
                    <a:pt x="7064" y="35942"/>
                  </a:lnTo>
                  <a:cubicBezTo>
                    <a:pt x="7079" y="35939"/>
                    <a:pt x="7103" y="35918"/>
                    <a:pt x="7121" y="35902"/>
                  </a:cubicBezTo>
                  <a:close/>
                  <a:moveTo>
                    <a:pt x="16657" y="35836"/>
                  </a:moveTo>
                  <a:lnTo>
                    <a:pt x="16657" y="35836"/>
                  </a:lnTo>
                  <a:cubicBezTo>
                    <a:pt x="16748" y="35897"/>
                    <a:pt x="16809" y="35958"/>
                    <a:pt x="16839" y="36019"/>
                  </a:cubicBezTo>
                  <a:lnTo>
                    <a:pt x="16839" y="35928"/>
                  </a:lnTo>
                  <a:lnTo>
                    <a:pt x="16657" y="35836"/>
                  </a:lnTo>
                  <a:close/>
                  <a:moveTo>
                    <a:pt x="12869" y="36011"/>
                  </a:moveTo>
                  <a:cubicBezTo>
                    <a:pt x="12865" y="36011"/>
                    <a:pt x="12857" y="36019"/>
                    <a:pt x="12857" y="36019"/>
                  </a:cubicBezTo>
                  <a:cubicBezTo>
                    <a:pt x="12857" y="36019"/>
                    <a:pt x="12861" y="36024"/>
                    <a:pt x="12866" y="36030"/>
                  </a:cubicBezTo>
                  <a:lnTo>
                    <a:pt x="12866" y="36030"/>
                  </a:lnTo>
                  <a:cubicBezTo>
                    <a:pt x="12872" y="36015"/>
                    <a:pt x="12872" y="36011"/>
                    <a:pt x="12869" y="36011"/>
                  </a:cubicBezTo>
                  <a:close/>
                  <a:moveTo>
                    <a:pt x="12736" y="35988"/>
                  </a:moveTo>
                  <a:cubicBezTo>
                    <a:pt x="12736" y="36019"/>
                    <a:pt x="12736" y="36019"/>
                    <a:pt x="12736" y="36019"/>
                  </a:cubicBezTo>
                  <a:lnTo>
                    <a:pt x="12766" y="36049"/>
                  </a:lnTo>
                  <a:cubicBezTo>
                    <a:pt x="12766" y="35988"/>
                    <a:pt x="12736" y="35988"/>
                    <a:pt x="12736" y="35988"/>
                  </a:cubicBezTo>
                  <a:close/>
                  <a:moveTo>
                    <a:pt x="6353" y="36262"/>
                  </a:moveTo>
                  <a:lnTo>
                    <a:pt x="6353" y="36262"/>
                  </a:lnTo>
                  <a:cubicBezTo>
                    <a:pt x="6353" y="36262"/>
                    <a:pt x="6353" y="36262"/>
                    <a:pt x="6353" y="36262"/>
                  </a:cubicBezTo>
                  <a:cubicBezTo>
                    <a:pt x="6353" y="36262"/>
                    <a:pt x="6353" y="36262"/>
                    <a:pt x="6353" y="36262"/>
                  </a:cubicBezTo>
                  <a:close/>
                  <a:moveTo>
                    <a:pt x="6383" y="36232"/>
                  </a:moveTo>
                  <a:cubicBezTo>
                    <a:pt x="6322" y="36262"/>
                    <a:pt x="6292" y="36262"/>
                    <a:pt x="6292" y="36262"/>
                  </a:cubicBezTo>
                  <a:lnTo>
                    <a:pt x="6322" y="36292"/>
                  </a:lnTo>
                  <a:lnTo>
                    <a:pt x="6383" y="36232"/>
                  </a:lnTo>
                  <a:close/>
                  <a:moveTo>
                    <a:pt x="18298" y="36323"/>
                  </a:moveTo>
                  <a:lnTo>
                    <a:pt x="18298" y="36323"/>
                  </a:lnTo>
                  <a:cubicBezTo>
                    <a:pt x="18322" y="36343"/>
                    <a:pt x="18347" y="36363"/>
                    <a:pt x="18371" y="36382"/>
                  </a:cubicBezTo>
                  <a:lnTo>
                    <a:pt x="18371" y="36382"/>
                  </a:lnTo>
                  <a:cubicBezTo>
                    <a:pt x="18357" y="36369"/>
                    <a:pt x="18335" y="36350"/>
                    <a:pt x="18298" y="36323"/>
                  </a:cubicBezTo>
                  <a:close/>
                  <a:moveTo>
                    <a:pt x="18359" y="36384"/>
                  </a:moveTo>
                  <a:lnTo>
                    <a:pt x="18359" y="36384"/>
                  </a:lnTo>
                  <a:cubicBezTo>
                    <a:pt x="18365" y="36389"/>
                    <a:pt x="18371" y="36394"/>
                    <a:pt x="18376" y="36397"/>
                  </a:cubicBezTo>
                  <a:lnTo>
                    <a:pt x="18376" y="36397"/>
                  </a:lnTo>
                  <a:lnTo>
                    <a:pt x="18359" y="36384"/>
                  </a:lnTo>
                  <a:close/>
                  <a:moveTo>
                    <a:pt x="6079" y="36384"/>
                  </a:moveTo>
                  <a:lnTo>
                    <a:pt x="6018" y="36414"/>
                  </a:lnTo>
                  <a:lnTo>
                    <a:pt x="6079" y="36414"/>
                  </a:lnTo>
                  <a:lnTo>
                    <a:pt x="6079" y="36384"/>
                  </a:lnTo>
                  <a:close/>
                  <a:moveTo>
                    <a:pt x="5988" y="36505"/>
                  </a:moveTo>
                  <a:lnTo>
                    <a:pt x="5988" y="36536"/>
                  </a:lnTo>
                  <a:cubicBezTo>
                    <a:pt x="5988" y="36536"/>
                    <a:pt x="6018" y="36505"/>
                    <a:pt x="6018" y="36505"/>
                  </a:cubicBezTo>
                  <a:close/>
                  <a:moveTo>
                    <a:pt x="12746" y="36857"/>
                  </a:moveTo>
                  <a:cubicBezTo>
                    <a:pt x="12744" y="36857"/>
                    <a:pt x="12740" y="36861"/>
                    <a:pt x="12736" y="36870"/>
                  </a:cubicBezTo>
                  <a:cubicBezTo>
                    <a:pt x="12742" y="36876"/>
                    <a:pt x="12747" y="36885"/>
                    <a:pt x="12751" y="36896"/>
                  </a:cubicBezTo>
                  <a:lnTo>
                    <a:pt x="12751" y="36896"/>
                  </a:lnTo>
                  <a:cubicBezTo>
                    <a:pt x="12751" y="36877"/>
                    <a:pt x="12751" y="36857"/>
                    <a:pt x="12746" y="36857"/>
                  </a:cubicBezTo>
                  <a:close/>
                  <a:moveTo>
                    <a:pt x="12918" y="36900"/>
                  </a:moveTo>
                  <a:cubicBezTo>
                    <a:pt x="12918" y="36931"/>
                    <a:pt x="12918" y="36961"/>
                    <a:pt x="12918" y="36991"/>
                  </a:cubicBezTo>
                  <a:lnTo>
                    <a:pt x="12857" y="36991"/>
                  </a:lnTo>
                  <a:cubicBezTo>
                    <a:pt x="12827" y="36961"/>
                    <a:pt x="12857" y="36931"/>
                    <a:pt x="12918" y="36900"/>
                  </a:cubicBezTo>
                  <a:close/>
                  <a:moveTo>
                    <a:pt x="12751" y="36896"/>
                  </a:moveTo>
                  <a:lnTo>
                    <a:pt x="12751" y="36896"/>
                  </a:lnTo>
                  <a:cubicBezTo>
                    <a:pt x="12751" y="36912"/>
                    <a:pt x="12751" y="36926"/>
                    <a:pt x="12754" y="36926"/>
                  </a:cubicBezTo>
                  <a:cubicBezTo>
                    <a:pt x="12755" y="36926"/>
                    <a:pt x="12756" y="36925"/>
                    <a:pt x="12758" y="36921"/>
                  </a:cubicBezTo>
                  <a:lnTo>
                    <a:pt x="12758" y="36921"/>
                  </a:lnTo>
                  <a:cubicBezTo>
                    <a:pt x="12766" y="36961"/>
                    <a:pt x="12766" y="37013"/>
                    <a:pt x="12766" y="37052"/>
                  </a:cubicBezTo>
                  <a:cubicBezTo>
                    <a:pt x="12766" y="37030"/>
                    <a:pt x="12766" y="36960"/>
                    <a:pt x="12766" y="36900"/>
                  </a:cubicBezTo>
                  <a:cubicBezTo>
                    <a:pt x="12763" y="36911"/>
                    <a:pt x="12760" y="36917"/>
                    <a:pt x="12758" y="36921"/>
                  </a:cubicBezTo>
                  <a:lnTo>
                    <a:pt x="12758" y="36921"/>
                  </a:lnTo>
                  <a:cubicBezTo>
                    <a:pt x="12756" y="36912"/>
                    <a:pt x="12754" y="36903"/>
                    <a:pt x="12751" y="36896"/>
                  </a:cubicBezTo>
                  <a:close/>
                  <a:moveTo>
                    <a:pt x="12645" y="37113"/>
                  </a:moveTo>
                  <a:cubicBezTo>
                    <a:pt x="12645" y="37113"/>
                    <a:pt x="12645" y="37140"/>
                    <a:pt x="12654" y="37140"/>
                  </a:cubicBezTo>
                  <a:cubicBezTo>
                    <a:pt x="12658" y="37140"/>
                    <a:pt x="12665" y="37133"/>
                    <a:pt x="12675" y="37113"/>
                  </a:cubicBezTo>
                  <a:close/>
                  <a:moveTo>
                    <a:pt x="11094" y="36840"/>
                  </a:moveTo>
                  <a:cubicBezTo>
                    <a:pt x="11064" y="36931"/>
                    <a:pt x="11003" y="37052"/>
                    <a:pt x="10912" y="37143"/>
                  </a:cubicBezTo>
                  <a:cubicBezTo>
                    <a:pt x="10973" y="37052"/>
                    <a:pt x="11034" y="36961"/>
                    <a:pt x="11064" y="36900"/>
                  </a:cubicBezTo>
                  <a:lnTo>
                    <a:pt x="11094" y="36840"/>
                  </a:lnTo>
                  <a:close/>
                  <a:moveTo>
                    <a:pt x="9696" y="37174"/>
                  </a:moveTo>
                  <a:cubicBezTo>
                    <a:pt x="9683" y="37199"/>
                    <a:pt x="9671" y="37224"/>
                    <a:pt x="9658" y="37247"/>
                  </a:cubicBezTo>
                  <a:lnTo>
                    <a:pt x="9658" y="37247"/>
                  </a:lnTo>
                  <a:cubicBezTo>
                    <a:pt x="9660" y="37243"/>
                    <a:pt x="9663" y="37239"/>
                    <a:pt x="9666" y="37235"/>
                  </a:cubicBezTo>
                  <a:lnTo>
                    <a:pt x="9696" y="37204"/>
                  </a:lnTo>
                  <a:lnTo>
                    <a:pt x="9696" y="37174"/>
                  </a:lnTo>
                  <a:close/>
                  <a:moveTo>
                    <a:pt x="11672" y="37235"/>
                  </a:moveTo>
                  <a:lnTo>
                    <a:pt x="11672" y="37235"/>
                  </a:lnTo>
                  <a:cubicBezTo>
                    <a:pt x="11654" y="37252"/>
                    <a:pt x="11647" y="37270"/>
                    <a:pt x="11650" y="37270"/>
                  </a:cubicBezTo>
                  <a:cubicBezTo>
                    <a:pt x="11652" y="37270"/>
                    <a:pt x="11659" y="37260"/>
                    <a:pt x="11672" y="37235"/>
                  </a:cubicBezTo>
                  <a:close/>
                  <a:moveTo>
                    <a:pt x="10912" y="37113"/>
                  </a:moveTo>
                  <a:lnTo>
                    <a:pt x="10912" y="37113"/>
                  </a:lnTo>
                  <a:cubicBezTo>
                    <a:pt x="10887" y="37189"/>
                    <a:pt x="10841" y="37243"/>
                    <a:pt x="10791" y="37311"/>
                  </a:cubicBezTo>
                  <a:lnTo>
                    <a:pt x="10791" y="37311"/>
                  </a:lnTo>
                  <a:cubicBezTo>
                    <a:pt x="10824" y="37245"/>
                    <a:pt x="10868" y="37179"/>
                    <a:pt x="10912" y="37113"/>
                  </a:cubicBezTo>
                  <a:close/>
                  <a:moveTo>
                    <a:pt x="12645" y="37326"/>
                  </a:moveTo>
                  <a:lnTo>
                    <a:pt x="12645" y="37356"/>
                  </a:lnTo>
                  <a:cubicBezTo>
                    <a:pt x="12645" y="37326"/>
                    <a:pt x="12645" y="37326"/>
                    <a:pt x="12675" y="37326"/>
                  </a:cubicBezTo>
                  <a:close/>
                  <a:moveTo>
                    <a:pt x="11698" y="37267"/>
                  </a:moveTo>
                  <a:cubicBezTo>
                    <a:pt x="11690" y="37267"/>
                    <a:pt x="11672" y="37331"/>
                    <a:pt x="11649" y="37402"/>
                  </a:cubicBezTo>
                  <a:lnTo>
                    <a:pt x="11649" y="37402"/>
                  </a:lnTo>
                  <a:cubicBezTo>
                    <a:pt x="11666" y="37356"/>
                    <a:pt x="11682" y="37312"/>
                    <a:pt x="11698" y="37267"/>
                  </a:cubicBezTo>
                  <a:lnTo>
                    <a:pt x="11698" y="37267"/>
                  </a:lnTo>
                  <a:cubicBezTo>
                    <a:pt x="11698" y="37267"/>
                    <a:pt x="11698" y="37267"/>
                    <a:pt x="11698" y="37267"/>
                  </a:cubicBezTo>
                  <a:close/>
                  <a:moveTo>
                    <a:pt x="9658" y="37247"/>
                  </a:moveTo>
                  <a:lnTo>
                    <a:pt x="9658" y="37247"/>
                  </a:lnTo>
                  <a:cubicBezTo>
                    <a:pt x="9600" y="37331"/>
                    <a:pt x="9542" y="37391"/>
                    <a:pt x="9483" y="37478"/>
                  </a:cubicBezTo>
                  <a:cubicBezTo>
                    <a:pt x="9555" y="37406"/>
                    <a:pt x="9609" y="37334"/>
                    <a:pt x="9658" y="37247"/>
                  </a:cubicBezTo>
                  <a:close/>
                  <a:moveTo>
                    <a:pt x="10791" y="37080"/>
                  </a:moveTo>
                  <a:cubicBezTo>
                    <a:pt x="10789" y="37080"/>
                    <a:pt x="10779" y="37089"/>
                    <a:pt x="10760" y="37113"/>
                  </a:cubicBezTo>
                  <a:cubicBezTo>
                    <a:pt x="10699" y="37265"/>
                    <a:pt x="10639" y="37387"/>
                    <a:pt x="10547" y="37539"/>
                  </a:cubicBezTo>
                  <a:cubicBezTo>
                    <a:pt x="10658" y="37400"/>
                    <a:pt x="10744" y="37261"/>
                    <a:pt x="10827" y="37100"/>
                  </a:cubicBezTo>
                  <a:lnTo>
                    <a:pt x="10827" y="37100"/>
                  </a:lnTo>
                  <a:cubicBezTo>
                    <a:pt x="10802" y="37138"/>
                    <a:pt x="10777" y="37171"/>
                    <a:pt x="10760" y="37204"/>
                  </a:cubicBezTo>
                  <a:cubicBezTo>
                    <a:pt x="10732" y="37238"/>
                    <a:pt x="10719" y="37251"/>
                    <a:pt x="10714" y="37251"/>
                  </a:cubicBezTo>
                  <a:cubicBezTo>
                    <a:pt x="10699" y="37251"/>
                    <a:pt x="10803" y="37080"/>
                    <a:pt x="10791" y="37080"/>
                  </a:cubicBezTo>
                  <a:close/>
                  <a:moveTo>
                    <a:pt x="10578" y="37478"/>
                  </a:moveTo>
                  <a:cubicBezTo>
                    <a:pt x="10578" y="37478"/>
                    <a:pt x="10557" y="37498"/>
                    <a:pt x="10533" y="37556"/>
                  </a:cubicBezTo>
                  <a:lnTo>
                    <a:pt x="10533" y="37556"/>
                  </a:lnTo>
                  <a:lnTo>
                    <a:pt x="10578" y="37478"/>
                  </a:lnTo>
                  <a:close/>
                  <a:moveTo>
                    <a:pt x="11649" y="37402"/>
                  </a:moveTo>
                  <a:cubicBezTo>
                    <a:pt x="11628" y="37456"/>
                    <a:pt x="11605" y="37511"/>
                    <a:pt x="11581" y="37569"/>
                  </a:cubicBezTo>
                  <a:cubicBezTo>
                    <a:pt x="11605" y="37533"/>
                    <a:pt x="11629" y="37465"/>
                    <a:pt x="11649" y="37402"/>
                  </a:cubicBezTo>
                  <a:close/>
                  <a:moveTo>
                    <a:pt x="9201" y="37447"/>
                  </a:moveTo>
                  <a:cubicBezTo>
                    <a:pt x="9172" y="37488"/>
                    <a:pt x="9140" y="37529"/>
                    <a:pt x="9107" y="37570"/>
                  </a:cubicBezTo>
                  <a:lnTo>
                    <a:pt x="9107" y="37570"/>
                  </a:lnTo>
                  <a:cubicBezTo>
                    <a:pt x="9115" y="37565"/>
                    <a:pt x="9129" y="37555"/>
                    <a:pt x="9149" y="37539"/>
                  </a:cubicBezTo>
                  <a:cubicBezTo>
                    <a:pt x="9162" y="37512"/>
                    <a:pt x="9181" y="37480"/>
                    <a:pt x="9201" y="37447"/>
                  </a:cubicBezTo>
                  <a:close/>
                  <a:moveTo>
                    <a:pt x="10533" y="37556"/>
                  </a:moveTo>
                  <a:lnTo>
                    <a:pt x="10495" y="37623"/>
                  </a:lnTo>
                  <a:lnTo>
                    <a:pt x="10495" y="37623"/>
                  </a:lnTo>
                  <a:cubicBezTo>
                    <a:pt x="10502" y="37615"/>
                    <a:pt x="10509" y="37607"/>
                    <a:pt x="10517" y="37599"/>
                  </a:cubicBezTo>
                  <a:cubicBezTo>
                    <a:pt x="10522" y="37583"/>
                    <a:pt x="10528" y="37568"/>
                    <a:pt x="10533" y="37556"/>
                  </a:cubicBezTo>
                  <a:close/>
                  <a:moveTo>
                    <a:pt x="17954" y="37433"/>
                  </a:moveTo>
                  <a:cubicBezTo>
                    <a:pt x="17950" y="37433"/>
                    <a:pt x="17953" y="37446"/>
                    <a:pt x="17964" y="37478"/>
                  </a:cubicBezTo>
                  <a:lnTo>
                    <a:pt x="17933" y="37447"/>
                  </a:lnTo>
                  <a:lnTo>
                    <a:pt x="17933" y="37447"/>
                  </a:lnTo>
                  <a:cubicBezTo>
                    <a:pt x="18085" y="37660"/>
                    <a:pt x="17994" y="37478"/>
                    <a:pt x="18116" y="37660"/>
                  </a:cubicBezTo>
                  <a:cubicBezTo>
                    <a:pt x="18121" y="37663"/>
                    <a:pt x="18124" y="37664"/>
                    <a:pt x="18126" y="37664"/>
                  </a:cubicBezTo>
                  <a:cubicBezTo>
                    <a:pt x="18152" y="37664"/>
                    <a:pt x="18047" y="37535"/>
                    <a:pt x="18051" y="37535"/>
                  </a:cubicBezTo>
                  <a:lnTo>
                    <a:pt x="18051" y="37535"/>
                  </a:lnTo>
                  <a:cubicBezTo>
                    <a:pt x="18051" y="37535"/>
                    <a:pt x="18053" y="37536"/>
                    <a:pt x="18055" y="37539"/>
                  </a:cubicBezTo>
                  <a:cubicBezTo>
                    <a:pt x="17996" y="37479"/>
                    <a:pt x="17962" y="37433"/>
                    <a:pt x="17954" y="37433"/>
                  </a:cubicBezTo>
                  <a:close/>
                  <a:moveTo>
                    <a:pt x="9483" y="37478"/>
                  </a:moveTo>
                  <a:lnTo>
                    <a:pt x="9483" y="37478"/>
                  </a:lnTo>
                  <a:cubicBezTo>
                    <a:pt x="9392" y="37539"/>
                    <a:pt x="9332" y="37599"/>
                    <a:pt x="9271" y="37691"/>
                  </a:cubicBezTo>
                  <a:cubicBezTo>
                    <a:pt x="9362" y="37599"/>
                    <a:pt x="9423" y="37539"/>
                    <a:pt x="9483" y="37478"/>
                  </a:cubicBezTo>
                  <a:close/>
                  <a:moveTo>
                    <a:pt x="10495" y="37623"/>
                  </a:moveTo>
                  <a:cubicBezTo>
                    <a:pt x="10459" y="37664"/>
                    <a:pt x="10439" y="37699"/>
                    <a:pt x="10445" y="37699"/>
                  </a:cubicBezTo>
                  <a:cubicBezTo>
                    <a:pt x="10447" y="37699"/>
                    <a:pt x="10451" y="37696"/>
                    <a:pt x="10456" y="37691"/>
                  </a:cubicBezTo>
                  <a:lnTo>
                    <a:pt x="10495" y="37623"/>
                  </a:lnTo>
                  <a:close/>
                  <a:moveTo>
                    <a:pt x="10463" y="37517"/>
                  </a:moveTo>
                  <a:lnTo>
                    <a:pt x="10463" y="37517"/>
                  </a:lnTo>
                  <a:cubicBezTo>
                    <a:pt x="10460" y="37517"/>
                    <a:pt x="10442" y="37546"/>
                    <a:pt x="10395" y="37630"/>
                  </a:cubicBezTo>
                  <a:cubicBezTo>
                    <a:pt x="10374" y="37651"/>
                    <a:pt x="10307" y="37764"/>
                    <a:pt x="10312" y="37764"/>
                  </a:cubicBezTo>
                  <a:cubicBezTo>
                    <a:pt x="10315" y="37764"/>
                    <a:pt x="10329" y="37744"/>
                    <a:pt x="10365" y="37691"/>
                  </a:cubicBezTo>
                  <a:lnTo>
                    <a:pt x="10395" y="37691"/>
                  </a:lnTo>
                  <a:cubicBezTo>
                    <a:pt x="10395" y="37669"/>
                    <a:pt x="10469" y="37517"/>
                    <a:pt x="10463" y="37517"/>
                  </a:cubicBezTo>
                  <a:close/>
                  <a:moveTo>
                    <a:pt x="9206" y="37393"/>
                  </a:moveTo>
                  <a:cubicBezTo>
                    <a:pt x="9204" y="37393"/>
                    <a:pt x="9196" y="37400"/>
                    <a:pt x="9180" y="37417"/>
                  </a:cubicBezTo>
                  <a:cubicBezTo>
                    <a:pt x="9088" y="37569"/>
                    <a:pt x="8967" y="37721"/>
                    <a:pt x="8876" y="37843"/>
                  </a:cubicBezTo>
                  <a:cubicBezTo>
                    <a:pt x="8948" y="37752"/>
                    <a:pt x="9032" y="37661"/>
                    <a:pt x="9107" y="37570"/>
                  </a:cubicBezTo>
                  <a:lnTo>
                    <a:pt x="9107" y="37570"/>
                  </a:lnTo>
                  <a:cubicBezTo>
                    <a:pt x="9102" y="37573"/>
                    <a:pt x="9099" y="37574"/>
                    <a:pt x="9097" y="37574"/>
                  </a:cubicBezTo>
                  <a:cubicBezTo>
                    <a:pt x="9070" y="37574"/>
                    <a:pt x="9217" y="37393"/>
                    <a:pt x="9206" y="37393"/>
                  </a:cubicBezTo>
                  <a:close/>
                  <a:moveTo>
                    <a:pt x="10453" y="37860"/>
                  </a:moveTo>
                  <a:cubicBezTo>
                    <a:pt x="10448" y="37860"/>
                    <a:pt x="10442" y="37877"/>
                    <a:pt x="10450" y="37877"/>
                  </a:cubicBezTo>
                  <a:cubicBezTo>
                    <a:pt x="10451" y="37877"/>
                    <a:pt x="10452" y="37877"/>
                    <a:pt x="10454" y="37876"/>
                  </a:cubicBezTo>
                  <a:lnTo>
                    <a:pt x="10454" y="37876"/>
                  </a:lnTo>
                  <a:cubicBezTo>
                    <a:pt x="10455" y="37875"/>
                    <a:pt x="10455" y="37874"/>
                    <a:pt x="10456" y="37873"/>
                  </a:cubicBezTo>
                  <a:cubicBezTo>
                    <a:pt x="10456" y="37863"/>
                    <a:pt x="10455" y="37860"/>
                    <a:pt x="10453" y="37860"/>
                  </a:cubicBezTo>
                  <a:close/>
                  <a:moveTo>
                    <a:pt x="11186" y="37904"/>
                  </a:moveTo>
                  <a:lnTo>
                    <a:pt x="11155" y="37964"/>
                  </a:lnTo>
                  <a:cubicBezTo>
                    <a:pt x="11155" y="37966"/>
                    <a:pt x="11155" y="37967"/>
                    <a:pt x="11155" y="37969"/>
                  </a:cubicBezTo>
                  <a:lnTo>
                    <a:pt x="11155" y="37969"/>
                  </a:lnTo>
                  <a:cubicBezTo>
                    <a:pt x="11161" y="37955"/>
                    <a:pt x="11170" y="37934"/>
                    <a:pt x="11186" y="37904"/>
                  </a:cubicBezTo>
                  <a:close/>
                  <a:moveTo>
                    <a:pt x="11155" y="37969"/>
                  </a:moveTo>
                  <a:lnTo>
                    <a:pt x="11155" y="37969"/>
                  </a:lnTo>
                  <a:cubicBezTo>
                    <a:pt x="11148" y="37985"/>
                    <a:pt x="11147" y="37991"/>
                    <a:pt x="11148" y="37991"/>
                  </a:cubicBezTo>
                  <a:cubicBezTo>
                    <a:pt x="11149" y="37991"/>
                    <a:pt x="11154" y="37981"/>
                    <a:pt x="11155" y="37969"/>
                  </a:cubicBezTo>
                  <a:close/>
                  <a:moveTo>
                    <a:pt x="8909" y="37773"/>
                  </a:moveTo>
                  <a:cubicBezTo>
                    <a:pt x="8905" y="37773"/>
                    <a:pt x="8879" y="37799"/>
                    <a:pt x="8815" y="37873"/>
                  </a:cubicBezTo>
                  <a:cubicBezTo>
                    <a:pt x="8815" y="37894"/>
                    <a:pt x="8739" y="38007"/>
                    <a:pt x="8748" y="38007"/>
                  </a:cubicBezTo>
                  <a:cubicBezTo>
                    <a:pt x="8752" y="38007"/>
                    <a:pt x="8770" y="37987"/>
                    <a:pt x="8815" y="37934"/>
                  </a:cubicBezTo>
                  <a:cubicBezTo>
                    <a:pt x="8815" y="37913"/>
                    <a:pt x="8918" y="37773"/>
                    <a:pt x="8909" y="37773"/>
                  </a:cubicBezTo>
                  <a:close/>
                  <a:moveTo>
                    <a:pt x="18481" y="37995"/>
                  </a:moveTo>
                  <a:cubicBezTo>
                    <a:pt x="18489" y="38011"/>
                    <a:pt x="18504" y="38033"/>
                    <a:pt x="18522" y="38054"/>
                  </a:cubicBezTo>
                  <a:lnTo>
                    <a:pt x="18522" y="38054"/>
                  </a:lnTo>
                  <a:lnTo>
                    <a:pt x="18481" y="37995"/>
                  </a:lnTo>
                  <a:close/>
                  <a:moveTo>
                    <a:pt x="12705" y="37964"/>
                  </a:moveTo>
                  <a:cubicBezTo>
                    <a:pt x="12705" y="37995"/>
                    <a:pt x="12705" y="38025"/>
                    <a:pt x="12705" y="38055"/>
                  </a:cubicBezTo>
                  <a:cubicBezTo>
                    <a:pt x="12713" y="38017"/>
                    <a:pt x="12721" y="37979"/>
                    <a:pt x="12705" y="37964"/>
                  </a:cubicBezTo>
                  <a:close/>
                  <a:moveTo>
                    <a:pt x="10091" y="38177"/>
                  </a:moveTo>
                  <a:lnTo>
                    <a:pt x="10091" y="38177"/>
                  </a:lnTo>
                  <a:cubicBezTo>
                    <a:pt x="10076" y="38192"/>
                    <a:pt x="10069" y="38207"/>
                    <a:pt x="10061" y="38223"/>
                  </a:cubicBezTo>
                  <a:lnTo>
                    <a:pt x="10061" y="38223"/>
                  </a:lnTo>
                  <a:lnTo>
                    <a:pt x="10091" y="38177"/>
                  </a:lnTo>
                  <a:close/>
                  <a:moveTo>
                    <a:pt x="10061" y="38223"/>
                  </a:moveTo>
                  <a:lnTo>
                    <a:pt x="10031" y="38268"/>
                  </a:lnTo>
                  <a:cubicBezTo>
                    <a:pt x="10046" y="38253"/>
                    <a:pt x="10053" y="38238"/>
                    <a:pt x="10061" y="38223"/>
                  </a:cubicBezTo>
                  <a:close/>
                  <a:moveTo>
                    <a:pt x="12645" y="38238"/>
                  </a:moveTo>
                  <a:lnTo>
                    <a:pt x="12614" y="38268"/>
                  </a:lnTo>
                  <a:lnTo>
                    <a:pt x="12645" y="38268"/>
                  </a:lnTo>
                  <a:lnTo>
                    <a:pt x="12645" y="38238"/>
                  </a:lnTo>
                  <a:close/>
                  <a:moveTo>
                    <a:pt x="12675" y="38238"/>
                  </a:moveTo>
                  <a:cubicBezTo>
                    <a:pt x="12645" y="38238"/>
                    <a:pt x="12675" y="38299"/>
                    <a:pt x="12675" y="38329"/>
                  </a:cubicBezTo>
                  <a:cubicBezTo>
                    <a:pt x="12705" y="38329"/>
                    <a:pt x="12705" y="38268"/>
                    <a:pt x="12705" y="38238"/>
                  </a:cubicBezTo>
                  <a:close/>
                  <a:moveTo>
                    <a:pt x="10243" y="38147"/>
                  </a:moveTo>
                  <a:lnTo>
                    <a:pt x="10243" y="38147"/>
                  </a:lnTo>
                  <a:cubicBezTo>
                    <a:pt x="10178" y="38212"/>
                    <a:pt x="10128" y="38277"/>
                    <a:pt x="10094" y="38354"/>
                  </a:cubicBezTo>
                  <a:lnTo>
                    <a:pt x="10094" y="38354"/>
                  </a:lnTo>
                  <a:cubicBezTo>
                    <a:pt x="10159" y="38254"/>
                    <a:pt x="10212" y="38178"/>
                    <a:pt x="10243" y="38147"/>
                  </a:cubicBezTo>
                  <a:close/>
                  <a:moveTo>
                    <a:pt x="10183" y="38268"/>
                  </a:moveTo>
                  <a:lnTo>
                    <a:pt x="10094" y="38401"/>
                  </a:lnTo>
                  <a:lnTo>
                    <a:pt x="10094" y="38401"/>
                  </a:lnTo>
                  <a:cubicBezTo>
                    <a:pt x="10125" y="38358"/>
                    <a:pt x="10154" y="38316"/>
                    <a:pt x="10183" y="38268"/>
                  </a:cubicBezTo>
                  <a:close/>
                  <a:moveTo>
                    <a:pt x="12827" y="38390"/>
                  </a:moveTo>
                  <a:lnTo>
                    <a:pt x="12797" y="38450"/>
                  </a:lnTo>
                  <a:lnTo>
                    <a:pt x="12827" y="38450"/>
                  </a:lnTo>
                  <a:lnTo>
                    <a:pt x="12827" y="38390"/>
                  </a:lnTo>
                  <a:close/>
                  <a:moveTo>
                    <a:pt x="8420" y="38390"/>
                  </a:moveTo>
                  <a:lnTo>
                    <a:pt x="8359" y="38481"/>
                  </a:lnTo>
                  <a:cubicBezTo>
                    <a:pt x="8389" y="38450"/>
                    <a:pt x="8420" y="38420"/>
                    <a:pt x="8450" y="38420"/>
                  </a:cubicBezTo>
                  <a:lnTo>
                    <a:pt x="8420" y="38390"/>
                  </a:lnTo>
                  <a:close/>
                  <a:moveTo>
                    <a:pt x="8450" y="38420"/>
                  </a:moveTo>
                  <a:cubicBezTo>
                    <a:pt x="8429" y="38441"/>
                    <a:pt x="8409" y="38463"/>
                    <a:pt x="8390" y="38484"/>
                  </a:cubicBezTo>
                  <a:lnTo>
                    <a:pt x="8390" y="38484"/>
                  </a:lnTo>
                  <a:cubicBezTo>
                    <a:pt x="8416" y="38456"/>
                    <a:pt x="8436" y="38434"/>
                    <a:pt x="8450" y="38420"/>
                  </a:cubicBezTo>
                  <a:close/>
                  <a:moveTo>
                    <a:pt x="19180" y="38481"/>
                  </a:moveTo>
                  <a:cubicBezTo>
                    <a:pt x="19195" y="38496"/>
                    <a:pt x="19210" y="38519"/>
                    <a:pt x="19225" y="38542"/>
                  </a:cubicBezTo>
                  <a:lnTo>
                    <a:pt x="19225" y="38542"/>
                  </a:lnTo>
                  <a:cubicBezTo>
                    <a:pt x="19210" y="38521"/>
                    <a:pt x="19195" y="38501"/>
                    <a:pt x="19180" y="38481"/>
                  </a:cubicBezTo>
                  <a:close/>
                  <a:moveTo>
                    <a:pt x="12797" y="38511"/>
                  </a:moveTo>
                  <a:lnTo>
                    <a:pt x="12797" y="38572"/>
                  </a:lnTo>
                  <a:lnTo>
                    <a:pt x="12827" y="38572"/>
                  </a:lnTo>
                  <a:lnTo>
                    <a:pt x="12797" y="38511"/>
                  </a:lnTo>
                  <a:close/>
                  <a:moveTo>
                    <a:pt x="20760" y="38481"/>
                  </a:moveTo>
                  <a:cubicBezTo>
                    <a:pt x="20851" y="38511"/>
                    <a:pt x="20912" y="38572"/>
                    <a:pt x="21003" y="38663"/>
                  </a:cubicBezTo>
                  <a:lnTo>
                    <a:pt x="20973" y="38542"/>
                  </a:lnTo>
                  <a:lnTo>
                    <a:pt x="20760" y="38481"/>
                  </a:lnTo>
                  <a:close/>
                  <a:moveTo>
                    <a:pt x="12660" y="38416"/>
                  </a:moveTo>
                  <a:cubicBezTo>
                    <a:pt x="12655" y="38416"/>
                    <a:pt x="12650" y="38417"/>
                    <a:pt x="12645" y="38420"/>
                  </a:cubicBezTo>
                  <a:lnTo>
                    <a:pt x="12645" y="38481"/>
                  </a:lnTo>
                  <a:cubicBezTo>
                    <a:pt x="12675" y="38481"/>
                    <a:pt x="12705" y="38572"/>
                    <a:pt x="12645" y="38633"/>
                  </a:cubicBezTo>
                  <a:cubicBezTo>
                    <a:pt x="12633" y="38656"/>
                    <a:pt x="12644" y="38666"/>
                    <a:pt x="12663" y="38666"/>
                  </a:cubicBezTo>
                  <a:cubicBezTo>
                    <a:pt x="12694" y="38666"/>
                    <a:pt x="12747" y="38640"/>
                    <a:pt x="12766" y="38602"/>
                  </a:cubicBezTo>
                  <a:lnTo>
                    <a:pt x="12766" y="38542"/>
                  </a:lnTo>
                  <a:cubicBezTo>
                    <a:pt x="12766" y="38542"/>
                    <a:pt x="12724" y="38647"/>
                    <a:pt x="12710" y="38647"/>
                  </a:cubicBezTo>
                  <a:cubicBezTo>
                    <a:pt x="12707" y="38647"/>
                    <a:pt x="12705" y="38643"/>
                    <a:pt x="12705" y="38633"/>
                  </a:cubicBezTo>
                  <a:cubicBezTo>
                    <a:pt x="12675" y="38572"/>
                    <a:pt x="12705" y="38542"/>
                    <a:pt x="12736" y="38511"/>
                  </a:cubicBezTo>
                  <a:lnTo>
                    <a:pt x="12736" y="38511"/>
                  </a:lnTo>
                  <a:cubicBezTo>
                    <a:pt x="12733" y="38514"/>
                    <a:pt x="12731" y="38515"/>
                    <a:pt x="12728" y="38515"/>
                  </a:cubicBezTo>
                  <a:cubicBezTo>
                    <a:pt x="12707" y="38515"/>
                    <a:pt x="12701" y="38416"/>
                    <a:pt x="12660" y="38416"/>
                  </a:cubicBezTo>
                  <a:close/>
                  <a:moveTo>
                    <a:pt x="12797" y="38602"/>
                  </a:moveTo>
                  <a:lnTo>
                    <a:pt x="12797" y="38724"/>
                  </a:lnTo>
                  <a:lnTo>
                    <a:pt x="12797" y="38754"/>
                  </a:lnTo>
                  <a:cubicBezTo>
                    <a:pt x="12797" y="38694"/>
                    <a:pt x="12797" y="38663"/>
                    <a:pt x="12827" y="38633"/>
                  </a:cubicBezTo>
                  <a:cubicBezTo>
                    <a:pt x="12827" y="38602"/>
                    <a:pt x="12827" y="38602"/>
                    <a:pt x="12797" y="38602"/>
                  </a:cubicBezTo>
                  <a:close/>
                  <a:moveTo>
                    <a:pt x="9944" y="38686"/>
                  </a:moveTo>
                  <a:lnTo>
                    <a:pt x="9944" y="38686"/>
                  </a:lnTo>
                  <a:cubicBezTo>
                    <a:pt x="9943" y="38686"/>
                    <a:pt x="9933" y="38706"/>
                    <a:pt x="9909" y="38754"/>
                  </a:cubicBezTo>
                  <a:lnTo>
                    <a:pt x="9909" y="38785"/>
                  </a:lnTo>
                  <a:cubicBezTo>
                    <a:pt x="9927" y="38730"/>
                    <a:pt x="9946" y="38686"/>
                    <a:pt x="9944" y="38686"/>
                  </a:cubicBezTo>
                  <a:close/>
                  <a:moveTo>
                    <a:pt x="12605" y="38721"/>
                  </a:moveTo>
                  <a:cubicBezTo>
                    <a:pt x="12603" y="38721"/>
                    <a:pt x="12595" y="38731"/>
                    <a:pt x="12584" y="38754"/>
                  </a:cubicBezTo>
                  <a:lnTo>
                    <a:pt x="12584" y="38785"/>
                  </a:lnTo>
                  <a:cubicBezTo>
                    <a:pt x="12603" y="38747"/>
                    <a:pt x="12610" y="38721"/>
                    <a:pt x="12605" y="38721"/>
                  </a:cubicBezTo>
                  <a:close/>
                  <a:moveTo>
                    <a:pt x="12766" y="38754"/>
                  </a:moveTo>
                  <a:cubicBezTo>
                    <a:pt x="12766" y="38773"/>
                    <a:pt x="12755" y="38791"/>
                    <a:pt x="12740" y="38816"/>
                  </a:cubicBezTo>
                  <a:lnTo>
                    <a:pt x="12740" y="38816"/>
                  </a:lnTo>
                  <a:cubicBezTo>
                    <a:pt x="12739" y="38815"/>
                    <a:pt x="12737" y="38815"/>
                    <a:pt x="12736" y="38815"/>
                  </a:cubicBezTo>
                  <a:lnTo>
                    <a:pt x="12739" y="38817"/>
                  </a:lnTo>
                  <a:lnTo>
                    <a:pt x="12739" y="38817"/>
                  </a:lnTo>
                  <a:cubicBezTo>
                    <a:pt x="12729" y="38833"/>
                    <a:pt x="12717" y="38852"/>
                    <a:pt x="12705" y="38876"/>
                  </a:cubicBezTo>
                  <a:lnTo>
                    <a:pt x="12726" y="38876"/>
                  </a:lnTo>
                  <a:cubicBezTo>
                    <a:pt x="12732" y="38888"/>
                    <a:pt x="12749" y="38903"/>
                    <a:pt x="12766" y="38937"/>
                  </a:cubicBezTo>
                  <a:cubicBezTo>
                    <a:pt x="12766" y="38917"/>
                    <a:pt x="12766" y="38896"/>
                    <a:pt x="12766" y="38876"/>
                  </a:cubicBezTo>
                  <a:lnTo>
                    <a:pt x="12797" y="38876"/>
                  </a:lnTo>
                  <a:cubicBezTo>
                    <a:pt x="12786" y="38866"/>
                    <a:pt x="12780" y="38852"/>
                    <a:pt x="12774" y="38841"/>
                  </a:cubicBezTo>
                  <a:lnTo>
                    <a:pt x="12774" y="38841"/>
                  </a:lnTo>
                  <a:cubicBezTo>
                    <a:pt x="12787" y="38858"/>
                    <a:pt x="12797" y="38876"/>
                    <a:pt x="12797" y="38876"/>
                  </a:cubicBezTo>
                  <a:lnTo>
                    <a:pt x="12797" y="38846"/>
                  </a:lnTo>
                  <a:lnTo>
                    <a:pt x="12769" y="38832"/>
                  </a:lnTo>
                  <a:lnTo>
                    <a:pt x="12769" y="38832"/>
                  </a:lnTo>
                  <a:cubicBezTo>
                    <a:pt x="12771" y="38835"/>
                    <a:pt x="12772" y="38838"/>
                    <a:pt x="12774" y="38841"/>
                  </a:cubicBezTo>
                  <a:lnTo>
                    <a:pt x="12774" y="38841"/>
                  </a:lnTo>
                  <a:cubicBezTo>
                    <a:pt x="12772" y="38838"/>
                    <a:pt x="12769" y="38835"/>
                    <a:pt x="12766" y="38832"/>
                  </a:cubicBezTo>
                  <a:lnTo>
                    <a:pt x="12766" y="38832"/>
                  </a:lnTo>
                  <a:lnTo>
                    <a:pt x="12766" y="38830"/>
                  </a:lnTo>
                  <a:lnTo>
                    <a:pt x="12766" y="38830"/>
                  </a:lnTo>
                  <a:lnTo>
                    <a:pt x="12769" y="38832"/>
                  </a:lnTo>
                  <a:lnTo>
                    <a:pt x="12769" y="38832"/>
                  </a:lnTo>
                  <a:cubicBezTo>
                    <a:pt x="12768" y="38830"/>
                    <a:pt x="12767" y="38828"/>
                    <a:pt x="12766" y="38827"/>
                  </a:cubicBezTo>
                  <a:lnTo>
                    <a:pt x="12766" y="38827"/>
                  </a:lnTo>
                  <a:lnTo>
                    <a:pt x="12766" y="38754"/>
                  </a:lnTo>
                  <a:close/>
                  <a:moveTo>
                    <a:pt x="12766" y="38906"/>
                  </a:moveTo>
                  <a:cubicBezTo>
                    <a:pt x="12766" y="38937"/>
                    <a:pt x="12797" y="38967"/>
                    <a:pt x="12797" y="38998"/>
                  </a:cubicBezTo>
                  <a:lnTo>
                    <a:pt x="12797" y="38937"/>
                  </a:lnTo>
                  <a:lnTo>
                    <a:pt x="12766" y="38906"/>
                  </a:lnTo>
                  <a:close/>
                  <a:moveTo>
                    <a:pt x="12705" y="39058"/>
                  </a:moveTo>
                  <a:lnTo>
                    <a:pt x="12736" y="39089"/>
                  </a:lnTo>
                  <a:lnTo>
                    <a:pt x="12736" y="39058"/>
                  </a:lnTo>
                  <a:close/>
                  <a:moveTo>
                    <a:pt x="12736" y="39028"/>
                  </a:moveTo>
                  <a:cubicBezTo>
                    <a:pt x="12736" y="39066"/>
                    <a:pt x="12747" y="39092"/>
                    <a:pt x="12756" y="39092"/>
                  </a:cubicBezTo>
                  <a:cubicBezTo>
                    <a:pt x="12762" y="39092"/>
                    <a:pt x="12766" y="39082"/>
                    <a:pt x="12766" y="39058"/>
                  </a:cubicBezTo>
                  <a:lnTo>
                    <a:pt x="12736" y="39028"/>
                  </a:lnTo>
                  <a:close/>
                  <a:moveTo>
                    <a:pt x="12797" y="38998"/>
                  </a:moveTo>
                  <a:cubicBezTo>
                    <a:pt x="12797" y="39028"/>
                    <a:pt x="12766" y="39058"/>
                    <a:pt x="12766" y="39089"/>
                  </a:cubicBezTo>
                  <a:lnTo>
                    <a:pt x="12797" y="39119"/>
                  </a:lnTo>
                  <a:cubicBezTo>
                    <a:pt x="12797" y="39126"/>
                    <a:pt x="12798" y="39128"/>
                    <a:pt x="12800" y="39128"/>
                  </a:cubicBezTo>
                  <a:cubicBezTo>
                    <a:pt x="12806" y="39128"/>
                    <a:pt x="12818" y="39110"/>
                    <a:pt x="12824" y="39110"/>
                  </a:cubicBezTo>
                  <a:cubicBezTo>
                    <a:pt x="12826" y="39110"/>
                    <a:pt x="12827" y="39113"/>
                    <a:pt x="12827" y="39119"/>
                  </a:cubicBezTo>
                  <a:lnTo>
                    <a:pt x="12827" y="39119"/>
                  </a:lnTo>
                  <a:cubicBezTo>
                    <a:pt x="12827" y="39058"/>
                    <a:pt x="12797" y="39028"/>
                    <a:pt x="12797" y="38998"/>
                  </a:cubicBezTo>
                  <a:close/>
                  <a:moveTo>
                    <a:pt x="12705" y="39119"/>
                  </a:moveTo>
                  <a:cubicBezTo>
                    <a:pt x="12681" y="39143"/>
                    <a:pt x="12667" y="39153"/>
                    <a:pt x="12658" y="39156"/>
                  </a:cubicBezTo>
                  <a:lnTo>
                    <a:pt x="12658" y="39156"/>
                  </a:lnTo>
                  <a:lnTo>
                    <a:pt x="12645" y="39150"/>
                  </a:lnTo>
                  <a:lnTo>
                    <a:pt x="12645" y="39150"/>
                  </a:lnTo>
                  <a:cubicBezTo>
                    <a:pt x="12645" y="39150"/>
                    <a:pt x="12645" y="39157"/>
                    <a:pt x="12652" y="39157"/>
                  </a:cubicBezTo>
                  <a:cubicBezTo>
                    <a:pt x="12654" y="39157"/>
                    <a:pt x="12656" y="39157"/>
                    <a:pt x="12658" y="39156"/>
                  </a:cubicBezTo>
                  <a:lnTo>
                    <a:pt x="12658" y="39156"/>
                  </a:lnTo>
                  <a:lnTo>
                    <a:pt x="12705" y="39180"/>
                  </a:lnTo>
                  <a:lnTo>
                    <a:pt x="12705" y="39119"/>
                  </a:lnTo>
                  <a:close/>
                  <a:moveTo>
                    <a:pt x="8054" y="39120"/>
                  </a:moveTo>
                  <a:cubicBezTo>
                    <a:pt x="7994" y="39150"/>
                    <a:pt x="7963" y="39211"/>
                    <a:pt x="7933" y="39241"/>
                  </a:cubicBezTo>
                  <a:lnTo>
                    <a:pt x="7933" y="39271"/>
                  </a:lnTo>
                  <a:cubicBezTo>
                    <a:pt x="7963" y="39211"/>
                    <a:pt x="7994" y="39150"/>
                    <a:pt x="8054" y="39120"/>
                  </a:cubicBezTo>
                  <a:close/>
                  <a:moveTo>
                    <a:pt x="12766" y="39241"/>
                  </a:moveTo>
                  <a:lnTo>
                    <a:pt x="12797" y="39302"/>
                  </a:lnTo>
                  <a:lnTo>
                    <a:pt x="12797" y="39271"/>
                  </a:lnTo>
                  <a:lnTo>
                    <a:pt x="12766" y="39241"/>
                  </a:lnTo>
                  <a:close/>
                  <a:moveTo>
                    <a:pt x="9595" y="39303"/>
                  </a:moveTo>
                  <a:lnTo>
                    <a:pt x="9595" y="39303"/>
                  </a:lnTo>
                  <a:cubicBezTo>
                    <a:pt x="9593" y="39305"/>
                    <a:pt x="9587" y="39314"/>
                    <a:pt x="9575" y="39332"/>
                  </a:cubicBezTo>
                  <a:cubicBezTo>
                    <a:pt x="9569" y="39340"/>
                    <a:pt x="9563" y="39351"/>
                    <a:pt x="9556" y="39362"/>
                  </a:cubicBezTo>
                  <a:lnTo>
                    <a:pt x="9567" y="39362"/>
                  </a:lnTo>
                  <a:cubicBezTo>
                    <a:pt x="9576" y="39343"/>
                    <a:pt x="9586" y="39322"/>
                    <a:pt x="9595" y="39303"/>
                  </a:cubicBezTo>
                  <a:close/>
                  <a:moveTo>
                    <a:pt x="9567" y="39362"/>
                  </a:moveTo>
                  <a:cubicBezTo>
                    <a:pt x="9566" y="39364"/>
                    <a:pt x="9565" y="39366"/>
                    <a:pt x="9564" y="39368"/>
                  </a:cubicBezTo>
                  <a:lnTo>
                    <a:pt x="9564" y="39368"/>
                  </a:lnTo>
                  <a:cubicBezTo>
                    <a:pt x="9567" y="39366"/>
                    <a:pt x="9571" y="39364"/>
                    <a:pt x="9575" y="39362"/>
                  </a:cubicBezTo>
                  <a:close/>
                  <a:moveTo>
                    <a:pt x="9564" y="39368"/>
                  </a:moveTo>
                  <a:lnTo>
                    <a:pt x="9564" y="39368"/>
                  </a:lnTo>
                  <a:cubicBezTo>
                    <a:pt x="9539" y="39382"/>
                    <a:pt x="9546" y="39389"/>
                    <a:pt x="9551" y="39398"/>
                  </a:cubicBezTo>
                  <a:lnTo>
                    <a:pt x="9551" y="39398"/>
                  </a:lnTo>
                  <a:cubicBezTo>
                    <a:pt x="9555" y="39389"/>
                    <a:pt x="9559" y="39379"/>
                    <a:pt x="9564" y="39368"/>
                  </a:cubicBezTo>
                  <a:close/>
                  <a:moveTo>
                    <a:pt x="9551" y="39398"/>
                  </a:moveTo>
                  <a:cubicBezTo>
                    <a:pt x="9544" y="39414"/>
                    <a:pt x="9540" y="39425"/>
                    <a:pt x="9542" y="39425"/>
                  </a:cubicBezTo>
                  <a:cubicBezTo>
                    <a:pt x="9542" y="39425"/>
                    <a:pt x="9543" y="39424"/>
                    <a:pt x="9544" y="39423"/>
                  </a:cubicBezTo>
                  <a:cubicBezTo>
                    <a:pt x="9556" y="39411"/>
                    <a:pt x="9554" y="39404"/>
                    <a:pt x="9551" y="39398"/>
                  </a:cubicBezTo>
                  <a:close/>
                  <a:moveTo>
                    <a:pt x="19727" y="39454"/>
                  </a:moveTo>
                  <a:lnTo>
                    <a:pt x="19788" y="39484"/>
                  </a:lnTo>
                  <a:lnTo>
                    <a:pt x="19818" y="39454"/>
                  </a:lnTo>
                  <a:close/>
                  <a:moveTo>
                    <a:pt x="12766" y="39484"/>
                  </a:moveTo>
                  <a:cubicBezTo>
                    <a:pt x="12723" y="39505"/>
                    <a:pt x="12711" y="39527"/>
                    <a:pt x="12718" y="39527"/>
                  </a:cubicBezTo>
                  <a:cubicBezTo>
                    <a:pt x="12721" y="39527"/>
                    <a:pt x="12727" y="39523"/>
                    <a:pt x="12736" y="39514"/>
                  </a:cubicBezTo>
                  <a:lnTo>
                    <a:pt x="12746" y="39524"/>
                  </a:lnTo>
                  <a:lnTo>
                    <a:pt x="12746" y="39524"/>
                  </a:lnTo>
                  <a:cubicBezTo>
                    <a:pt x="12749" y="39518"/>
                    <a:pt x="12756" y="39514"/>
                    <a:pt x="12766" y="39514"/>
                  </a:cubicBezTo>
                  <a:lnTo>
                    <a:pt x="12766" y="39484"/>
                  </a:lnTo>
                  <a:close/>
                  <a:moveTo>
                    <a:pt x="12766" y="39514"/>
                  </a:moveTo>
                  <a:lnTo>
                    <a:pt x="12766" y="39545"/>
                  </a:lnTo>
                  <a:cubicBezTo>
                    <a:pt x="12766" y="39545"/>
                    <a:pt x="12797" y="39514"/>
                    <a:pt x="12797" y="39514"/>
                  </a:cubicBezTo>
                  <a:close/>
                  <a:moveTo>
                    <a:pt x="7780" y="39429"/>
                  </a:moveTo>
                  <a:cubicBezTo>
                    <a:pt x="7778" y="39429"/>
                    <a:pt x="7724" y="39495"/>
                    <a:pt x="7687" y="39546"/>
                  </a:cubicBezTo>
                  <a:lnTo>
                    <a:pt x="7687" y="39546"/>
                  </a:lnTo>
                  <a:cubicBezTo>
                    <a:pt x="7688" y="39546"/>
                    <a:pt x="7689" y="39545"/>
                    <a:pt x="7690" y="39545"/>
                  </a:cubicBezTo>
                  <a:cubicBezTo>
                    <a:pt x="7758" y="39459"/>
                    <a:pt x="7781" y="39429"/>
                    <a:pt x="7780" y="39429"/>
                  </a:cubicBezTo>
                  <a:close/>
                  <a:moveTo>
                    <a:pt x="12705" y="39423"/>
                  </a:moveTo>
                  <a:cubicBezTo>
                    <a:pt x="12675" y="39423"/>
                    <a:pt x="12614" y="39423"/>
                    <a:pt x="12614" y="39454"/>
                  </a:cubicBezTo>
                  <a:lnTo>
                    <a:pt x="12645" y="39484"/>
                  </a:lnTo>
                  <a:cubicBezTo>
                    <a:pt x="12645" y="39484"/>
                    <a:pt x="12645" y="39514"/>
                    <a:pt x="12645" y="39545"/>
                  </a:cubicBezTo>
                  <a:cubicBezTo>
                    <a:pt x="12624" y="39545"/>
                    <a:pt x="12631" y="39572"/>
                    <a:pt x="12647" y="39572"/>
                  </a:cubicBezTo>
                  <a:cubicBezTo>
                    <a:pt x="12655" y="39572"/>
                    <a:pt x="12665" y="39565"/>
                    <a:pt x="12675" y="39545"/>
                  </a:cubicBezTo>
                  <a:cubicBezTo>
                    <a:pt x="12675" y="39484"/>
                    <a:pt x="12675" y="39454"/>
                    <a:pt x="12705" y="39423"/>
                  </a:cubicBezTo>
                  <a:close/>
                  <a:moveTo>
                    <a:pt x="12746" y="39524"/>
                  </a:moveTo>
                  <a:lnTo>
                    <a:pt x="12746" y="39524"/>
                  </a:lnTo>
                  <a:cubicBezTo>
                    <a:pt x="12739" y="39535"/>
                    <a:pt x="12746" y="39555"/>
                    <a:pt x="12766" y="39575"/>
                  </a:cubicBezTo>
                  <a:lnTo>
                    <a:pt x="12766" y="39545"/>
                  </a:lnTo>
                  <a:lnTo>
                    <a:pt x="12746" y="39524"/>
                  </a:lnTo>
                  <a:close/>
                  <a:moveTo>
                    <a:pt x="7687" y="39546"/>
                  </a:moveTo>
                  <a:cubicBezTo>
                    <a:pt x="7663" y="39559"/>
                    <a:pt x="7660" y="39572"/>
                    <a:pt x="7662" y="39582"/>
                  </a:cubicBezTo>
                  <a:lnTo>
                    <a:pt x="7662" y="39582"/>
                  </a:lnTo>
                  <a:cubicBezTo>
                    <a:pt x="7669" y="39572"/>
                    <a:pt x="7677" y="39560"/>
                    <a:pt x="7687" y="39546"/>
                  </a:cubicBezTo>
                  <a:close/>
                  <a:moveTo>
                    <a:pt x="7662" y="39582"/>
                  </a:moveTo>
                  <a:cubicBezTo>
                    <a:pt x="7653" y="39597"/>
                    <a:pt x="7649" y="39607"/>
                    <a:pt x="7655" y="39607"/>
                  </a:cubicBezTo>
                  <a:cubicBezTo>
                    <a:pt x="7656" y="39607"/>
                    <a:pt x="7657" y="39607"/>
                    <a:pt x="7660" y="39606"/>
                  </a:cubicBezTo>
                  <a:cubicBezTo>
                    <a:pt x="7677" y="39606"/>
                    <a:pt x="7665" y="39596"/>
                    <a:pt x="7662" y="39582"/>
                  </a:cubicBezTo>
                  <a:close/>
                  <a:moveTo>
                    <a:pt x="12702" y="39580"/>
                  </a:moveTo>
                  <a:cubicBezTo>
                    <a:pt x="12694" y="39580"/>
                    <a:pt x="12684" y="39587"/>
                    <a:pt x="12675" y="39606"/>
                  </a:cubicBezTo>
                  <a:cubicBezTo>
                    <a:pt x="12673" y="39610"/>
                    <a:pt x="12672" y="39615"/>
                    <a:pt x="12671" y="39618"/>
                  </a:cubicBezTo>
                  <a:lnTo>
                    <a:pt x="12671" y="39618"/>
                  </a:lnTo>
                  <a:cubicBezTo>
                    <a:pt x="12671" y="39618"/>
                    <a:pt x="12671" y="39618"/>
                    <a:pt x="12672" y="39618"/>
                  </a:cubicBezTo>
                  <a:cubicBezTo>
                    <a:pt x="12674" y="39618"/>
                    <a:pt x="12675" y="39623"/>
                    <a:pt x="12675" y="39636"/>
                  </a:cubicBezTo>
                  <a:lnTo>
                    <a:pt x="12736" y="39636"/>
                  </a:lnTo>
                  <a:cubicBezTo>
                    <a:pt x="12736" y="39615"/>
                    <a:pt x="12721" y="39580"/>
                    <a:pt x="12702" y="39580"/>
                  </a:cubicBezTo>
                  <a:close/>
                  <a:moveTo>
                    <a:pt x="12671" y="39618"/>
                  </a:moveTo>
                  <a:lnTo>
                    <a:pt x="12671" y="39618"/>
                  </a:lnTo>
                  <a:cubicBezTo>
                    <a:pt x="12666" y="39621"/>
                    <a:pt x="12661" y="39641"/>
                    <a:pt x="12662" y="39641"/>
                  </a:cubicBezTo>
                  <a:cubicBezTo>
                    <a:pt x="12662" y="39641"/>
                    <a:pt x="12665" y="39635"/>
                    <a:pt x="12671" y="39618"/>
                  </a:cubicBezTo>
                  <a:close/>
                  <a:moveTo>
                    <a:pt x="19818" y="39666"/>
                  </a:moveTo>
                  <a:cubicBezTo>
                    <a:pt x="19818" y="39666"/>
                    <a:pt x="19818" y="39697"/>
                    <a:pt x="19879" y="39757"/>
                  </a:cubicBezTo>
                  <a:cubicBezTo>
                    <a:pt x="19848" y="39727"/>
                    <a:pt x="19848" y="39697"/>
                    <a:pt x="19818" y="39666"/>
                  </a:cubicBezTo>
                  <a:close/>
                  <a:moveTo>
                    <a:pt x="7357" y="39763"/>
                  </a:moveTo>
                  <a:cubicBezTo>
                    <a:pt x="7355" y="39766"/>
                    <a:pt x="7354" y="39767"/>
                    <a:pt x="7354" y="39767"/>
                  </a:cubicBezTo>
                  <a:cubicBezTo>
                    <a:pt x="7354" y="39767"/>
                    <a:pt x="7355" y="39766"/>
                    <a:pt x="7357" y="39763"/>
                  </a:cubicBezTo>
                  <a:close/>
                  <a:moveTo>
                    <a:pt x="9332" y="39697"/>
                  </a:moveTo>
                  <a:cubicBezTo>
                    <a:pt x="9301" y="39788"/>
                    <a:pt x="9301" y="39788"/>
                    <a:pt x="9301" y="39788"/>
                  </a:cubicBezTo>
                  <a:lnTo>
                    <a:pt x="9332" y="39727"/>
                  </a:lnTo>
                  <a:lnTo>
                    <a:pt x="9332" y="39697"/>
                  </a:lnTo>
                  <a:close/>
                  <a:moveTo>
                    <a:pt x="12705" y="39788"/>
                  </a:moveTo>
                  <a:lnTo>
                    <a:pt x="12705" y="39818"/>
                  </a:lnTo>
                  <a:lnTo>
                    <a:pt x="12713" y="39818"/>
                  </a:lnTo>
                  <a:lnTo>
                    <a:pt x="12705" y="39788"/>
                  </a:lnTo>
                  <a:close/>
                  <a:moveTo>
                    <a:pt x="22709" y="39692"/>
                  </a:moveTo>
                  <a:cubicBezTo>
                    <a:pt x="22707" y="39692"/>
                    <a:pt x="22706" y="39693"/>
                    <a:pt x="22706" y="39697"/>
                  </a:cubicBezTo>
                  <a:lnTo>
                    <a:pt x="22706" y="39727"/>
                  </a:lnTo>
                  <a:cubicBezTo>
                    <a:pt x="22797" y="39788"/>
                    <a:pt x="22858" y="39849"/>
                    <a:pt x="22888" y="39879"/>
                  </a:cubicBezTo>
                  <a:cubicBezTo>
                    <a:pt x="22807" y="39798"/>
                    <a:pt x="22725" y="39692"/>
                    <a:pt x="22709" y="39692"/>
                  </a:cubicBezTo>
                  <a:close/>
                  <a:moveTo>
                    <a:pt x="12751" y="39833"/>
                  </a:moveTo>
                  <a:cubicBezTo>
                    <a:pt x="12743" y="39833"/>
                    <a:pt x="12736" y="39849"/>
                    <a:pt x="12736" y="39879"/>
                  </a:cubicBezTo>
                  <a:lnTo>
                    <a:pt x="12766" y="39879"/>
                  </a:lnTo>
                  <a:cubicBezTo>
                    <a:pt x="12766" y="39849"/>
                    <a:pt x="12759" y="39833"/>
                    <a:pt x="12751" y="39833"/>
                  </a:cubicBezTo>
                  <a:close/>
                  <a:moveTo>
                    <a:pt x="12736" y="39879"/>
                  </a:moveTo>
                  <a:lnTo>
                    <a:pt x="12736" y="39894"/>
                  </a:lnTo>
                  <a:lnTo>
                    <a:pt x="12736" y="39894"/>
                  </a:lnTo>
                  <a:cubicBezTo>
                    <a:pt x="12743" y="39894"/>
                    <a:pt x="12751" y="39894"/>
                    <a:pt x="12736" y="39879"/>
                  </a:cubicBezTo>
                  <a:close/>
                  <a:moveTo>
                    <a:pt x="9240" y="39666"/>
                  </a:moveTo>
                  <a:lnTo>
                    <a:pt x="9119" y="39849"/>
                  </a:lnTo>
                  <a:cubicBezTo>
                    <a:pt x="9119" y="39849"/>
                    <a:pt x="9119" y="39879"/>
                    <a:pt x="9119" y="39909"/>
                  </a:cubicBezTo>
                  <a:cubicBezTo>
                    <a:pt x="9179" y="39788"/>
                    <a:pt x="9240" y="39666"/>
                    <a:pt x="9240" y="39666"/>
                  </a:cubicBezTo>
                  <a:close/>
                  <a:moveTo>
                    <a:pt x="12713" y="39818"/>
                  </a:moveTo>
                  <a:lnTo>
                    <a:pt x="12716" y="39828"/>
                  </a:lnTo>
                  <a:lnTo>
                    <a:pt x="12716" y="39828"/>
                  </a:lnTo>
                  <a:cubicBezTo>
                    <a:pt x="12710" y="39823"/>
                    <a:pt x="12705" y="39818"/>
                    <a:pt x="12705" y="39818"/>
                  </a:cubicBezTo>
                  <a:lnTo>
                    <a:pt x="12705" y="39818"/>
                  </a:lnTo>
                  <a:lnTo>
                    <a:pt x="12731" y="39894"/>
                  </a:lnTo>
                  <a:lnTo>
                    <a:pt x="12731" y="39894"/>
                  </a:lnTo>
                  <a:cubicBezTo>
                    <a:pt x="12726" y="39895"/>
                    <a:pt x="12724" y="39898"/>
                    <a:pt x="12736" y="39909"/>
                  </a:cubicBezTo>
                  <a:lnTo>
                    <a:pt x="12736" y="39894"/>
                  </a:lnTo>
                  <a:lnTo>
                    <a:pt x="12736" y="39894"/>
                  </a:lnTo>
                  <a:cubicBezTo>
                    <a:pt x="12735" y="39894"/>
                    <a:pt x="12733" y="39894"/>
                    <a:pt x="12732" y="39894"/>
                  </a:cubicBezTo>
                  <a:lnTo>
                    <a:pt x="12732" y="39894"/>
                  </a:lnTo>
                  <a:lnTo>
                    <a:pt x="12716" y="39828"/>
                  </a:lnTo>
                  <a:lnTo>
                    <a:pt x="12716" y="39828"/>
                  </a:lnTo>
                  <a:cubicBezTo>
                    <a:pt x="12724" y="39837"/>
                    <a:pt x="12736" y="39849"/>
                    <a:pt x="12736" y="39849"/>
                  </a:cubicBezTo>
                  <a:lnTo>
                    <a:pt x="12736" y="39818"/>
                  </a:lnTo>
                  <a:close/>
                  <a:moveTo>
                    <a:pt x="7417" y="39879"/>
                  </a:moveTo>
                  <a:lnTo>
                    <a:pt x="7356" y="39940"/>
                  </a:lnTo>
                  <a:cubicBezTo>
                    <a:pt x="7356" y="39940"/>
                    <a:pt x="7386" y="39940"/>
                    <a:pt x="7417" y="39879"/>
                  </a:cubicBezTo>
                  <a:close/>
                  <a:moveTo>
                    <a:pt x="20234" y="40011"/>
                  </a:moveTo>
                  <a:cubicBezTo>
                    <a:pt x="20239" y="40018"/>
                    <a:pt x="20242" y="40021"/>
                    <a:pt x="20242" y="40021"/>
                  </a:cubicBezTo>
                  <a:cubicBezTo>
                    <a:pt x="20242" y="40021"/>
                    <a:pt x="20239" y="40017"/>
                    <a:pt x="20234" y="40011"/>
                  </a:cubicBezTo>
                  <a:close/>
                  <a:moveTo>
                    <a:pt x="7325" y="39788"/>
                  </a:moveTo>
                  <a:lnTo>
                    <a:pt x="7173" y="39970"/>
                  </a:lnTo>
                  <a:cubicBezTo>
                    <a:pt x="7173" y="39970"/>
                    <a:pt x="7173" y="40001"/>
                    <a:pt x="7143" y="40031"/>
                  </a:cubicBezTo>
                  <a:cubicBezTo>
                    <a:pt x="7234" y="39940"/>
                    <a:pt x="7325" y="39818"/>
                    <a:pt x="7325" y="39818"/>
                  </a:cubicBezTo>
                  <a:lnTo>
                    <a:pt x="7325" y="39788"/>
                  </a:lnTo>
                  <a:close/>
                  <a:moveTo>
                    <a:pt x="22726" y="40027"/>
                  </a:moveTo>
                  <a:lnTo>
                    <a:pt x="22726" y="40027"/>
                  </a:lnTo>
                  <a:cubicBezTo>
                    <a:pt x="22729" y="40028"/>
                    <a:pt x="22733" y="40030"/>
                    <a:pt x="22736" y="40031"/>
                  </a:cubicBezTo>
                  <a:cubicBezTo>
                    <a:pt x="22731" y="40029"/>
                    <a:pt x="22728" y="40027"/>
                    <a:pt x="22726" y="40027"/>
                  </a:cubicBezTo>
                  <a:close/>
                  <a:moveTo>
                    <a:pt x="12705" y="39940"/>
                  </a:moveTo>
                  <a:cubicBezTo>
                    <a:pt x="12722" y="40005"/>
                    <a:pt x="12721" y="40035"/>
                    <a:pt x="12721" y="40035"/>
                  </a:cubicBezTo>
                  <a:cubicBezTo>
                    <a:pt x="12721" y="40035"/>
                    <a:pt x="12722" y="40013"/>
                    <a:pt x="12736" y="39970"/>
                  </a:cubicBezTo>
                  <a:cubicBezTo>
                    <a:pt x="12736" y="39961"/>
                    <a:pt x="12736" y="39951"/>
                    <a:pt x="12736" y="39940"/>
                  </a:cubicBezTo>
                  <a:close/>
                  <a:moveTo>
                    <a:pt x="7113" y="40031"/>
                  </a:moveTo>
                  <a:lnTo>
                    <a:pt x="7113" y="40031"/>
                  </a:lnTo>
                  <a:cubicBezTo>
                    <a:pt x="7124" y="40031"/>
                    <a:pt x="7127" y="40035"/>
                    <a:pt x="7126" y="40041"/>
                  </a:cubicBezTo>
                  <a:lnTo>
                    <a:pt x="7126" y="40041"/>
                  </a:lnTo>
                  <a:cubicBezTo>
                    <a:pt x="7128" y="40040"/>
                    <a:pt x="7130" y="40038"/>
                    <a:pt x="7132" y="40037"/>
                  </a:cubicBezTo>
                  <a:lnTo>
                    <a:pt x="7132" y="40037"/>
                  </a:lnTo>
                  <a:cubicBezTo>
                    <a:pt x="7133" y="40038"/>
                    <a:pt x="7134" y="40039"/>
                    <a:pt x="7135" y="40040"/>
                  </a:cubicBezTo>
                  <a:lnTo>
                    <a:pt x="7135" y="40040"/>
                  </a:lnTo>
                  <a:lnTo>
                    <a:pt x="7143" y="40031"/>
                  </a:lnTo>
                  <a:lnTo>
                    <a:pt x="7143" y="40031"/>
                  </a:lnTo>
                  <a:cubicBezTo>
                    <a:pt x="7139" y="40033"/>
                    <a:pt x="7136" y="40035"/>
                    <a:pt x="7132" y="40037"/>
                  </a:cubicBezTo>
                  <a:lnTo>
                    <a:pt x="7132" y="40037"/>
                  </a:lnTo>
                  <a:cubicBezTo>
                    <a:pt x="7128" y="40034"/>
                    <a:pt x="7121" y="40031"/>
                    <a:pt x="7113" y="40031"/>
                  </a:cubicBezTo>
                  <a:close/>
                  <a:moveTo>
                    <a:pt x="7135" y="40040"/>
                  </a:moveTo>
                  <a:lnTo>
                    <a:pt x="7113" y="40061"/>
                  </a:lnTo>
                  <a:lnTo>
                    <a:pt x="7143" y="40061"/>
                  </a:lnTo>
                  <a:cubicBezTo>
                    <a:pt x="7143" y="40061"/>
                    <a:pt x="7143" y="40048"/>
                    <a:pt x="7135" y="40040"/>
                  </a:cubicBezTo>
                  <a:close/>
                  <a:moveTo>
                    <a:pt x="9088" y="39909"/>
                  </a:moveTo>
                  <a:cubicBezTo>
                    <a:pt x="9058" y="39940"/>
                    <a:pt x="9028" y="40001"/>
                    <a:pt x="9028" y="40061"/>
                  </a:cubicBezTo>
                  <a:lnTo>
                    <a:pt x="9119" y="39909"/>
                  </a:lnTo>
                  <a:close/>
                  <a:moveTo>
                    <a:pt x="22551" y="39932"/>
                  </a:moveTo>
                  <a:cubicBezTo>
                    <a:pt x="22544" y="39932"/>
                    <a:pt x="22544" y="39943"/>
                    <a:pt x="22554" y="39970"/>
                  </a:cubicBezTo>
                  <a:lnTo>
                    <a:pt x="22584" y="39970"/>
                  </a:lnTo>
                  <a:cubicBezTo>
                    <a:pt x="22690" y="40046"/>
                    <a:pt x="22706" y="40046"/>
                    <a:pt x="22717" y="40046"/>
                  </a:cubicBezTo>
                  <a:cubicBezTo>
                    <a:pt x="22728" y="40046"/>
                    <a:pt x="22736" y="40046"/>
                    <a:pt x="22827" y="40122"/>
                  </a:cubicBezTo>
                  <a:cubicBezTo>
                    <a:pt x="22833" y="40125"/>
                    <a:pt x="22836" y="40126"/>
                    <a:pt x="22837" y="40126"/>
                  </a:cubicBezTo>
                  <a:cubicBezTo>
                    <a:pt x="22850" y="40126"/>
                    <a:pt x="22713" y="40027"/>
                    <a:pt x="22726" y="40027"/>
                  </a:cubicBezTo>
                  <a:lnTo>
                    <a:pt x="22726" y="40027"/>
                  </a:lnTo>
                  <a:cubicBezTo>
                    <a:pt x="22726" y="40027"/>
                    <a:pt x="22726" y="40027"/>
                    <a:pt x="22726" y="40027"/>
                  </a:cubicBezTo>
                  <a:lnTo>
                    <a:pt x="22726" y="40027"/>
                  </a:lnTo>
                  <a:cubicBezTo>
                    <a:pt x="22626" y="39985"/>
                    <a:pt x="22568" y="39932"/>
                    <a:pt x="22551" y="39932"/>
                  </a:cubicBezTo>
                  <a:close/>
                  <a:moveTo>
                    <a:pt x="7126" y="40041"/>
                  </a:moveTo>
                  <a:cubicBezTo>
                    <a:pt x="7076" y="40073"/>
                    <a:pt x="7049" y="40125"/>
                    <a:pt x="7021" y="40153"/>
                  </a:cubicBezTo>
                  <a:lnTo>
                    <a:pt x="7113" y="40061"/>
                  </a:lnTo>
                  <a:cubicBezTo>
                    <a:pt x="7113" y="40061"/>
                    <a:pt x="7124" y="40050"/>
                    <a:pt x="7126" y="40041"/>
                  </a:cubicBezTo>
                  <a:close/>
                  <a:moveTo>
                    <a:pt x="12614" y="40213"/>
                  </a:moveTo>
                  <a:lnTo>
                    <a:pt x="12627" y="40226"/>
                  </a:lnTo>
                  <a:lnTo>
                    <a:pt x="12627" y="40226"/>
                  </a:lnTo>
                  <a:cubicBezTo>
                    <a:pt x="12625" y="40218"/>
                    <a:pt x="12621" y="40213"/>
                    <a:pt x="12614" y="40213"/>
                  </a:cubicBezTo>
                  <a:close/>
                  <a:moveTo>
                    <a:pt x="6930" y="40244"/>
                  </a:moveTo>
                  <a:lnTo>
                    <a:pt x="6930" y="40244"/>
                  </a:lnTo>
                  <a:lnTo>
                    <a:pt x="6930" y="40244"/>
                  </a:lnTo>
                  <a:close/>
                  <a:moveTo>
                    <a:pt x="6930" y="40244"/>
                  </a:moveTo>
                  <a:lnTo>
                    <a:pt x="6930" y="40244"/>
                  </a:lnTo>
                  <a:lnTo>
                    <a:pt x="6930" y="40244"/>
                  </a:lnTo>
                  <a:close/>
                  <a:moveTo>
                    <a:pt x="6930" y="40244"/>
                  </a:moveTo>
                  <a:lnTo>
                    <a:pt x="6914" y="40260"/>
                  </a:lnTo>
                  <a:lnTo>
                    <a:pt x="6930" y="40244"/>
                  </a:lnTo>
                  <a:close/>
                  <a:moveTo>
                    <a:pt x="7082" y="40092"/>
                  </a:moveTo>
                  <a:lnTo>
                    <a:pt x="7082" y="40092"/>
                  </a:lnTo>
                  <a:cubicBezTo>
                    <a:pt x="7048" y="40138"/>
                    <a:pt x="6991" y="40198"/>
                    <a:pt x="6930" y="40260"/>
                  </a:cubicBezTo>
                  <a:lnTo>
                    <a:pt x="6930" y="40260"/>
                  </a:lnTo>
                  <a:cubicBezTo>
                    <a:pt x="6990" y="40213"/>
                    <a:pt x="7036" y="40161"/>
                    <a:pt x="7082" y="40092"/>
                  </a:cubicBezTo>
                  <a:close/>
                  <a:moveTo>
                    <a:pt x="6914" y="40260"/>
                  </a:moveTo>
                  <a:lnTo>
                    <a:pt x="6914" y="40260"/>
                  </a:lnTo>
                  <a:lnTo>
                    <a:pt x="6914" y="40260"/>
                  </a:lnTo>
                  <a:close/>
                  <a:moveTo>
                    <a:pt x="6914" y="40260"/>
                  </a:moveTo>
                  <a:lnTo>
                    <a:pt x="6900" y="40274"/>
                  </a:lnTo>
                  <a:lnTo>
                    <a:pt x="6914" y="40260"/>
                  </a:lnTo>
                  <a:close/>
                  <a:moveTo>
                    <a:pt x="6900" y="40274"/>
                  </a:moveTo>
                  <a:lnTo>
                    <a:pt x="6872" y="40302"/>
                  </a:lnTo>
                  <a:lnTo>
                    <a:pt x="6900" y="40274"/>
                  </a:lnTo>
                  <a:close/>
                  <a:moveTo>
                    <a:pt x="6872" y="40302"/>
                  </a:moveTo>
                  <a:lnTo>
                    <a:pt x="6871" y="40303"/>
                  </a:lnTo>
                  <a:lnTo>
                    <a:pt x="6872" y="40302"/>
                  </a:lnTo>
                  <a:close/>
                  <a:moveTo>
                    <a:pt x="8936" y="40122"/>
                  </a:moveTo>
                  <a:lnTo>
                    <a:pt x="8845" y="40244"/>
                  </a:lnTo>
                  <a:lnTo>
                    <a:pt x="8815" y="40305"/>
                  </a:lnTo>
                  <a:lnTo>
                    <a:pt x="8936" y="40122"/>
                  </a:lnTo>
                  <a:close/>
                  <a:moveTo>
                    <a:pt x="8815" y="40305"/>
                  </a:moveTo>
                  <a:lnTo>
                    <a:pt x="8815" y="40305"/>
                  </a:lnTo>
                  <a:lnTo>
                    <a:pt x="8815" y="40305"/>
                  </a:lnTo>
                  <a:lnTo>
                    <a:pt x="8815" y="40305"/>
                  </a:lnTo>
                  <a:close/>
                  <a:moveTo>
                    <a:pt x="6930" y="40260"/>
                  </a:moveTo>
                  <a:cubicBezTo>
                    <a:pt x="6912" y="40275"/>
                    <a:pt x="6891" y="40290"/>
                    <a:pt x="6869" y="40305"/>
                  </a:cubicBezTo>
                  <a:lnTo>
                    <a:pt x="6871" y="40303"/>
                  </a:lnTo>
                  <a:lnTo>
                    <a:pt x="6868" y="40306"/>
                  </a:lnTo>
                  <a:lnTo>
                    <a:pt x="6869" y="40305"/>
                  </a:lnTo>
                  <a:lnTo>
                    <a:pt x="6888" y="40305"/>
                  </a:lnTo>
                  <a:cubicBezTo>
                    <a:pt x="6902" y="40290"/>
                    <a:pt x="6916" y="40275"/>
                    <a:pt x="6930" y="40260"/>
                  </a:cubicBezTo>
                  <a:close/>
                  <a:moveTo>
                    <a:pt x="6868" y="40306"/>
                  </a:moveTo>
                  <a:lnTo>
                    <a:pt x="6853" y="40321"/>
                  </a:lnTo>
                  <a:lnTo>
                    <a:pt x="6868" y="40306"/>
                  </a:lnTo>
                  <a:close/>
                  <a:moveTo>
                    <a:pt x="6853" y="40321"/>
                  </a:moveTo>
                  <a:lnTo>
                    <a:pt x="6849" y="40325"/>
                  </a:lnTo>
                  <a:lnTo>
                    <a:pt x="6853" y="40321"/>
                  </a:lnTo>
                  <a:close/>
                  <a:moveTo>
                    <a:pt x="6849" y="40325"/>
                  </a:moveTo>
                  <a:lnTo>
                    <a:pt x="6839" y="40335"/>
                  </a:lnTo>
                  <a:lnTo>
                    <a:pt x="6849" y="40325"/>
                  </a:lnTo>
                  <a:close/>
                  <a:moveTo>
                    <a:pt x="12627" y="40226"/>
                  </a:moveTo>
                  <a:cubicBezTo>
                    <a:pt x="12634" y="40253"/>
                    <a:pt x="12621" y="40312"/>
                    <a:pt x="12645" y="40335"/>
                  </a:cubicBezTo>
                  <a:lnTo>
                    <a:pt x="12645" y="40274"/>
                  </a:lnTo>
                  <a:lnTo>
                    <a:pt x="12645" y="40244"/>
                  </a:lnTo>
                  <a:lnTo>
                    <a:pt x="12627" y="40226"/>
                  </a:lnTo>
                  <a:close/>
                  <a:moveTo>
                    <a:pt x="6839" y="40335"/>
                  </a:moveTo>
                  <a:lnTo>
                    <a:pt x="6816" y="40358"/>
                  </a:lnTo>
                  <a:lnTo>
                    <a:pt x="6839" y="40335"/>
                  </a:lnTo>
                  <a:close/>
                  <a:moveTo>
                    <a:pt x="8953" y="40356"/>
                  </a:moveTo>
                  <a:lnTo>
                    <a:pt x="8950" y="40360"/>
                  </a:lnTo>
                  <a:lnTo>
                    <a:pt x="8950" y="40360"/>
                  </a:lnTo>
                  <a:cubicBezTo>
                    <a:pt x="8950" y="40359"/>
                    <a:pt x="8950" y="40359"/>
                    <a:pt x="8949" y="40358"/>
                  </a:cubicBezTo>
                  <a:lnTo>
                    <a:pt x="8949" y="40358"/>
                  </a:lnTo>
                  <a:cubicBezTo>
                    <a:pt x="8950" y="40358"/>
                    <a:pt x="8952" y="40357"/>
                    <a:pt x="8953" y="40356"/>
                  </a:cubicBezTo>
                  <a:close/>
                  <a:moveTo>
                    <a:pt x="6816" y="40358"/>
                  </a:moveTo>
                  <a:lnTo>
                    <a:pt x="6781" y="40393"/>
                  </a:lnTo>
                  <a:lnTo>
                    <a:pt x="6809" y="40365"/>
                  </a:lnTo>
                  <a:lnTo>
                    <a:pt x="6816" y="40358"/>
                  </a:lnTo>
                  <a:close/>
                  <a:moveTo>
                    <a:pt x="12675" y="40274"/>
                  </a:moveTo>
                  <a:cubicBezTo>
                    <a:pt x="12675" y="40307"/>
                    <a:pt x="12684" y="40348"/>
                    <a:pt x="12697" y="40393"/>
                  </a:cubicBezTo>
                  <a:lnTo>
                    <a:pt x="12697" y="40393"/>
                  </a:lnTo>
                  <a:cubicBezTo>
                    <a:pt x="12691" y="40343"/>
                    <a:pt x="12687" y="40292"/>
                    <a:pt x="12705" y="40274"/>
                  </a:cubicBezTo>
                  <a:close/>
                  <a:moveTo>
                    <a:pt x="6781" y="40393"/>
                  </a:moveTo>
                  <a:lnTo>
                    <a:pt x="6781" y="40393"/>
                  </a:lnTo>
                  <a:lnTo>
                    <a:pt x="6781" y="40393"/>
                  </a:lnTo>
                  <a:close/>
                  <a:moveTo>
                    <a:pt x="6781" y="40393"/>
                  </a:moveTo>
                  <a:lnTo>
                    <a:pt x="6781" y="40393"/>
                  </a:lnTo>
                  <a:lnTo>
                    <a:pt x="6781" y="40393"/>
                  </a:lnTo>
                  <a:close/>
                  <a:moveTo>
                    <a:pt x="6781" y="40393"/>
                  </a:moveTo>
                  <a:lnTo>
                    <a:pt x="6780" y="40394"/>
                  </a:lnTo>
                  <a:lnTo>
                    <a:pt x="6781" y="40393"/>
                  </a:lnTo>
                  <a:close/>
                  <a:moveTo>
                    <a:pt x="7021" y="40365"/>
                  </a:moveTo>
                  <a:cubicBezTo>
                    <a:pt x="6961" y="40426"/>
                    <a:pt x="6930" y="40457"/>
                    <a:pt x="6900" y="40487"/>
                  </a:cubicBezTo>
                  <a:cubicBezTo>
                    <a:pt x="6900" y="40487"/>
                    <a:pt x="6920" y="40487"/>
                    <a:pt x="6911" y="40503"/>
                  </a:cubicBezTo>
                  <a:lnTo>
                    <a:pt x="6911" y="40503"/>
                  </a:lnTo>
                  <a:lnTo>
                    <a:pt x="7021" y="40365"/>
                  </a:lnTo>
                  <a:close/>
                  <a:moveTo>
                    <a:pt x="6911" y="40503"/>
                  </a:moveTo>
                  <a:lnTo>
                    <a:pt x="6900" y="40517"/>
                  </a:lnTo>
                  <a:cubicBezTo>
                    <a:pt x="6906" y="40512"/>
                    <a:pt x="6909" y="40507"/>
                    <a:pt x="6911" y="40503"/>
                  </a:cubicBezTo>
                  <a:close/>
                  <a:moveTo>
                    <a:pt x="12697" y="40393"/>
                  </a:moveTo>
                  <a:lnTo>
                    <a:pt x="12697" y="40393"/>
                  </a:lnTo>
                  <a:cubicBezTo>
                    <a:pt x="12700" y="40428"/>
                    <a:pt x="12705" y="40462"/>
                    <a:pt x="12705" y="40487"/>
                  </a:cubicBezTo>
                  <a:lnTo>
                    <a:pt x="12736" y="40517"/>
                  </a:lnTo>
                  <a:cubicBezTo>
                    <a:pt x="12722" y="40475"/>
                    <a:pt x="12708" y="40433"/>
                    <a:pt x="12697" y="40393"/>
                  </a:cubicBezTo>
                  <a:close/>
                  <a:moveTo>
                    <a:pt x="8754" y="40457"/>
                  </a:moveTo>
                  <a:lnTo>
                    <a:pt x="8663" y="40548"/>
                  </a:lnTo>
                  <a:lnTo>
                    <a:pt x="8724" y="40548"/>
                  </a:lnTo>
                  <a:lnTo>
                    <a:pt x="8754" y="40457"/>
                  </a:lnTo>
                  <a:close/>
                  <a:moveTo>
                    <a:pt x="6657" y="40548"/>
                  </a:moveTo>
                  <a:lnTo>
                    <a:pt x="6566" y="40639"/>
                  </a:lnTo>
                  <a:lnTo>
                    <a:pt x="6626" y="40609"/>
                  </a:lnTo>
                  <a:lnTo>
                    <a:pt x="6657" y="40548"/>
                  </a:lnTo>
                  <a:close/>
                  <a:moveTo>
                    <a:pt x="8784" y="40517"/>
                  </a:moveTo>
                  <a:lnTo>
                    <a:pt x="8784" y="40517"/>
                  </a:lnTo>
                  <a:cubicBezTo>
                    <a:pt x="8755" y="40517"/>
                    <a:pt x="8698" y="40601"/>
                    <a:pt x="8640" y="40716"/>
                  </a:cubicBezTo>
                  <a:lnTo>
                    <a:pt x="8640" y="40716"/>
                  </a:lnTo>
                  <a:cubicBezTo>
                    <a:pt x="8658" y="40711"/>
                    <a:pt x="8712" y="40614"/>
                    <a:pt x="8784" y="40517"/>
                  </a:cubicBezTo>
                  <a:close/>
                  <a:moveTo>
                    <a:pt x="8632" y="40700"/>
                  </a:moveTo>
                  <a:lnTo>
                    <a:pt x="8632" y="40730"/>
                  </a:lnTo>
                  <a:cubicBezTo>
                    <a:pt x="8635" y="40725"/>
                    <a:pt x="8637" y="40720"/>
                    <a:pt x="8640" y="40716"/>
                  </a:cubicBezTo>
                  <a:lnTo>
                    <a:pt x="8640" y="40716"/>
                  </a:lnTo>
                  <a:cubicBezTo>
                    <a:pt x="8639" y="40716"/>
                    <a:pt x="8639" y="40716"/>
                    <a:pt x="8638" y="40716"/>
                  </a:cubicBezTo>
                  <a:cubicBezTo>
                    <a:pt x="8634" y="40716"/>
                    <a:pt x="8632" y="40711"/>
                    <a:pt x="8632" y="40700"/>
                  </a:cubicBezTo>
                  <a:close/>
                  <a:moveTo>
                    <a:pt x="8602" y="40761"/>
                  </a:moveTo>
                  <a:cubicBezTo>
                    <a:pt x="8577" y="40810"/>
                    <a:pt x="8552" y="40860"/>
                    <a:pt x="8561" y="40860"/>
                  </a:cubicBezTo>
                  <a:cubicBezTo>
                    <a:pt x="8563" y="40860"/>
                    <a:pt x="8566" y="40857"/>
                    <a:pt x="8572" y="40852"/>
                  </a:cubicBezTo>
                  <a:lnTo>
                    <a:pt x="8632" y="40761"/>
                  </a:lnTo>
                  <a:close/>
                  <a:moveTo>
                    <a:pt x="6474" y="40852"/>
                  </a:moveTo>
                  <a:lnTo>
                    <a:pt x="6415" y="40941"/>
                  </a:lnTo>
                  <a:lnTo>
                    <a:pt x="6415" y="40941"/>
                  </a:lnTo>
                  <a:cubicBezTo>
                    <a:pt x="6443" y="40911"/>
                    <a:pt x="6470" y="40882"/>
                    <a:pt x="6496" y="40852"/>
                  </a:cubicBezTo>
                  <a:close/>
                  <a:moveTo>
                    <a:pt x="8572" y="40943"/>
                  </a:moveTo>
                  <a:lnTo>
                    <a:pt x="8511" y="41004"/>
                  </a:lnTo>
                  <a:lnTo>
                    <a:pt x="8511" y="41034"/>
                  </a:lnTo>
                  <a:lnTo>
                    <a:pt x="8572" y="40943"/>
                  </a:lnTo>
                  <a:close/>
                  <a:moveTo>
                    <a:pt x="12736" y="41095"/>
                  </a:moveTo>
                  <a:cubicBezTo>
                    <a:pt x="12736" y="41108"/>
                    <a:pt x="12748" y="41116"/>
                    <a:pt x="12761" y="41120"/>
                  </a:cubicBezTo>
                  <a:lnTo>
                    <a:pt x="12761" y="41120"/>
                  </a:lnTo>
                  <a:lnTo>
                    <a:pt x="12736" y="41095"/>
                  </a:lnTo>
                  <a:close/>
                  <a:moveTo>
                    <a:pt x="12761" y="41120"/>
                  </a:moveTo>
                  <a:lnTo>
                    <a:pt x="12766" y="41125"/>
                  </a:lnTo>
                  <a:cubicBezTo>
                    <a:pt x="12766" y="41135"/>
                    <a:pt x="12770" y="41139"/>
                    <a:pt x="12774" y="41139"/>
                  </a:cubicBezTo>
                  <a:cubicBezTo>
                    <a:pt x="12783" y="41139"/>
                    <a:pt x="12797" y="41125"/>
                    <a:pt x="12797" y="41125"/>
                  </a:cubicBezTo>
                  <a:cubicBezTo>
                    <a:pt x="12797" y="41125"/>
                    <a:pt x="12778" y="41125"/>
                    <a:pt x="12761" y="41120"/>
                  </a:cubicBezTo>
                  <a:close/>
                  <a:moveTo>
                    <a:pt x="6414" y="41065"/>
                  </a:moveTo>
                  <a:lnTo>
                    <a:pt x="6353" y="41125"/>
                  </a:lnTo>
                  <a:lnTo>
                    <a:pt x="6353" y="41156"/>
                  </a:lnTo>
                  <a:lnTo>
                    <a:pt x="6414" y="41065"/>
                  </a:lnTo>
                  <a:close/>
                  <a:moveTo>
                    <a:pt x="21216" y="40973"/>
                  </a:moveTo>
                  <a:cubicBezTo>
                    <a:pt x="21277" y="41034"/>
                    <a:pt x="21368" y="41095"/>
                    <a:pt x="21399" y="41186"/>
                  </a:cubicBezTo>
                  <a:cubicBezTo>
                    <a:pt x="21338" y="41125"/>
                    <a:pt x="21307" y="41065"/>
                    <a:pt x="21247" y="41004"/>
                  </a:cubicBezTo>
                  <a:lnTo>
                    <a:pt x="21216" y="40973"/>
                  </a:lnTo>
                  <a:close/>
                  <a:moveTo>
                    <a:pt x="21399" y="41186"/>
                  </a:moveTo>
                  <a:lnTo>
                    <a:pt x="21399" y="41186"/>
                  </a:lnTo>
                  <a:cubicBezTo>
                    <a:pt x="21459" y="41247"/>
                    <a:pt x="21520" y="41308"/>
                    <a:pt x="21581" y="41399"/>
                  </a:cubicBezTo>
                  <a:cubicBezTo>
                    <a:pt x="21520" y="41368"/>
                    <a:pt x="21490" y="41277"/>
                    <a:pt x="21399" y="41186"/>
                  </a:cubicBezTo>
                  <a:close/>
                  <a:moveTo>
                    <a:pt x="8359" y="41247"/>
                  </a:moveTo>
                  <a:lnTo>
                    <a:pt x="8298" y="41368"/>
                  </a:lnTo>
                  <a:lnTo>
                    <a:pt x="8298" y="41429"/>
                  </a:lnTo>
                  <a:lnTo>
                    <a:pt x="8359" y="41247"/>
                  </a:lnTo>
                  <a:close/>
                  <a:moveTo>
                    <a:pt x="6170" y="41338"/>
                  </a:moveTo>
                  <a:lnTo>
                    <a:pt x="6079" y="41460"/>
                  </a:lnTo>
                  <a:lnTo>
                    <a:pt x="6079" y="41520"/>
                  </a:lnTo>
                  <a:lnTo>
                    <a:pt x="6170" y="41338"/>
                  </a:lnTo>
                  <a:close/>
                  <a:moveTo>
                    <a:pt x="21368" y="41338"/>
                  </a:moveTo>
                  <a:cubicBezTo>
                    <a:pt x="21399" y="41369"/>
                    <a:pt x="21437" y="41407"/>
                    <a:pt x="21459" y="41429"/>
                  </a:cubicBezTo>
                  <a:cubicBezTo>
                    <a:pt x="21487" y="41470"/>
                    <a:pt x="21494" y="41485"/>
                    <a:pt x="21490" y="41485"/>
                  </a:cubicBezTo>
                  <a:cubicBezTo>
                    <a:pt x="21480" y="41485"/>
                    <a:pt x="21384" y="41372"/>
                    <a:pt x="21380" y="41372"/>
                  </a:cubicBezTo>
                  <a:lnTo>
                    <a:pt x="21380" y="41372"/>
                  </a:lnTo>
                  <a:cubicBezTo>
                    <a:pt x="21379" y="41372"/>
                    <a:pt x="21384" y="41379"/>
                    <a:pt x="21399" y="41399"/>
                  </a:cubicBezTo>
                  <a:cubicBezTo>
                    <a:pt x="21457" y="41457"/>
                    <a:pt x="21515" y="41515"/>
                    <a:pt x="21581" y="41581"/>
                  </a:cubicBezTo>
                  <a:lnTo>
                    <a:pt x="21581" y="41581"/>
                  </a:lnTo>
                  <a:cubicBezTo>
                    <a:pt x="21551" y="41581"/>
                    <a:pt x="21581" y="41612"/>
                    <a:pt x="21642" y="41672"/>
                  </a:cubicBezTo>
                  <a:cubicBezTo>
                    <a:pt x="21685" y="41715"/>
                    <a:pt x="21713" y="41758"/>
                    <a:pt x="21725" y="41758"/>
                  </a:cubicBezTo>
                  <a:cubicBezTo>
                    <a:pt x="21730" y="41758"/>
                    <a:pt x="21733" y="41751"/>
                    <a:pt x="21733" y="41733"/>
                  </a:cubicBezTo>
                  <a:lnTo>
                    <a:pt x="21703" y="41733"/>
                  </a:lnTo>
                  <a:lnTo>
                    <a:pt x="21581" y="41581"/>
                  </a:lnTo>
                  <a:lnTo>
                    <a:pt x="21581" y="41581"/>
                  </a:lnTo>
                  <a:cubicBezTo>
                    <a:pt x="21618" y="41619"/>
                    <a:pt x="21659" y="41659"/>
                    <a:pt x="21703" y="41703"/>
                  </a:cubicBezTo>
                  <a:cubicBezTo>
                    <a:pt x="21611" y="41551"/>
                    <a:pt x="21490" y="41429"/>
                    <a:pt x="21368" y="41338"/>
                  </a:cubicBezTo>
                  <a:close/>
                  <a:moveTo>
                    <a:pt x="5676" y="41718"/>
                  </a:moveTo>
                  <a:lnTo>
                    <a:pt x="5676" y="41718"/>
                  </a:lnTo>
                  <a:cubicBezTo>
                    <a:pt x="5672" y="41718"/>
                    <a:pt x="5655" y="41732"/>
                    <a:pt x="5623" y="41764"/>
                  </a:cubicBezTo>
                  <a:lnTo>
                    <a:pt x="5562" y="41824"/>
                  </a:lnTo>
                  <a:cubicBezTo>
                    <a:pt x="5642" y="41765"/>
                    <a:pt x="5682" y="41718"/>
                    <a:pt x="5676" y="41718"/>
                  </a:cubicBezTo>
                  <a:close/>
                  <a:moveTo>
                    <a:pt x="7966" y="41689"/>
                  </a:moveTo>
                  <a:cubicBezTo>
                    <a:pt x="7964" y="41689"/>
                    <a:pt x="7954" y="41703"/>
                    <a:pt x="7933" y="41733"/>
                  </a:cubicBezTo>
                  <a:lnTo>
                    <a:pt x="7903" y="41824"/>
                  </a:lnTo>
                  <a:cubicBezTo>
                    <a:pt x="7943" y="41743"/>
                    <a:pt x="7970" y="41689"/>
                    <a:pt x="7966" y="41689"/>
                  </a:cubicBezTo>
                  <a:close/>
                  <a:moveTo>
                    <a:pt x="8425" y="40880"/>
                  </a:moveTo>
                  <a:cubicBezTo>
                    <a:pt x="8424" y="40880"/>
                    <a:pt x="8422" y="40881"/>
                    <a:pt x="8420" y="40882"/>
                  </a:cubicBezTo>
                  <a:lnTo>
                    <a:pt x="8340" y="41068"/>
                  </a:lnTo>
                  <a:lnTo>
                    <a:pt x="8340" y="41068"/>
                  </a:lnTo>
                  <a:cubicBezTo>
                    <a:pt x="8342" y="41061"/>
                    <a:pt x="8343" y="41056"/>
                    <a:pt x="8340" y="41056"/>
                  </a:cubicBezTo>
                  <a:lnTo>
                    <a:pt x="8340" y="41056"/>
                  </a:lnTo>
                  <a:cubicBezTo>
                    <a:pt x="8338" y="41056"/>
                    <a:pt x="8335" y="41058"/>
                    <a:pt x="8328" y="41065"/>
                  </a:cubicBezTo>
                  <a:cubicBezTo>
                    <a:pt x="8268" y="41216"/>
                    <a:pt x="8207" y="41338"/>
                    <a:pt x="8085" y="41429"/>
                  </a:cubicBezTo>
                  <a:cubicBezTo>
                    <a:pt x="8058" y="41512"/>
                    <a:pt x="8068" y="41544"/>
                    <a:pt x="8098" y="41544"/>
                  </a:cubicBezTo>
                  <a:cubicBezTo>
                    <a:pt x="8134" y="41544"/>
                    <a:pt x="8201" y="41496"/>
                    <a:pt x="8268" y="41429"/>
                  </a:cubicBezTo>
                  <a:lnTo>
                    <a:pt x="8268" y="41429"/>
                  </a:lnTo>
                  <a:lnTo>
                    <a:pt x="8055" y="41764"/>
                  </a:lnTo>
                  <a:lnTo>
                    <a:pt x="8055" y="41733"/>
                  </a:lnTo>
                  <a:lnTo>
                    <a:pt x="8024" y="41824"/>
                  </a:lnTo>
                  <a:cubicBezTo>
                    <a:pt x="8085" y="41733"/>
                    <a:pt x="8116" y="41672"/>
                    <a:pt x="8176" y="41581"/>
                  </a:cubicBezTo>
                  <a:cubicBezTo>
                    <a:pt x="8237" y="41460"/>
                    <a:pt x="8268" y="41460"/>
                    <a:pt x="8268" y="41429"/>
                  </a:cubicBezTo>
                  <a:lnTo>
                    <a:pt x="8268" y="41429"/>
                  </a:lnTo>
                  <a:cubicBezTo>
                    <a:pt x="8268" y="41429"/>
                    <a:pt x="8268" y="41429"/>
                    <a:pt x="8268" y="41429"/>
                  </a:cubicBezTo>
                  <a:lnTo>
                    <a:pt x="8268" y="41429"/>
                  </a:lnTo>
                  <a:lnTo>
                    <a:pt x="8268" y="41429"/>
                  </a:lnTo>
                  <a:lnTo>
                    <a:pt x="8328" y="41216"/>
                  </a:lnTo>
                  <a:lnTo>
                    <a:pt x="8328" y="41216"/>
                  </a:lnTo>
                  <a:cubicBezTo>
                    <a:pt x="8304" y="41264"/>
                    <a:pt x="8167" y="41483"/>
                    <a:pt x="8140" y="41483"/>
                  </a:cubicBezTo>
                  <a:cubicBezTo>
                    <a:pt x="8133" y="41483"/>
                    <a:pt x="8133" y="41468"/>
                    <a:pt x="8146" y="41429"/>
                  </a:cubicBezTo>
                  <a:cubicBezTo>
                    <a:pt x="8207" y="41338"/>
                    <a:pt x="8268" y="41247"/>
                    <a:pt x="8359" y="41156"/>
                  </a:cubicBezTo>
                  <a:lnTo>
                    <a:pt x="8359" y="41156"/>
                  </a:lnTo>
                  <a:cubicBezTo>
                    <a:pt x="8349" y="41165"/>
                    <a:pt x="8343" y="41169"/>
                    <a:pt x="8340" y="41169"/>
                  </a:cubicBezTo>
                  <a:cubicBezTo>
                    <a:pt x="8310" y="41169"/>
                    <a:pt x="8461" y="40880"/>
                    <a:pt x="8425" y="40880"/>
                  </a:cubicBezTo>
                  <a:close/>
                  <a:moveTo>
                    <a:pt x="6298" y="40972"/>
                  </a:moveTo>
                  <a:cubicBezTo>
                    <a:pt x="6296" y="40972"/>
                    <a:pt x="6294" y="40972"/>
                    <a:pt x="6292" y="40973"/>
                  </a:cubicBezTo>
                  <a:lnTo>
                    <a:pt x="6165" y="41126"/>
                  </a:lnTo>
                  <a:lnTo>
                    <a:pt x="6165" y="41126"/>
                  </a:lnTo>
                  <a:cubicBezTo>
                    <a:pt x="6168" y="41121"/>
                    <a:pt x="6168" y="41117"/>
                    <a:pt x="6163" y="41117"/>
                  </a:cubicBezTo>
                  <a:cubicBezTo>
                    <a:pt x="6159" y="41117"/>
                    <a:pt x="6152" y="41119"/>
                    <a:pt x="6140" y="41125"/>
                  </a:cubicBezTo>
                  <a:cubicBezTo>
                    <a:pt x="6079" y="41277"/>
                    <a:pt x="5988" y="41399"/>
                    <a:pt x="5866" y="41490"/>
                  </a:cubicBezTo>
                  <a:cubicBezTo>
                    <a:pt x="5812" y="41572"/>
                    <a:pt x="5806" y="41605"/>
                    <a:pt x="5831" y="41605"/>
                  </a:cubicBezTo>
                  <a:cubicBezTo>
                    <a:pt x="5861" y="41605"/>
                    <a:pt x="5935" y="41557"/>
                    <a:pt x="6018" y="41490"/>
                  </a:cubicBezTo>
                  <a:lnTo>
                    <a:pt x="6018" y="41490"/>
                  </a:lnTo>
                  <a:lnTo>
                    <a:pt x="5745" y="41824"/>
                  </a:lnTo>
                  <a:lnTo>
                    <a:pt x="5745" y="41824"/>
                  </a:lnTo>
                  <a:lnTo>
                    <a:pt x="5714" y="41855"/>
                  </a:lnTo>
                  <a:lnTo>
                    <a:pt x="5714" y="41855"/>
                  </a:lnTo>
                  <a:cubicBezTo>
                    <a:pt x="5775" y="41794"/>
                    <a:pt x="5836" y="41733"/>
                    <a:pt x="5927" y="41672"/>
                  </a:cubicBezTo>
                  <a:cubicBezTo>
                    <a:pt x="6018" y="41551"/>
                    <a:pt x="6018" y="41520"/>
                    <a:pt x="6018" y="41490"/>
                  </a:cubicBezTo>
                  <a:lnTo>
                    <a:pt x="6018" y="41490"/>
                  </a:lnTo>
                  <a:cubicBezTo>
                    <a:pt x="6018" y="41490"/>
                    <a:pt x="6018" y="41490"/>
                    <a:pt x="6018" y="41490"/>
                  </a:cubicBezTo>
                  <a:lnTo>
                    <a:pt x="6018" y="41490"/>
                  </a:lnTo>
                  <a:lnTo>
                    <a:pt x="6018" y="41490"/>
                  </a:lnTo>
                  <a:lnTo>
                    <a:pt x="6140" y="41308"/>
                  </a:lnTo>
                  <a:lnTo>
                    <a:pt x="6140" y="41308"/>
                  </a:lnTo>
                  <a:cubicBezTo>
                    <a:pt x="6102" y="41345"/>
                    <a:pt x="5984" y="41464"/>
                    <a:pt x="5927" y="41520"/>
                  </a:cubicBezTo>
                  <a:cubicBezTo>
                    <a:pt x="5988" y="41399"/>
                    <a:pt x="6079" y="41308"/>
                    <a:pt x="6170" y="41247"/>
                  </a:cubicBezTo>
                  <a:lnTo>
                    <a:pt x="6170" y="41247"/>
                  </a:lnTo>
                  <a:cubicBezTo>
                    <a:pt x="6163" y="41252"/>
                    <a:pt x="6158" y="41254"/>
                    <a:pt x="6155" y="41254"/>
                  </a:cubicBezTo>
                  <a:cubicBezTo>
                    <a:pt x="6121" y="41254"/>
                    <a:pt x="6329" y="40972"/>
                    <a:pt x="6298" y="40972"/>
                  </a:cubicBezTo>
                  <a:close/>
                  <a:moveTo>
                    <a:pt x="21569" y="41699"/>
                  </a:moveTo>
                  <a:cubicBezTo>
                    <a:pt x="21564" y="41699"/>
                    <a:pt x="21581" y="41723"/>
                    <a:pt x="21642" y="41794"/>
                  </a:cubicBezTo>
                  <a:cubicBezTo>
                    <a:pt x="21662" y="41794"/>
                    <a:pt x="21723" y="41862"/>
                    <a:pt x="21734" y="41862"/>
                  </a:cubicBezTo>
                  <a:cubicBezTo>
                    <a:pt x="21740" y="41862"/>
                    <a:pt x="21733" y="41845"/>
                    <a:pt x="21703" y="41794"/>
                  </a:cubicBezTo>
                  <a:lnTo>
                    <a:pt x="21672" y="41794"/>
                  </a:lnTo>
                  <a:cubicBezTo>
                    <a:pt x="21672" y="41794"/>
                    <a:pt x="21578" y="41699"/>
                    <a:pt x="21569" y="41699"/>
                  </a:cubicBezTo>
                  <a:close/>
                  <a:moveTo>
                    <a:pt x="25228" y="41885"/>
                  </a:moveTo>
                  <a:cubicBezTo>
                    <a:pt x="25228" y="41885"/>
                    <a:pt x="25229" y="41916"/>
                    <a:pt x="25320" y="41976"/>
                  </a:cubicBezTo>
                  <a:lnTo>
                    <a:pt x="25320" y="41946"/>
                  </a:lnTo>
                  <a:cubicBezTo>
                    <a:pt x="25289" y="41916"/>
                    <a:pt x="25259" y="41916"/>
                    <a:pt x="25228" y="41885"/>
                  </a:cubicBezTo>
                  <a:close/>
                  <a:moveTo>
                    <a:pt x="7933" y="42037"/>
                  </a:moveTo>
                  <a:lnTo>
                    <a:pt x="7933" y="42037"/>
                  </a:lnTo>
                  <a:cubicBezTo>
                    <a:pt x="7903" y="42068"/>
                    <a:pt x="7873" y="42098"/>
                    <a:pt x="7842" y="42159"/>
                  </a:cubicBezTo>
                  <a:lnTo>
                    <a:pt x="7933" y="42037"/>
                  </a:lnTo>
                  <a:close/>
                  <a:moveTo>
                    <a:pt x="21976" y="42159"/>
                  </a:moveTo>
                  <a:lnTo>
                    <a:pt x="22035" y="42198"/>
                  </a:lnTo>
                  <a:lnTo>
                    <a:pt x="22035" y="42198"/>
                  </a:lnTo>
                  <a:cubicBezTo>
                    <a:pt x="22028" y="42187"/>
                    <a:pt x="22021" y="42173"/>
                    <a:pt x="22007" y="42159"/>
                  </a:cubicBezTo>
                  <a:close/>
                  <a:moveTo>
                    <a:pt x="22035" y="42198"/>
                  </a:moveTo>
                  <a:cubicBezTo>
                    <a:pt x="22044" y="42211"/>
                    <a:pt x="22051" y="42220"/>
                    <a:pt x="22067" y="42220"/>
                  </a:cubicBezTo>
                  <a:lnTo>
                    <a:pt x="22035" y="42198"/>
                  </a:lnTo>
                  <a:close/>
                  <a:moveTo>
                    <a:pt x="22128" y="42098"/>
                  </a:moveTo>
                  <a:cubicBezTo>
                    <a:pt x="22146" y="42133"/>
                    <a:pt x="22200" y="42202"/>
                    <a:pt x="22275" y="42291"/>
                  </a:cubicBezTo>
                  <a:lnTo>
                    <a:pt x="22275" y="42291"/>
                  </a:lnTo>
                  <a:cubicBezTo>
                    <a:pt x="22226" y="42225"/>
                    <a:pt x="22177" y="42172"/>
                    <a:pt x="22128" y="42098"/>
                  </a:cubicBezTo>
                  <a:close/>
                  <a:moveTo>
                    <a:pt x="8024" y="41794"/>
                  </a:moveTo>
                  <a:lnTo>
                    <a:pt x="8024" y="41794"/>
                  </a:lnTo>
                  <a:cubicBezTo>
                    <a:pt x="7964" y="41885"/>
                    <a:pt x="7933" y="41976"/>
                    <a:pt x="7812" y="42128"/>
                  </a:cubicBezTo>
                  <a:cubicBezTo>
                    <a:pt x="7812" y="42079"/>
                    <a:pt x="7891" y="41951"/>
                    <a:pt x="7874" y="41951"/>
                  </a:cubicBezTo>
                  <a:lnTo>
                    <a:pt x="7874" y="41951"/>
                  </a:lnTo>
                  <a:cubicBezTo>
                    <a:pt x="7869" y="41951"/>
                    <a:pt x="7860" y="41959"/>
                    <a:pt x="7842" y="41976"/>
                  </a:cubicBezTo>
                  <a:cubicBezTo>
                    <a:pt x="7812" y="42068"/>
                    <a:pt x="7751" y="42159"/>
                    <a:pt x="7721" y="42250"/>
                  </a:cubicBezTo>
                  <a:cubicBezTo>
                    <a:pt x="7774" y="42152"/>
                    <a:pt x="7791" y="42122"/>
                    <a:pt x="7792" y="42122"/>
                  </a:cubicBezTo>
                  <a:lnTo>
                    <a:pt x="7792" y="42122"/>
                  </a:lnTo>
                  <a:cubicBezTo>
                    <a:pt x="7794" y="42122"/>
                    <a:pt x="7753" y="42203"/>
                    <a:pt x="7760" y="42203"/>
                  </a:cubicBezTo>
                  <a:cubicBezTo>
                    <a:pt x="7763" y="42203"/>
                    <a:pt x="7777" y="42184"/>
                    <a:pt x="7812" y="42128"/>
                  </a:cubicBezTo>
                  <a:lnTo>
                    <a:pt x="7812" y="42128"/>
                  </a:lnTo>
                  <a:lnTo>
                    <a:pt x="7721" y="42311"/>
                  </a:lnTo>
                  <a:lnTo>
                    <a:pt x="7842" y="42159"/>
                  </a:lnTo>
                  <a:lnTo>
                    <a:pt x="7842" y="42128"/>
                  </a:lnTo>
                  <a:lnTo>
                    <a:pt x="8024" y="41794"/>
                  </a:lnTo>
                  <a:close/>
                  <a:moveTo>
                    <a:pt x="5714" y="41855"/>
                  </a:moveTo>
                  <a:lnTo>
                    <a:pt x="5471" y="42159"/>
                  </a:lnTo>
                  <a:cubicBezTo>
                    <a:pt x="5496" y="42110"/>
                    <a:pt x="5580" y="41982"/>
                    <a:pt x="5547" y="41982"/>
                  </a:cubicBezTo>
                  <a:cubicBezTo>
                    <a:pt x="5540" y="41982"/>
                    <a:pt x="5525" y="41989"/>
                    <a:pt x="5502" y="42007"/>
                  </a:cubicBezTo>
                  <a:cubicBezTo>
                    <a:pt x="5441" y="42098"/>
                    <a:pt x="5380" y="42189"/>
                    <a:pt x="5319" y="42280"/>
                  </a:cubicBezTo>
                  <a:cubicBezTo>
                    <a:pt x="5402" y="42188"/>
                    <a:pt x="5429" y="42160"/>
                    <a:pt x="5433" y="42160"/>
                  </a:cubicBezTo>
                  <a:lnTo>
                    <a:pt x="5433" y="42160"/>
                  </a:lnTo>
                  <a:cubicBezTo>
                    <a:pt x="5438" y="42160"/>
                    <a:pt x="5388" y="42225"/>
                    <a:pt x="5397" y="42225"/>
                  </a:cubicBezTo>
                  <a:cubicBezTo>
                    <a:pt x="5402" y="42225"/>
                    <a:pt x="5422" y="42208"/>
                    <a:pt x="5471" y="42159"/>
                  </a:cubicBezTo>
                  <a:lnTo>
                    <a:pt x="5471" y="42159"/>
                  </a:lnTo>
                  <a:lnTo>
                    <a:pt x="5319" y="42341"/>
                  </a:lnTo>
                  <a:lnTo>
                    <a:pt x="5380" y="42280"/>
                  </a:lnTo>
                  <a:lnTo>
                    <a:pt x="5380" y="42280"/>
                  </a:lnTo>
                  <a:lnTo>
                    <a:pt x="5471" y="42189"/>
                  </a:lnTo>
                  <a:cubicBezTo>
                    <a:pt x="5498" y="42135"/>
                    <a:pt x="5525" y="42105"/>
                    <a:pt x="5552" y="42078"/>
                  </a:cubicBezTo>
                  <a:lnTo>
                    <a:pt x="5552" y="42078"/>
                  </a:lnTo>
                  <a:lnTo>
                    <a:pt x="5471" y="42189"/>
                  </a:lnTo>
                  <a:lnTo>
                    <a:pt x="5562" y="42068"/>
                  </a:lnTo>
                  <a:lnTo>
                    <a:pt x="5562" y="42068"/>
                  </a:lnTo>
                  <a:cubicBezTo>
                    <a:pt x="5559" y="42071"/>
                    <a:pt x="5556" y="42074"/>
                    <a:pt x="5552" y="42078"/>
                  </a:cubicBezTo>
                  <a:lnTo>
                    <a:pt x="5552" y="42078"/>
                  </a:lnTo>
                  <a:lnTo>
                    <a:pt x="5714" y="41855"/>
                  </a:lnTo>
                  <a:close/>
                  <a:moveTo>
                    <a:pt x="5380" y="42280"/>
                  </a:moveTo>
                  <a:lnTo>
                    <a:pt x="5289" y="42432"/>
                  </a:lnTo>
                  <a:cubicBezTo>
                    <a:pt x="5319" y="42402"/>
                    <a:pt x="5380" y="42341"/>
                    <a:pt x="5380" y="42311"/>
                  </a:cubicBezTo>
                  <a:lnTo>
                    <a:pt x="5380" y="42280"/>
                  </a:lnTo>
                  <a:close/>
                  <a:moveTo>
                    <a:pt x="7781" y="42280"/>
                  </a:moveTo>
                  <a:lnTo>
                    <a:pt x="7781" y="42280"/>
                  </a:lnTo>
                  <a:cubicBezTo>
                    <a:pt x="7751" y="42341"/>
                    <a:pt x="7721" y="42402"/>
                    <a:pt x="7721" y="42432"/>
                  </a:cubicBezTo>
                  <a:lnTo>
                    <a:pt x="7781" y="42280"/>
                  </a:lnTo>
                  <a:close/>
                  <a:moveTo>
                    <a:pt x="7477" y="42554"/>
                  </a:moveTo>
                  <a:lnTo>
                    <a:pt x="7477" y="42554"/>
                  </a:lnTo>
                  <a:lnTo>
                    <a:pt x="7477" y="42554"/>
                  </a:lnTo>
                  <a:close/>
                  <a:moveTo>
                    <a:pt x="26323" y="42554"/>
                  </a:moveTo>
                  <a:lnTo>
                    <a:pt x="26384" y="42584"/>
                  </a:lnTo>
                  <a:cubicBezTo>
                    <a:pt x="26353" y="42554"/>
                    <a:pt x="26353" y="42554"/>
                    <a:pt x="26323" y="42554"/>
                  </a:cubicBezTo>
                  <a:close/>
                  <a:moveTo>
                    <a:pt x="7720" y="42311"/>
                  </a:moveTo>
                  <a:cubicBezTo>
                    <a:pt x="7660" y="42402"/>
                    <a:pt x="7599" y="42524"/>
                    <a:pt x="7538" y="42615"/>
                  </a:cubicBezTo>
                  <a:lnTo>
                    <a:pt x="7508" y="42615"/>
                  </a:lnTo>
                  <a:cubicBezTo>
                    <a:pt x="7486" y="42659"/>
                    <a:pt x="7464" y="42703"/>
                    <a:pt x="7442" y="42735"/>
                  </a:cubicBezTo>
                  <a:lnTo>
                    <a:pt x="7442" y="42735"/>
                  </a:lnTo>
                  <a:lnTo>
                    <a:pt x="7538" y="42615"/>
                  </a:lnTo>
                  <a:lnTo>
                    <a:pt x="7538" y="42615"/>
                  </a:lnTo>
                  <a:cubicBezTo>
                    <a:pt x="7538" y="42615"/>
                    <a:pt x="7528" y="42635"/>
                    <a:pt x="7531" y="42635"/>
                  </a:cubicBezTo>
                  <a:cubicBezTo>
                    <a:pt x="7533" y="42635"/>
                    <a:pt x="7543" y="42623"/>
                    <a:pt x="7569" y="42584"/>
                  </a:cubicBezTo>
                  <a:lnTo>
                    <a:pt x="7599" y="42584"/>
                  </a:lnTo>
                  <a:cubicBezTo>
                    <a:pt x="7629" y="42493"/>
                    <a:pt x="7660" y="42402"/>
                    <a:pt x="7720" y="42311"/>
                  </a:cubicBezTo>
                  <a:close/>
                  <a:moveTo>
                    <a:pt x="5289" y="42432"/>
                  </a:moveTo>
                  <a:lnTo>
                    <a:pt x="5289" y="42432"/>
                  </a:lnTo>
                  <a:cubicBezTo>
                    <a:pt x="5198" y="42554"/>
                    <a:pt x="5107" y="42645"/>
                    <a:pt x="5015" y="42736"/>
                  </a:cubicBezTo>
                  <a:cubicBezTo>
                    <a:pt x="5010" y="42747"/>
                    <a:pt x="5010" y="42751"/>
                    <a:pt x="5014" y="42751"/>
                  </a:cubicBezTo>
                  <a:cubicBezTo>
                    <a:pt x="5027" y="42751"/>
                    <a:pt x="5077" y="42706"/>
                    <a:pt x="5088" y="42706"/>
                  </a:cubicBezTo>
                  <a:cubicBezTo>
                    <a:pt x="5093" y="42706"/>
                    <a:pt x="5091" y="42714"/>
                    <a:pt x="5076" y="42736"/>
                  </a:cubicBezTo>
                  <a:cubicBezTo>
                    <a:pt x="5167" y="42615"/>
                    <a:pt x="5228" y="42523"/>
                    <a:pt x="5289" y="42432"/>
                  </a:cubicBezTo>
                  <a:close/>
                  <a:moveTo>
                    <a:pt x="7720" y="42432"/>
                  </a:moveTo>
                  <a:cubicBezTo>
                    <a:pt x="7660" y="42554"/>
                    <a:pt x="7569" y="42645"/>
                    <a:pt x="7508" y="42736"/>
                  </a:cubicBezTo>
                  <a:cubicBezTo>
                    <a:pt x="7500" y="42758"/>
                    <a:pt x="7502" y="42766"/>
                    <a:pt x="7508" y="42766"/>
                  </a:cubicBezTo>
                  <a:cubicBezTo>
                    <a:pt x="7521" y="42766"/>
                    <a:pt x="7559" y="42721"/>
                    <a:pt x="7555" y="42721"/>
                  </a:cubicBezTo>
                  <a:lnTo>
                    <a:pt x="7555" y="42721"/>
                  </a:lnTo>
                  <a:cubicBezTo>
                    <a:pt x="7554" y="42721"/>
                    <a:pt x="7549" y="42726"/>
                    <a:pt x="7538" y="42736"/>
                  </a:cubicBezTo>
                  <a:cubicBezTo>
                    <a:pt x="7599" y="42645"/>
                    <a:pt x="7660" y="42554"/>
                    <a:pt x="7720" y="42432"/>
                  </a:cubicBezTo>
                  <a:close/>
                  <a:moveTo>
                    <a:pt x="5319" y="42311"/>
                  </a:moveTo>
                  <a:lnTo>
                    <a:pt x="5319" y="42311"/>
                  </a:lnTo>
                  <a:cubicBezTo>
                    <a:pt x="5228" y="42402"/>
                    <a:pt x="5167" y="42493"/>
                    <a:pt x="5076" y="42584"/>
                  </a:cubicBezTo>
                  <a:cubicBezTo>
                    <a:pt x="5076" y="42595"/>
                    <a:pt x="5072" y="42611"/>
                    <a:pt x="5071" y="42619"/>
                  </a:cubicBezTo>
                  <a:lnTo>
                    <a:pt x="5071" y="42619"/>
                  </a:lnTo>
                  <a:cubicBezTo>
                    <a:pt x="5014" y="42677"/>
                    <a:pt x="4984" y="42707"/>
                    <a:pt x="4955" y="42767"/>
                  </a:cubicBezTo>
                  <a:lnTo>
                    <a:pt x="5071" y="42621"/>
                  </a:lnTo>
                  <a:lnTo>
                    <a:pt x="5071" y="42621"/>
                  </a:lnTo>
                  <a:cubicBezTo>
                    <a:pt x="5071" y="42624"/>
                    <a:pt x="5072" y="42627"/>
                    <a:pt x="5074" y="42627"/>
                  </a:cubicBezTo>
                  <a:cubicBezTo>
                    <a:pt x="5079" y="42627"/>
                    <a:pt x="5096" y="42609"/>
                    <a:pt x="5137" y="42554"/>
                  </a:cubicBezTo>
                  <a:cubicBezTo>
                    <a:pt x="5198" y="42463"/>
                    <a:pt x="5258" y="42402"/>
                    <a:pt x="5319" y="42311"/>
                  </a:cubicBezTo>
                  <a:close/>
                  <a:moveTo>
                    <a:pt x="7442" y="42735"/>
                  </a:moveTo>
                  <a:lnTo>
                    <a:pt x="7417" y="42767"/>
                  </a:lnTo>
                  <a:cubicBezTo>
                    <a:pt x="7425" y="42758"/>
                    <a:pt x="7433" y="42748"/>
                    <a:pt x="7442" y="42735"/>
                  </a:cubicBezTo>
                  <a:close/>
                  <a:moveTo>
                    <a:pt x="5046" y="42554"/>
                  </a:moveTo>
                  <a:lnTo>
                    <a:pt x="4894" y="42675"/>
                  </a:lnTo>
                  <a:cubicBezTo>
                    <a:pt x="4803" y="42827"/>
                    <a:pt x="4833" y="42797"/>
                    <a:pt x="4833" y="42827"/>
                  </a:cubicBezTo>
                  <a:lnTo>
                    <a:pt x="5046" y="42554"/>
                  </a:lnTo>
                  <a:close/>
                  <a:moveTo>
                    <a:pt x="7477" y="42554"/>
                  </a:moveTo>
                  <a:lnTo>
                    <a:pt x="7386" y="42675"/>
                  </a:lnTo>
                  <a:cubicBezTo>
                    <a:pt x="7295" y="42858"/>
                    <a:pt x="7325" y="42827"/>
                    <a:pt x="7325" y="42858"/>
                  </a:cubicBezTo>
                  <a:lnTo>
                    <a:pt x="7325" y="42827"/>
                  </a:lnTo>
                  <a:lnTo>
                    <a:pt x="7477" y="42554"/>
                  </a:lnTo>
                  <a:close/>
                  <a:moveTo>
                    <a:pt x="22900" y="42878"/>
                  </a:moveTo>
                  <a:lnTo>
                    <a:pt x="22900" y="42878"/>
                  </a:lnTo>
                  <a:cubicBezTo>
                    <a:pt x="22904" y="42881"/>
                    <a:pt x="22909" y="42884"/>
                    <a:pt x="22913" y="42886"/>
                  </a:cubicBezTo>
                  <a:lnTo>
                    <a:pt x="22913" y="42886"/>
                  </a:lnTo>
                  <a:cubicBezTo>
                    <a:pt x="22913" y="42886"/>
                    <a:pt x="22913" y="42886"/>
                    <a:pt x="22912" y="42886"/>
                  </a:cubicBezTo>
                  <a:cubicBezTo>
                    <a:pt x="22909" y="42886"/>
                    <a:pt x="22905" y="42884"/>
                    <a:pt x="22900" y="42878"/>
                  </a:cubicBezTo>
                  <a:close/>
                  <a:moveTo>
                    <a:pt x="4955" y="42767"/>
                  </a:moveTo>
                  <a:lnTo>
                    <a:pt x="4863" y="42858"/>
                  </a:lnTo>
                  <a:lnTo>
                    <a:pt x="4863" y="42888"/>
                  </a:lnTo>
                  <a:lnTo>
                    <a:pt x="4955" y="42767"/>
                  </a:lnTo>
                  <a:close/>
                  <a:moveTo>
                    <a:pt x="22807" y="42806"/>
                  </a:moveTo>
                  <a:cubicBezTo>
                    <a:pt x="22809" y="42806"/>
                    <a:pt x="22850" y="42843"/>
                    <a:pt x="22888" y="42870"/>
                  </a:cubicBezTo>
                  <a:lnTo>
                    <a:pt x="22888" y="42870"/>
                  </a:lnTo>
                  <a:lnTo>
                    <a:pt x="22888" y="42888"/>
                  </a:lnTo>
                  <a:cubicBezTo>
                    <a:pt x="22826" y="42827"/>
                    <a:pt x="22806" y="42806"/>
                    <a:pt x="22807" y="42806"/>
                  </a:cubicBezTo>
                  <a:close/>
                  <a:moveTo>
                    <a:pt x="7417" y="42767"/>
                  </a:moveTo>
                  <a:lnTo>
                    <a:pt x="7365" y="42896"/>
                  </a:lnTo>
                  <a:lnTo>
                    <a:pt x="7365" y="42896"/>
                  </a:lnTo>
                  <a:cubicBezTo>
                    <a:pt x="7374" y="42888"/>
                    <a:pt x="7386" y="42888"/>
                    <a:pt x="7386" y="42888"/>
                  </a:cubicBezTo>
                  <a:cubicBezTo>
                    <a:pt x="7386" y="42858"/>
                    <a:pt x="7417" y="42827"/>
                    <a:pt x="7417" y="42767"/>
                  </a:cubicBezTo>
                  <a:close/>
                  <a:moveTo>
                    <a:pt x="7365" y="42896"/>
                  </a:moveTo>
                  <a:cubicBezTo>
                    <a:pt x="7360" y="42901"/>
                    <a:pt x="7356" y="42908"/>
                    <a:pt x="7356" y="42919"/>
                  </a:cubicBezTo>
                  <a:lnTo>
                    <a:pt x="7365" y="42896"/>
                  </a:lnTo>
                  <a:close/>
                  <a:moveTo>
                    <a:pt x="27143" y="42919"/>
                  </a:moveTo>
                  <a:lnTo>
                    <a:pt x="27174" y="42949"/>
                  </a:lnTo>
                  <a:cubicBezTo>
                    <a:pt x="27265" y="43010"/>
                    <a:pt x="27326" y="43040"/>
                    <a:pt x="27417" y="43101"/>
                  </a:cubicBezTo>
                  <a:cubicBezTo>
                    <a:pt x="27326" y="43040"/>
                    <a:pt x="27235" y="42979"/>
                    <a:pt x="27143" y="42919"/>
                  </a:cubicBezTo>
                  <a:close/>
                  <a:moveTo>
                    <a:pt x="23151" y="43142"/>
                  </a:moveTo>
                  <a:cubicBezTo>
                    <a:pt x="23157" y="43148"/>
                    <a:pt x="23163" y="43153"/>
                    <a:pt x="23169" y="43159"/>
                  </a:cubicBezTo>
                  <a:lnTo>
                    <a:pt x="23169" y="43159"/>
                  </a:lnTo>
                  <a:cubicBezTo>
                    <a:pt x="23170" y="43156"/>
                    <a:pt x="23166" y="43151"/>
                    <a:pt x="23151" y="43142"/>
                  </a:cubicBezTo>
                  <a:close/>
                  <a:moveTo>
                    <a:pt x="4742" y="43040"/>
                  </a:moveTo>
                  <a:lnTo>
                    <a:pt x="4651" y="43192"/>
                  </a:lnTo>
                  <a:lnTo>
                    <a:pt x="4711" y="43101"/>
                  </a:lnTo>
                  <a:lnTo>
                    <a:pt x="4742" y="43040"/>
                  </a:lnTo>
                  <a:close/>
                  <a:moveTo>
                    <a:pt x="27417" y="43071"/>
                  </a:moveTo>
                  <a:cubicBezTo>
                    <a:pt x="27478" y="43131"/>
                    <a:pt x="27569" y="43192"/>
                    <a:pt x="27660" y="43253"/>
                  </a:cubicBezTo>
                  <a:lnTo>
                    <a:pt x="27660" y="43223"/>
                  </a:lnTo>
                  <a:lnTo>
                    <a:pt x="27417" y="43071"/>
                  </a:lnTo>
                  <a:close/>
                  <a:moveTo>
                    <a:pt x="27278" y="43218"/>
                  </a:moveTo>
                  <a:cubicBezTo>
                    <a:pt x="27272" y="43219"/>
                    <a:pt x="27268" y="43220"/>
                    <a:pt x="27265" y="43223"/>
                  </a:cubicBezTo>
                  <a:cubicBezTo>
                    <a:pt x="27287" y="43233"/>
                    <a:pt x="27308" y="43244"/>
                    <a:pt x="27328" y="43255"/>
                  </a:cubicBezTo>
                  <a:lnTo>
                    <a:pt x="27328" y="43255"/>
                  </a:lnTo>
                  <a:cubicBezTo>
                    <a:pt x="27312" y="43242"/>
                    <a:pt x="27295" y="43230"/>
                    <a:pt x="27278" y="43218"/>
                  </a:cubicBezTo>
                  <a:close/>
                  <a:moveTo>
                    <a:pt x="4590" y="43192"/>
                  </a:moveTo>
                  <a:lnTo>
                    <a:pt x="4529" y="43253"/>
                  </a:lnTo>
                  <a:lnTo>
                    <a:pt x="4468" y="43314"/>
                  </a:lnTo>
                  <a:cubicBezTo>
                    <a:pt x="4529" y="43283"/>
                    <a:pt x="4559" y="43253"/>
                    <a:pt x="4590" y="43192"/>
                  </a:cubicBezTo>
                  <a:close/>
                  <a:moveTo>
                    <a:pt x="4438" y="43283"/>
                  </a:moveTo>
                  <a:lnTo>
                    <a:pt x="4377" y="43375"/>
                  </a:lnTo>
                  <a:lnTo>
                    <a:pt x="4438" y="43314"/>
                  </a:lnTo>
                  <a:lnTo>
                    <a:pt x="4438" y="43283"/>
                  </a:lnTo>
                  <a:close/>
                  <a:moveTo>
                    <a:pt x="7173" y="43253"/>
                  </a:moveTo>
                  <a:lnTo>
                    <a:pt x="7113" y="43314"/>
                  </a:lnTo>
                  <a:lnTo>
                    <a:pt x="7082" y="43375"/>
                  </a:lnTo>
                  <a:cubicBezTo>
                    <a:pt x="7113" y="43344"/>
                    <a:pt x="7143" y="43314"/>
                    <a:pt x="7173" y="43253"/>
                  </a:cubicBezTo>
                  <a:close/>
                  <a:moveTo>
                    <a:pt x="23040" y="43223"/>
                  </a:moveTo>
                  <a:lnTo>
                    <a:pt x="23162" y="43344"/>
                  </a:lnTo>
                  <a:lnTo>
                    <a:pt x="23192" y="43375"/>
                  </a:lnTo>
                  <a:cubicBezTo>
                    <a:pt x="23162" y="43314"/>
                    <a:pt x="23101" y="43283"/>
                    <a:pt x="23040" y="43223"/>
                  </a:cubicBezTo>
                  <a:close/>
                  <a:moveTo>
                    <a:pt x="7082" y="43375"/>
                  </a:moveTo>
                  <a:cubicBezTo>
                    <a:pt x="7082" y="43375"/>
                    <a:pt x="7052" y="43375"/>
                    <a:pt x="7052" y="43405"/>
                  </a:cubicBezTo>
                  <a:lnTo>
                    <a:pt x="7082" y="43375"/>
                  </a:lnTo>
                  <a:close/>
                  <a:moveTo>
                    <a:pt x="23192" y="43375"/>
                  </a:moveTo>
                  <a:cubicBezTo>
                    <a:pt x="23204" y="43399"/>
                    <a:pt x="23221" y="43418"/>
                    <a:pt x="23237" y="43435"/>
                  </a:cubicBezTo>
                  <a:lnTo>
                    <a:pt x="23237" y="43435"/>
                  </a:lnTo>
                  <a:lnTo>
                    <a:pt x="23192" y="43375"/>
                  </a:lnTo>
                  <a:close/>
                  <a:moveTo>
                    <a:pt x="7052" y="43375"/>
                  </a:moveTo>
                  <a:lnTo>
                    <a:pt x="6991" y="43466"/>
                  </a:lnTo>
                  <a:lnTo>
                    <a:pt x="7052" y="43405"/>
                  </a:lnTo>
                  <a:lnTo>
                    <a:pt x="7052" y="43375"/>
                  </a:lnTo>
                  <a:close/>
                  <a:moveTo>
                    <a:pt x="27782" y="43435"/>
                  </a:moveTo>
                  <a:cubicBezTo>
                    <a:pt x="27751" y="43435"/>
                    <a:pt x="27812" y="43466"/>
                    <a:pt x="27873" y="43496"/>
                  </a:cubicBezTo>
                  <a:lnTo>
                    <a:pt x="27873" y="43496"/>
                  </a:lnTo>
                  <a:lnTo>
                    <a:pt x="27782" y="43435"/>
                  </a:lnTo>
                  <a:close/>
                  <a:moveTo>
                    <a:pt x="23237" y="43435"/>
                  </a:moveTo>
                  <a:lnTo>
                    <a:pt x="23283" y="43496"/>
                  </a:lnTo>
                  <a:cubicBezTo>
                    <a:pt x="23283" y="43478"/>
                    <a:pt x="23261" y="43460"/>
                    <a:pt x="23237" y="43435"/>
                  </a:cubicBezTo>
                  <a:close/>
                  <a:moveTo>
                    <a:pt x="8973" y="43460"/>
                  </a:moveTo>
                  <a:cubicBezTo>
                    <a:pt x="8961" y="43484"/>
                    <a:pt x="8948" y="43507"/>
                    <a:pt x="8936" y="43527"/>
                  </a:cubicBezTo>
                  <a:cubicBezTo>
                    <a:pt x="8956" y="43507"/>
                    <a:pt x="8963" y="43488"/>
                    <a:pt x="8973" y="43460"/>
                  </a:cubicBezTo>
                  <a:close/>
                  <a:moveTo>
                    <a:pt x="27328" y="43255"/>
                  </a:moveTo>
                  <a:cubicBezTo>
                    <a:pt x="27358" y="43277"/>
                    <a:pt x="27387" y="43299"/>
                    <a:pt x="27417" y="43314"/>
                  </a:cubicBezTo>
                  <a:cubicBezTo>
                    <a:pt x="27459" y="43349"/>
                    <a:pt x="27470" y="43361"/>
                    <a:pt x="27465" y="43361"/>
                  </a:cubicBezTo>
                  <a:cubicBezTo>
                    <a:pt x="27450" y="43361"/>
                    <a:pt x="27326" y="43282"/>
                    <a:pt x="27305" y="43282"/>
                  </a:cubicBezTo>
                  <a:cubicBezTo>
                    <a:pt x="27298" y="43282"/>
                    <a:pt x="27302" y="43290"/>
                    <a:pt x="27326" y="43314"/>
                  </a:cubicBezTo>
                  <a:cubicBezTo>
                    <a:pt x="27478" y="43375"/>
                    <a:pt x="27599" y="43435"/>
                    <a:pt x="27751" y="43527"/>
                  </a:cubicBezTo>
                  <a:cubicBezTo>
                    <a:pt x="27617" y="43419"/>
                    <a:pt x="27483" y="43336"/>
                    <a:pt x="27328" y="43255"/>
                  </a:cubicBezTo>
                  <a:close/>
                  <a:moveTo>
                    <a:pt x="4377" y="43375"/>
                  </a:moveTo>
                  <a:lnTo>
                    <a:pt x="4255" y="43527"/>
                  </a:lnTo>
                  <a:cubicBezTo>
                    <a:pt x="4255" y="43527"/>
                    <a:pt x="4270" y="43527"/>
                    <a:pt x="4269" y="43537"/>
                  </a:cubicBezTo>
                  <a:lnTo>
                    <a:pt x="4269" y="43537"/>
                  </a:lnTo>
                  <a:lnTo>
                    <a:pt x="4377" y="43375"/>
                  </a:lnTo>
                  <a:close/>
                  <a:moveTo>
                    <a:pt x="4269" y="43537"/>
                  </a:moveTo>
                  <a:lnTo>
                    <a:pt x="4255" y="43557"/>
                  </a:lnTo>
                  <a:cubicBezTo>
                    <a:pt x="4265" y="43548"/>
                    <a:pt x="4268" y="43541"/>
                    <a:pt x="4269" y="43537"/>
                  </a:cubicBezTo>
                  <a:close/>
                  <a:moveTo>
                    <a:pt x="27873" y="43496"/>
                  </a:moveTo>
                  <a:cubicBezTo>
                    <a:pt x="27917" y="43541"/>
                    <a:pt x="27946" y="43569"/>
                    <a:pt x="27958" y="43569"/>
                  </a:cubicBezTo>
                  <a:cubicBezTo>
                    <a:pt x="27962" y="43569"/>
                    <a:pt x="27964" y="43565"/>
                    <a:pt x="27964" y="43557"/>
                  </a:cubicBezTo>
                  <a:lnTo>
                    <a:pt x="27873" y="43496"/>
                  </a:lnTo>
                  <a:close/>
                  <a:moveTo>
                    <a:pt x="4065" y="43613"/>
                  </a:moveTo>
                  <a:cubicBezTo>
                    <a:pt x="4063" y="43613"/>
                    <a:pt x="4056" y="43622"/>
                    <a:pt x="4043" y="43648"/>
                  </a:cubicBezTo>
                  <a:cubicBezTo>
                    <a:pt x="4060" y="43631"/>
                    <a:pt x="4068" y="43613"/>
                    <a:pt x="4065" y="43613"/>
                  </a:cubicBezTo>
                  <a:close/>
                  <a:moveTo>
                    <a:pt x="4347" y="43405"/>
                  </a:moveTo>
                  <a:lnTo>
                    <a:pt x="4347" y="43405"/>
                  </a:lnTo>
                  <a:cubicBezTo>
                    <a:pt x="4286" y="43435"/>
                    <a:pt x="4225" y="43466"/>
                    <a:pt x="4164" y="43527"/>
                  </a:cubicBezTo>
                  <a:cubicBezTo>
                    <a:pt x="4134" y="43557"/>
                    <a:pt x="4103" y="43618"/>
                    <a:pt x="4073" y="43648"/>
                  </a:cubicBezTo>
                  <a:cubicBezTo>
                    <a:pt x="4164" y="43557"/>
                    <a:pt x="4255" y="43496"/>
                    <a:pt x="4347" y="43405"/>
                  </a:cubicBezTo>
                  <a:close/>
                  <a:moveTo>
                    <a:pt x="6991" y="43466"/>
                  </a:moveTo>
                  <a:lnTo>
                    <a:pt x="6900" y="43618"/>
                  </a:lnTo>
                  <a:cubicBezTo>
                    <a:pt x="6900" y="43618"/>
                    <a:pt x="6907" y="43610"/>
                    <a:pt x="6911" y="43610"/>
                  </a:cubicBezTo>
                  <a:cubicBezTo>
                    <a:pt x="6915" y="43610"/>
                    <a:pt x="6915" y="43618"/>
                    <a:pt x="6900" y="43648"/>
                  </a:cubicBezTo>
                  <a:lnTo>
                    <a:pt x="6991" y="43466"/>
                  </a:lnTo>
                  <a:close/>
                  <a:moveTo>
                    <a:pt x="27803" y="43550"/>
                  </a:moveTo>
                  <a:cubicBezTo>
                    <a:pt x="27799" y="43550"/>
                    <a:pt x="27822" y="43567"/>
                    <a:pt x="27903" y="43618"/>
                  </a:cubicBezTo>
                  <a:cubicBezTo>
                    <a:pt x="27903" y="43625"/>
                    <a:pt x="27917" y="43637"/>
                    <a:pt x="27934" y="43648"/>
                  </a:cubicBezTo>
                  <a:lnTo>
                    <a:pt x="27934" y="43648"/>
                  </a:lnTo>
                  <a:lnTo>
                    <a:pt x="27934" y="43618"/>
                  </a:lnTo>
                  <a:cubicBezTo>
                    <a:pt x="27934" y="43618"/>
                    <a:pt x="27812" y="43550"/>
                    <a:pt x="27803" y="43550"/>
                  </a:cubicBezTo>
                  <a:close/>
                  <a:moveTo>
                    <a:pt x="6961" y="43466"/>
                  </a:moveTo>
                  <a:lnTo>
                    <a:pt x="6961" y="43466"/>
                  </a:lnTo>
                  <a:cubicBezTo>
                    <a:pt x="6900" y="43496"/>
                    <a:pt x="6839" y="43557"/>
                    <a:pt x="6809" y="43618"/>
                  </a:cubicBezTo>
                  <a:lnTo>
                    <a:pt x="6809" y="43587"/>
                  </a:lnTo>
                  <a:cubicBezTo>
                    <a:pt x="6790" y="43624"/>
                    <a:pt x="6783" y="43649"/>
                    <a:pt x="6774" y="43670"/>
                  </a:cubicBezTo>
                  <a:lnTo>
                    <a:pt x="6774" y="43670"/>
                  </a:lnTo>
                  <a:cubicBezTo>
                    <a:pt x="6826" y="43593"/>
                    <a:pt x="6882" y="43518"/>
                    <a:pt x="6961" y="43466"/>
                  </a:cubicBezTo>
                  <a:close/>
                  <a:moveTo>
                    <a:pt x="27934" y="43648"/>
                  </a:moveTo>
                  <a:cubicBezTo>
                    <a:pt x="27963" y="43668"/>
                    <a:pt x="28004" y="43688"/>
                    <a:pt x="28007" y="43688"/>
                  </a:cubicBezTo>
                  <a:cubicBezTo>
                    <a:pt x="28010" y="43688"/>
                    <a:pt x="27991" y="43677"/>
                    <a:pt x="27934" y="43648"/>
                  </a:cubicBezTo>
                  <a:close/>
                  <a:moveTo>
                    <a:pt x="6774" y="43670"/>
                  </a:moveTo>
                  <a:cubicBezTo>
                    <a:pt x="6765" y="43683"/>
                    <a:pt x="6756" y="43696"/>
                    <a:pt x="6748" y="43709"/>
                  </a:cubicBezTo>
                  <a:cubicBezTo>
                    <a:pt x="6760" y="43697"/>
                    <a:pt x="6767" y="43685"/>
                    <a:pt x="6774" y="43670"/>
                  </a:cubicBezTo>
                  <a:close/>
                  <a:moveTo>
                    <a:pt x="6748" y="43709"/>
                  </a:moveTo>
                  <a:cubicBezTo>
                    <a:pt x="6748" y="43709"/>
                    <a:pt x="6748" y="43709"/>
                    <a:pt x="6748" y="43709"/>
                  </a:cubicBezTo>
                  <a:lnTo>
                    <a:pt x="6748" y="43709"/>
                  </a:lnTo>
                  <a:close/>
                  <a:moveTo>
                    <a:pt x="4073" y="43648"/>
                  </a:moveTo>
                  <a:cubicBezTo>
                    <a:pt x="4073" y="43648"/>
                    <a:pt x="4027" y="43726"/>
                    <a:pt x="4033" y="43726"/>
                  </a:cubicBezTo>
                  <a:cubicBezTo>
                    <a:pt x="4036" y="43726"/>
                    <a:pt x="4047" y="43713"/>
                    <a:pt x="4073" y="43679"/>
                  </a:cubicBezTo>
                  <a:lnTo>
                    <a:pt x="4073" y="43648"/>
                  </a:lnTo>
                  <a:close/>
                  <a:moveTo>
                    <a:pt x="6729" y="43701"/>
                  </a:moveTo>
                  <a:cubicBezTo>
                    <a:pt x="6725" y="43701"/>
                    <a:pt x="6717" y="43709"/>
                    <a:pt x="6717" y="43709"/>
                  </a:cubicBezTo>
                  <a:lnTo>
                    <a:pt x="6717" y="43739"/>
                  </a:lnTo>
                  <a:cubicBezTo>
                    <a:pt x="6733" y="43709"/>
                    <a:pt x="6733" y="43701"/>
                    <a:pt x="6729" y="43701"/>
                  </a:cubicBezTo>
                  <a:close/>
                  <a:moveTo>
                    <a:pt x="6748" y="43709"/>
                  </a:moveTo>
                  <a:cubicBezTo>
                    <a:pt x="6748" y="43709"/>
                    <a:pt x="6702" y="43800"/>
                    <a:pt x="6708" y="43800"/>
                  </a:cubicBezTo>
                  <a:cubicBezTo>
                    <a:pt x="6710" y="43800"/>
                    <a:pt x="6721" y="43784"/>
                    <a:pt x="6748" y="43739"/>
                  </a:cubicBezTo>
                  <a:lnTo>
                    <a:pt x="6748" y="43709"/>
                  </a:lnTo>
                  <a:close/>
                  <a:moveTo>
                    <a:pt x="4255" y="43557"/>
                  </a:moveTo>
                  <a:lnTo>
                    <a:pt x="4255" y="43557"/>
                  </a:lnTo>
                  <a:cubicBezTo>
                    <a:pt x="4134" y="43709"/>
                    <a:pt x="4134" y="43739"/>
                    <a:pt x="4134" y="43739"/>
                  </a:cubicBezTo>
                  <a:lnTo>
                    <a:pt x="4164" y="43709"/>
                  </a:lnTo>
                  <a:lnTo>
                    <a:pt x="4073" y="43831"/>
                  </a:lnTo>
                  <a:cubicBezTo>
                    <a:pt x="4134" y="43770"/>
                    <a:pt x="4164" y="43709"/>
                    <a:pt x="4225" y="43679"/>
                  </a:cubicBezTo>
                  <a:lnTo>
                    <a:pt x="4225" y="43679"/>
                  </a:lnTo>
                  <a:cubicBezTo>
                    <a:pt x="4223" y="43680"/>
                    <a:pt x="4164" y="43709"/>
                    <a:pt x="4164" y="43709"/>
                  </a:cubicBezTo>
                  <a:lnTo>
                    <a:pt x="4255" y="43557"/>
                  </a:lnTo>
                  <a:close/>
                  <a:moveTo>
                    <a:pt x="23587" y="43831"/>
                  </a:moveTo>
                  <a:lnTo>
                    <a:pt x="23648" y="43891"/>
                  </a:lnTo>
                  <a:lnTo>
                    <a:pt x="23648" y="43861"/>
                  </a:lnTo>
                  <a:lnTo>
                    <a:pt x="23587" y="43831"/>
                  </a:lnTo>
                  <a:close/>
                  <a:moveTo>
                    <a:pt x="28329" y="43831"/>
                  </a:moveTo>
                  <a:cubicBezTo>
                    <a:pt x="28348" y="43850"/>
                    <a:pt x="28385" y="43877"/>
                    <a:pt x="28433" y="43909"/>
                  </a:cubicBezTo>
                  <a:lnTo>
                    <a:pt x="28433" y="43909"/>
                  </a:lnTo>
                  <a:lnTo>
                    <a:pt x="28442" y="43900"/>
                  </a:lnTo>
                  <a:lnTo>
                    <a:pt x="28442" y="43900"/>
                  </a:lnTo>
                  <a:cubicBezTo>
                    <a:pt x="28451" y="43905"/>
                    <a:pt x="28460" y="43910"/>
                    <a:pt x="28469" y="43915"/>
                  </a:cubicBezTo>
                  <a:lnTo>
                    <a:pt x="28469" y="43915"/>
                  </a:lnTo>
                  <a:cubicBezTo>
                    <a:pt x="28464" y="43907"/>
                    <a:pt x="28458" y="43899"/>
                    <a:pt x="28450" y="43891"/>
                  </a:cubicBezTo>
                  <a:lnTo>
                    <a:pt x="28450" y="43891"/>
                  </a:lnTo>
                  <a:cubicBezTo>
                    <a:pt x="28450" y="43891"/>
                    <a:pt x="28450" y="43891"/>
                    <a:pt x="28450" y="43891"/>
                  </a:cubicBezTo>
                  <a:lnTo>
                    <a:pt x="28442" y="43900"/>
                  </a:lnTo>
                  <a:lnTo>
                    <a:pt x="28442" y="43900"/>
                  </a:lnTo>
                  <a:cubicBezTo>
                    <a:pt x="28402" y="43877"/>
                    <a:pt x="28363" y="43854"/>
                    <a:pt x="28329" y="43831"/>
                  </a:cubicBezTo>
                  <a:close/>
                  <a:moveTo>
                    <a:pt x="6900" y="43648"/>
                  </a:moveTo>
                  <a:lnTo>
                    <a:pt x="6809" y="43800"/>
                  </a:lnTo>
                  <a:cubicBezTo>
                    <a:pt x="6812" y="43800"/>
                    <a:pt x="6816" y="43800"/>
                    <a:pt x="6819" y="43799"/>
                  </a:cubicBezTo>
                  <a:lnTo>
                    <a:pt x="6819" y="43799"/>
                  </a:lnTo>
                  <a:cubicBezTo>
                    <a:pt x="6809" y="43823"/>
                    <a:pt x="6809" y="43831"/>
                    <a:pt x="6809" y="43831"/>
                  </a:cubicBezTo>
                  <a:lnTo>
                    <a:pt x="6809" y="43800"/>
                  </a:lnTo>
                  <a:lnTo>
                    <a:pt x="6748" y="43922"/>
                  </a:lnTo>
                  <a:cubicBezTo>
                    <a:pt x="6809" y="43861"/>
                    <a:pt x="6839" y="43831"/>
                    <a:pt x="6900" y="43770"/>
                  </a:cubicBezTo>
                  <a:lnTo>
                    <a:pt x="6869" y="43770"/>
                  </a:lnTo>
                  <a:cubicBezTo>
                    <a:pt x="6869" y="43770"/>
                    <a:pt x="6846" y="43794"/>
                    <a:pt x="6819" y="43799"/>
                  </a:cubicBezTo>
                  <a:lnTo>
                    <a:pt x="6819" y="43799"/>
                  </a:lnTo>
                  <a:cubicBezTo>
                    <a:pt x="6830" y="43773"/>
                    <a:pt x="6853" y="43727"/>
                    <a:pt x="6900" y="43648"/>
                  </a:cubicBezTo>
                  <a:close/>
                  <a:moveTo>
                    <a:pt x="4036" y="43759"/>
                  </a:moveTo>
                  <a:cubicBezTo>
                    <a:pt x="4028" y="43759"/>
                    <a:pt x="4003" y="43779"/>
                    <a:pt x="3951" y="43831"/>
                  </a:cubicBezTo>
                  <a:cubicBezTo>
                    <a:pt x="3921" y="43891"/>
                    <a:pt x="4012" y="43800"/>
                    <a:pt x="3921" y="43952"/>
                  </a:cubicBezTo>
                  <a:cubicBezTo>
                    <a:pt x="3965" y="43887"/>
                    <a:pt x="4055" y="43759"/>
                    <a:pt x="4036" y="43759"/>
                  </a:cubicBezTo>
                  <a:close/>
                  <a:moveTo>
                    <a:pt x="23648" y="43770"/>
                  </a:moveTo>
                  <a:cubicBezTo>
                    <a:pt x="23648" y="43800"/>
                    <a:pt x="23709" y="43891"/>
                    <a:pt x="23800" y="43952"/>
                  </a:cubicBezTo>
                  <a:cubicBezTo>
                    <a:pt x="23830" y="43952"/>
                    <a:pt x="23739" y="43861"/>
                    <a:pt x="23648" y="43770"/>
                  </a:cubicBezTo>
                  <a:close/>
                  <a:moveTo>
                    <a:pt x="6710" y="43875"/>
                  </a:moveTo>
                  <a:lnTo>
                    <a:pt x="6710" y="43875"/>
                  </a:lnTo>
                  <a:cubicBezTo>
                    <a:pt x="6708" y="43875"/>
                    <a:pt x="6694" y="43897"/>
                    <a:pt x="6657" y="43952"/>
                  </a:cubicBezTo>
                  <a:cubicBezTo>
                    <a:pt x="6649" y="43967"/>
                    <a:pt x="6647" y="43971"/>
                    <a:pt x="6648" y="43971"/>
                  </a:cubicBezTo>
                  <a:cubicBezTo>
                    <a:pt x="6648" y="43971"/>
                    <a:pt x="6651" y="43967"/>
                    <a:pt x="6653" y="43967"/>
                  </a:cubicBezTo>
                  <a:lnTo>
                    <a:pt x="6653" y="43967"/>
                  </a:lnTo>
                  <a:cubicBezTo>
                    <a:pt x="6656" y="43967"/>
                    <a:pt x="6656" y="43976"/>
                    <a:pt x="6643" y="44022"/>
                  </a:cubicBezTo>
                  <a:lnTo>
                    <a:pt x="6643" y="44022"/>
                  </a:lnTo>
                  <a:cubicBezTo>
                    <a:pt x="6670" y="43949"/>
                    <a:pt x="6712" y="43875"/>
                    <a:pt x="6710" y="43875"/>
                  </a:cubicBezTo>
                  <a:close/>
                  <a:moveTo>
                    <a:pt x="23800" y="43982"/>
                  </a:moveTo>
                  <a:lnTo>
                    <a:pt x="23891" y="44043"/>
                  </a:lnTo>
                  <a:cubicBezTo>
                    <a:pt x="23891" y="44043"/>
                    <a:pt x="23861" y="44013"/>
                    <a:pt x="23800" y="43982"/>
                  </a:cubicBezTo>
                  <a:close/>
                  <a:moveTo>
                    <a:pt x="6643" y="44022"/>
                  </a:moveTo>
                  <a:lnTo>
                    <a:pt x="6643" y="44022"/>
                  </a:lnTo>
                  <a:cubicBezTo>
                    <a:pt x="6636" y="44040"/>
                    <a:pt x="6630" y="44057"/>
                    <a:pt x="6626" y="44074"/>
                  </a:cubicBezTo>
                  <a:cubicBezTo>
                    <a:pt x="6633" y="44053"/>
                    <a:pt x="6639" y="44036"/>
                    <a:pt x="6643" y="44022"/>
                  </a:cubicBezTo>
                  <a:close/>
                  <a:moveTo>
                    <a:pt x="23982" y="44074"/>
                  </a:moveTo>
                  <a:lnTo>
                    <a:pt x="24043" y="44104"/>
                  </a:lnTo>
                  <a:lnTo>
                    <a:pt x="24073" y="44104"/>
                  </a:lnTo>
                  <a:lnTo>
                    <a:pt x="23982" y="44074"/>
                  </a:lnTo>
                  <a:close/>
                  <a:moveTo>
                    <a:pt x="24195" y="44286"/>
                  </a:moveTo>
                  <a:lnTo>
                    <a:pt x="24286" y="44378"/>
                  </a:lnTo>
                  <a:lnTo>
                    <a:pt x="24347" y="44378"/>
                  </a:lnTo>
                  <a:lnTo>
                    <a:pt x="24195" y="44286"/>
                  </a:lnTo>
                  <a:close/>
                  <a:moveTo>
                    <a:pt x="29467" y="44347"/>
                  </a:moveTo>
                  <a:cubicBezTo>
                    <a:pt x="29458" y="44347"/>
                    <a:pt x="29483" y="44362"/>
                    <a:pt x="29575" y="44408"/>
                  </a:cubicBezTo>
                  <a:lnTo>
                    <a:pt x="29594" y="44390"/>
                  </a:lnTo>
                  <a:lnTo>
                    <a:pt x="29594" y="44390"/>
                  </a:lnTo>
                  <a:cubicBezTo>
                    <a:pt x="29627" y="44402"/>
                    <a:pt x="29657" y="44412"/>
                    <a:pt x="29665" y="44412"/>
                  </a:cubicBezTo>
                  <a:cubicBezTo>
                    <a:pt x="29668" y="44412"/>
                    <a:pt x="29669" y="44410"/>
                    <a:pt x="29666" y="44408"/>
                  </a:cubicBezTo>
                  <a:cubicBezTo>
                    <a:pt x="29651" y="44393"/>
                    <a:pt x="29643" y="44393"/>
                    <a:pt x="29636" y="44393"/>
                  </a:cubicBezTo>
                  <a:cubicBezTo>
                    <a:pt x="29628" y="44393"/>
                    <a:pt x="29621" y="44393"/>
                    <a:pt x="29605" y="44378"/>
                  </a:cubicBezTo>
                  <a:lnTo>
                    <a:pt x="29594" y="44390"/>
                  </a:lnTo>
                  <a:lnTo>
                    <a:pt x="29594" y="44390"/>
                  </a:lnTo>
                  <a:cubicBezTo>
                    <a:pt x="29541" y="44371"/>
                    <a:pt x="29477" y="44347"/>
                    <a:pt x="29467" y="44347"/>
                  </a:cubicBezTo>
                  <a:close/>
                  <a:moveTo>
                    <a:pt x="3556" y="44378"/>
                  </a:moveTo>
                  <a:cubicBezTo>
                    <a:pt x="3556" y="44438"/>
                    <a:pt x="3526" y="44469"/>
                    <a:pt x="3496" y="44499"/>
                  </a:cubicBezTo>
                  <a:lnTo>
                    <a:pt x="3556" y="44438"/>
                  </a:lnTo>
                  <a:lnTo>
                    <a:pt x="3556" y="44378"/>
                  </a:lnTo>
                  <a:close/>
                  <a:moveTo>
                    <a:pt x="3617" y="44286"/>
                  </a:moveTo>
                  <a:lnTo>
                    <a:pt x="3556" y="44317"/>
                  </a:lnTo>
                  <a:lnTo>
                    <a:pt x="3374" y="44590"/>
                  </a:lnTo>
                  <a:lnTo>
                    <a:pt x="3374" y="44590"/>
                  </a:lnTo>
                  <a:lnTo>
                    <a:pt x="3617" y="44286"/>
                  </a:lnTo>
                  <a:close/>
                  <a:moveTo>
                    <a:pt x="6383" y="44499"/>
                  </a:moveTo>
                  <a:lnTo>
                    <a:pt x="6322" y="44590"/>
                  </a:lnTo>
                  <a:lnTo>
                    <a:pt x="6322" y="44590"/>
                  </a:lnTo>
                  <a:cubicBezTo>
                    <a:pt x="6353" y="44560"/>
                    <a:pt x="6353" y="44530"/>
                    <a:pt x="6383" y="44530"/>
                  </a:cubicBezTo>
                  <a:lnTo>
                    <a:pt x="6383" y="44499"/>
                  </a:lnTo>
                  <a:close/>
                  <a:moveTo>
                    <a:pt x="6322" y="44590"/>
                  </a:moveTo>
                  <a:cubicBezTo>
                    <a:pt x="6322" y="44590"/>
                    <a:pt x="6296" y="44590"/>
                    <a:pt x="6292" y="44640"/>
                  </a:cubicBezTo>
                  <a:lnTo>
                    <a:pt x="6292" y="44640"/>
                  </a:lnTo>
                  <a:lnTo>
                    <a:pt x="6322" y="44590"/>
                  </a:lnTo>
                  <a:close/>
                  <a:moveTo>
                    <a:pt x="6292" y="44640"/>
                  </a:moveTo>
                  <a:lnTo>
                    <a:pt x="6269" y="44680"/>
                  </a:lnTo>
                  <a:lnTo>
                    <a:pt x="6269" y="44680"/>
                  </a:lnTo>
                  <a:cubicBezTo>
                    <a:pt x="6282" y="44661"/>
                    <a:pt x="6292" y="44651"/>
                    <a:pt x="6292" y="44651"/>
                  </a:cubicBezTo>
                  <a:cubicBezTo>
                    <a:pt x="6292" y="44647"/>
                    <a:pt x="6292" y="44644"/>
                    <a:pt x="6292" y="44640"/>
                  </a:cubicBezTo>
                  <a:close/>
                  <a:moveTo>
                    <a:pt x="23899" y="44156"/>
                  </a:moveTo>
                  <a:cubicBezTo>
                    <a:pt x="23894" y="44156"/>
                    <a:pt x="23891" y="44159"/>
                    <a:pt x="23891" y="44165"/>
                  </a:cubicBezTo>
                  <a:lnTo>
                    <a:pt x="24043" y="44286"/>
                  </a:lnTo>
                  <a:cubicBezTo>
                    <a:pt x="24043" y="44286"/>
                    <a:pt x="24016" y="44273"/>
                    <a:pt x="24007" y="44273"/>
                  </a:cubicBezTo>
                  <a:cubicBezTo>
                    <a:pt x="24003" y="44273"/>
                    <a:pt x="24003" y="44276"/>
                    <a:pt x="24013" y="44286"/>
                  </a:cubicBezTo>
                  <a:cubicBezTo>
                    <a:pt x="24104" y="44347"/>
                    <a:pt x="24195" y="44438"/>
                    <a:pt x="24286" y="44560"/>
                  </a:cubicBezTo>
                  <a:cubicBezTo>
                    <a:pt x="24320" y="44585"/>
                    <a:pt x="24342" y="44596"/>
                    <a:pt x="24355" y="44596"/>
                  </a:cubicBezTo>
                  <a:cubicBezTo>
                    <a:pt x="24389" y="44596"/>
                    <a:pt x="24361" y="44518"/>
                    <a:pt x="24317" y="44408"/>
                  </a:cubicBezTo>
                  <a:lnTo>
                    <a:pt x="24317" y="44408"/>
                  </a:lnTo>
                  <a:lnTo>
                    <a:pt x="24560" y="44651"/>
                  </a:lnTo>
                  <a:lnTo>
                    <a:pt x="24529" y="44651"/>
                  </a:lnTo>
                  <a:lnTo>
                    <a:pt x="24590" y="44682"/>
                  </a:lnTo>
                  <a:cubicBezTo>
                    <a:pt x="24529" y="44621"/>
                    <a:pt x="24499" y="44590"/>
                    <a:pt x="24438" y="44499"/>
                  </a:cubicBezTo>
                  <a:cubicBezTo>
                    <a:pt x="24377" y="44408"/>
                    <a:pt x="24317" y="44408"/>
                    <a:pt x="24317" y="44408"/>
                  </a:cubicBezTo>
                  <a:lnTo>
                    <a:pt x="24317" y="44408"/>
                  </a:lnTo>
                  <a:lnTo>
                    <a:pt x="24317" y="44408"/>
                  </a:lnTo>
                  <a:lnTo>
                    <a:pt x="24165" y="44317"/>
                  </a:lnTo>
                  <a:lnTo>
                    <a:pt x="24165" y="44317"/>
                  </a:lnTo>
                  <a:cubicBezTo>
                    <a:pt x="24190" y="44342"/>
                    <a:pt x="24346" y="44520"/>
                    <a:pt x="24321" y="44520"/>
                  </a:cubicBezTo>
                  <a:cubicBezTo>
                    <a:pt x="24316" y="44520"/>
                    <a:pt x="24305" y="44513"/>
                    <a:pt x="24286" y="44499"/>
                  </a:cubicBezTo>
                  <a:cubicBezTo>
                    <a:pt x="24225" y="44438"/>
                    <a:pt x="24165" y="44347"/>
                    <a:pt x="24104" y="44286"/>
                  </a:cubicBezTo>
                  <a:lnTo>
                    <a:pt x="24104" y="44286"/>
                  </a:lnTo>
                  <a:cubicBezTo>
                    <a:pt x="24113" y="44300"/>
                    <a:pt x="24114" y="44305"/>
                    <a:pt x="24111" y="44305"/>
                  </a:cubicBezTo>
                  <a:cubicBezTo>
                    <a:pt x="24093" y="44305"/>
                    <a:pt x="23936" y="44156"/>
                    <a:pt x="23899" y="44156"/>
                  </a:cubicBezTo>
                  <a:close/>
                  <a:moveTo>
                    <a:pt x="3542" y="44483"/>
                  </a:moveTo>
                  <a:cubicBezTo>
                    <a:pt x="3534" y="44483"/>
                    <a:pt x="3511" y="44499"/>
                    <a:pt x="3478" y="44521"/>
                  </a:cubicBezTo>
                  <a:lnTo>
                    <a:pt x="3478" y="44521"/>
                  </a:lnTo>
                  <a:lnTo>
                    <a:pt x="3496" y="44499"/>
                  </a:lnTo>
                  <a:lnTo>
                    <a:pt x="3496" y="44499"/>
                  </a:lnTo>
                  <a:cubicBezTo>
                    <a:pt x="3496" y="44499"/>
                    <a:pt x="3473" y="44499"/>
                    <a:pt x="3447" y="44559"/>
                  </a:cubicBezTo>
                  <a:lnTo>
                    <a:pt x="3447" y="44559"/>
                  </a:lnTo>
                  <a:cubicBezTo>
                    <a:pt x="3446" y="44558"/>
                    <a:pt x="3446" y="44557"/>
                    <a:pt x="3445" y="44557"/>
                  </a:cubicBezTo>
                  <a:cubicBezTo>
                    <a:pt x="3437" y="44557"/>
                    <a:pt x="3412" y="44583"/>
                    <a:pt x="3374" y="44621"/>
                  </a:cubicBezTo>
                  <a:lnTo>
                    <a:pt x="3374" y="44651"/>
                  </a:lnTo>
                  <a:lnTo>
                    <a:pt x="3445" y="44562"/>
                  </a:lnTo>
                  <a:lnTo>
                    <a:pt x="3445" y="44562"/>
                  </a:lnTo>
                  <a:cubicBezTo>
                    <a:pt x="3442" y="44570"/>
                    <a:pt x="3438" y="44580"/>
                    <a:pt x="3435" y="44590"/>
                  </a:cubicBezTo>
                  <a:cubicBezTo>
                    <a:pt x="3443" y="44574"/>
                    <a:pt x="3446" y="44565"/>
                    <a:pt x="3447" y="44560"/>
                  </a:cubicBezTo>
                  <a:lnTo>
                    <a:pt x="3447" y="44560"/>
                  </a:lnTo>
                  <a:lnTo>
                    <a:pt x="3465" y="44537"/>
                  </a:lnTo>
                  <a:lnTo>
                    <a:pt x="3465" y="44590"/>
                  </a:lnTo>
                  <a:lnTo>
                    <a:pt x="3374" y="44712"/>
                  </a:lnTo>
                  <a:cubicBezTo>
                    <a:pt x="3401" y="44712"/>
                    <a:pt x="3476" y="44616"/>
                    <a:pt x="3471" y="44616"/>
                  </a:cubicBezTo>
                  <a:lnTo>
                    <a:pt x="3471" y="44616"/>
                  </a:lnTo>
                  <a:cubicBezTo>
                    <a:pt x="3470" y="44616"/>
                    <a:pt x="3469" y="44617"/>
                    <a:pt x="3465" y="44621"/>
                  </a:cubicBezTo>
                  <a:cubicBezTo>
                    <a:pt x="3534" y="44518"/>
                    <a:pt x="3554" y="44483"/>
                    <a:pt x="3542" y="44483"/>
                  </a:cubicBezTo>
                  <a:close/>
                  <a:moveTo>
                    <a:pt x="29909" y="44682"/>
                  </a:moveTo>
                  <a:lnTo>
                    <a:pt x="29879" y="44712"/>
                  </a:lnTo>
                  <a:cubicBezTo>
                    <a:pt x="29917" y="44712"/>
                    <a:pt x="29954" y="44722"/>
                    <a:pt x="29992" y="44737"/>
                  </a:cubicBezTo>
                  <a:lnTo>
                    <a:pt x="29992" y="44737"/>
                  </a:lnTo>
                  <a:lnTo>
                    <a:pt x="29909" y="44682"/>
                  </a:lnTo>
                  <a:close/>
                  <a:moveTo>
                    <a:pt x="6383" y="44408"/>
                  </a:moveTo>
                  <a:lnTo>
                    <a:pt x="6201" y="44742"/>
                  </a:lnTo>
                  <a:lnTo>
                    <a:pt x="6353" y="44469"/>
                  </a:lnTo>
                  <a:lnTo>
                    <a:pt x="6383" y="44408"/>
                  </a:lnTo>
                  <a:close/>
                  <a:moveTo>
                    <a:pt x="6269" y="44680"/>
                  </a:moveTo>
                  <a:cubicBezTo>
                    <a:pt x="6258" y="44695"/>
                    <a:pt x="6245" y="44716"/>
                    <a:pt x="6231" y="44742"/>
                  </a:cubicBezTo>
                  <a:lnTo>
                    <a:pt x="6231" y="44742"/>
                  </a:lnTo>
                  <a:lnTo>
                    <a:pt x="6269" y="44680"/>
                  </a:lnTo>
                  <a:close/>
                  <a:moveTo>
                    <a:pt x="24445" y="44726"/>
                  </a:moveTo>
                  <a:cubicBezTo>
                    <a:pt x="24440" y="44726"/>
                    <a:pt x="24446" y="44739"/>
                    <a:pt x="24469" y="44773"/>
                  </a:cubicBezTo>
                  <a:lnTo>
                    <a:pt x="24469" y="44744"/>
                  </a:lnTo>
                  <a:lnTo>
                    <a:pt x="24469" y="44744"/>
                  </a:lnTo>
                  <a:cubicBezTo>
                    <a:pt x="24485" y="44759"/>
                    <a:pt x="24507" y="44781"/>
                    <a:pt x="24529" y="44803"/>
                  </a:cubicBezTo>
                  <a:lnTo>
                    <a:pt x="24469" y="44742"/>
                  </a:lnTo>
                  <a:lnTo>
                    <a:pt x="24469" y="44744"/>
                  </a:lnTo>
                  <a:lnTo>
                    <a:pt x="24469" y="44744"/>
                  </a:lnTo>
                  <a:cubicBezTo>
                    <a:pt x="24457" y="44733"/>
                    <a:pt x="24448" y="44726"/>
                    <a:pt x="24445" y="44726"/>
                  </a:cubicBezTo>
                  <a:close/>
                  <a:moveTo>
                    <a:pt x="6368" y="44606"/>
                  </a:moveTo>
                  <a:cubicBezTo>
                    <a:pt x="6368" y="44606"/>
                    <a:pt x="6352" y="44637"/>
                    <a:pt x="6322" y="44682"/>
                  </a:cubicBezTo>
                  <a:lnTo>
                    <a:pt x="6322" y="44651"/>
                  </a:lnTo>
                  <a:lnTo>
                    <a:pt x="6231" y="44803"/>
                  </a:lnTo>
                  <a:cubicBezTo>
                    <a:pt x="6256" y="44803"/>
                    <a:pt x="6323" y="44700"/>
                    <a:pt x="6328" y="44698"/>
                  </a:cubicBezTo>
                  <a:lnTo>
                    <a:pt x="6328" y="44698"/>
                  </a:lnTo>
                  <a:cubicBezTo>
                    <a:pt x="6326" y="44702"/>
                    <a:pt x="6324" y="44707"/>
                    <a:pt x="6322" y="44712"/>
                  </a:cubicBezTo>
                  <a:cubicBezTo>
                    <a:pt x="6327" y="44702"/>
                    <a:pt x="6329" y="44698"/>
                    <a:pt x="6328" y="44698"/>
                  </a:cubicBezTo>
                  <a:lnTo>
                    <a:pt x="6328" y="44698"/>
                  </a:lnTo>
                  <a:cubicBezTo>
                    <a:pt x="6328" y="44698"/>
                    <a:pt x="6328" y="44698"/>
                    <a:pt x="6328" y="44698"/>
                  </a:cubicBezTo>
                  <a:lnTo>
                    <a:pt x="6328" y="44698"/>
                  </a:lnTo>
                  <a:cubicBezTo>
                    <a:pt x="6354" y="44633"/>
                    <a:pt x="6368" y="44606"/>
                    <a:pt x="6368" y="44606"/>
                  </a:cubicBezTo>
                  <a:close/>
                  <a:moveTo>
                    <a:pt x="29992" y="44737"/>
                  </a:moveTo>
                  <a:lnTo>
                    <a:pt x="30092" y="44803"/>
                  </a:lnTo>
                  <a:lnTo>
                    <a:pt x="30153" y="44803"/>
                  </a:lnTo>
                  <a:cubicBezTo>
                    <a:pt x="30099" y="44785"/>
                    <a:pt x="30046" y="44757"/>
                    <a:pt x="29992" y="44737"/>
                  </a:cubicBezTo>
                  <a:close/>
                  <a:moveTo>
                    <a:pt x="8378" y="44710"/>
                  </a:moveTo>
                  <a:cubicBezTo>
                    <a:pt x="8351" y="44780"/>
                    <a:pt x="8319" y="44862"/>
                    <a:pt x="8305" y="44862"/>
                  </a:cubicBezTo>
                  <a:cubicBezTo>
                    <a:pt x="8301" y="44862"/>
                    <a:pt x="8298" y="44854"/>
                    <a:pt x="8298" y="44834"/>
                  </a:cubicBezTo>
                  <a:cubicBezTo>
                    <a:pt x="8320" y="44811"/>
                    <a:pt x="8348" y="44767"/>
                    <a:pt x="8378" y="44710"/>
                  </a:cubicBezTo>
                  <a:close/>
                  <a:moveTo>
                    <a:pt x="30153" y="44803"/>
                  </a:moveTo>
                  <a:lnTo>
                    <a:pt x="30153" y="44803"/>
                  </a:lnTo>
                  <a:cubicBezTo>
                    <a:pt x="30183" y="44834"/>
                    <a:pt x="30244" y="44864"/>
                    <a:pt x="30305" y="44894"/>
                  </a:cubicBezTo>
                  <a:lnTo>
                    <a:pt x="30153" y="44803"/>
                  </a:lnTo>
                  <a:close/>
                  <a:moveTo>
                    <a:pt x="3313" y="44712"/>
                  </a:moveTo>
                  <a:cubicBezTo>
                    <a:pt x="3286" y="44743"/>
                    <a:pt x="3261" y="44771"/>
                    <a:pt x="3239" y="44795"/>
                  </a:cubicBezTo>
                  <a:lnTo>
                    <a:pt x="3239" y="44795"/>
                  </a:lnTo>
                  <a:cubicBezTo>
                    <a:pt x="3243" y="44789"/>
                    <a:pt x="3247" y="44781"/>
                    <a:pt x="3252" y="44773"/>
                  </a:cubicBezTo>
                  <a:lnTo>
                    <a:pt x="3252" y="44773"/>
                  </a:lnTo>
                  <a:cubicBezTo>
                    <a:pt x="3157" y="44869"/>
                    <a:pt x="3116" y="44915"/>
                    <a:pt x="3120" y="44915"/>
                  </a:cubicBezTo>
                  <a:cubicBezTo>
                    <a:pt x="3124" y="44915"/>
                    <a:pt x="3167" y="44874"/>
                    <a:pt x="3239" y="44795"/>
                  </a:cubicBezTo>
                  <a:lnTo>
                    <a:pt x="3239" y="44795"/>
                  </a:lnTo>
                  <a:cubicBezTo>
                    <a:pt x="3216" y="44832"/>
                    <a:pt x="3207" y="44846"/>
                    <a:pt x="3207" y="44846"/>
                  </a:cubicBezTo>
                  <a:cubicBezTo>
                    <a:pt x="3208" y="44846"/>
                    <a:pt x="3254" y="44782"/>
                    <a:pt x="3313" y="44742"/>
                  </a:cubicBezTo>
                  <a:lnTo>
                    <a:pt x="3313" y="44712"/>
                  </a:lnTo>
                  <a:close/>
                  <a:moveTo>
                    <a:pt x="30458" y="44834"/>
                  </a:moveTo>
                  <a:lnTo>
                    <a:pt x="30458" y="44834"/>
                  </a:lnTo>
                  <a:cubicBezTo>
                    <a:pt x="30518" y="44865"/>
                    <a:pt x="30578" y="44895"/>
                    <a:pt x="30609" y="44925"/>
                  </a:cubicBezTo>
                  <a:lnTo>
                    <a:pt x="30639" y="44925"/>
                  </a:lnTo>
                  <a:lnTo>
                    <a:pt x="30458" y="44834"/>
                  </a:lnTo>
                  <a:close/>
                  <a:moveTo>
                    <a:pt x="24560" y="44682"/>
                  </a:moveTo>
                  <a:cubicBezTo>
                    <a:pt x="24621" y="44742"/>
                    <a:pt x="24712" y="44834"/>
                    <a:pt x="24803" y="44925"/>
                  </a:cubicBezTo>
                  <a:cubicBezTo>
                    <a:pt x="24758" y="44902"/>
                    <a:pt x="24681" y="44831"/>
                    <a:pt x="24667" y="44831"/>
                  </a:cubicBezTo>
                  <a:cubicBezTo>
                    <a:pt x="24662" y="44831"/>
                    <a:pt x="24665" y="44840"/>
                    <a:pt x="24681" y="44864"/>
                  </a:cubicBezTo>
                  <a:cubicBezTo>
                    <a:pt x="24742" y="44925"/>
                    <a:pt x="24803" y="44986"/>
                    <a:pt x="24894" y="45046"/>
                  </a:cubicBezTo>
                  <a:cubicBezTo>
                    <a:pt x="24811" y="44963"/>
                    <a:pt x="24792" y="44940"/>
                    <a:pt x="24796" y="44940"/>
                  </a:cubicBezTo>
                  <a:lnTo>
                    <a:pt x="24796" y="44940"/>
                  </a:lnTo>
                  <a:cubicBezTo>
                    <a:pt x="24802" y="44940"/>
                    <a:pt x="24843" y="44974"/>
                    <a:pt x="24847" y="44974"/>
                  </a:cubicBezTo>
                  <a:cubicBezTo>
                    <a:pt x="24850" y="44974"/>
                    <a:pt x="24840" y="44962"/>
                    <a:pt x="24803" y="44925"/>
                  </a:cubicBezTo>
                  <a:lnTo>
                    <a:pt x="24803" y="44925"/>
                  </a:lnTo>
                  <a:lnTo>
                    <a:pt x="24925" y="45046"/>
                  </a:lnTo>
                  <a:lnTo>
                    <a:pt x="24833" y="44894"/>
                  </a:lnTo>
                  <a:lnTo>
                    <a:pt x="24808" y="44894"/>
                  </a:lnTo>
                  <a:cubicBezTo>
                    <a:pt x="24786" y="44865"/>
                    <a:pt x="24764" y="44834"/>
                    <a:pt x="24742" y="44834"/>
                  </a:cubicBezTo>
                  <a:lnTo>
                    <a:pt x="24803" y="44894"/>
                  </a:lnTo>
                  <a:lnTo>
                    <a:pt x="24560" y="44682"/>
                  </a:lnTo>
                  <a:close/>
                  <a:moveTo>
                    <a:pt x="30365" y="44955"/>
                  </a:moveTo>
                  <a:lnTo>
                    <a:pt x="30548" y="45077"/>
                  </a:lnTo>
                  <a:lnTo>
                    <a:pt x="30517" y="45046"/>
                  </a:lnTo>
                  <a:lnTo>
                    <a:pt x="30365" y="44955"/>
                  </a:lnTo>
                  <a:close/>
                  <a:moveTo>
                    <a:pt x="3168" y="44936"/>
                  </a:moveTo>
                  <a:cubicBezTo>
                    <a:pt x="3165" y="44936"/>
                    <a:pt x="3139" y="44963"/>
                    <a:pt x="3040" y="45077"/>
                  </a:cubicBezTo>
                  <a:lnTo>
                    <a:pt x="3059" y="45077"/>
                  </a:lnTo>
                  <a:cubicBezTo>
                    <a:pt x="3070" y="45064"/>
                    <a:pt x="3082" y="45050"/>
                    <a:pt x="3084" y="45050"/>
                  </a:cubicBezTo>
                  <a:lnTo>
                    <a:pt x="3084" y="45050"/>
                  </a:lnTo>
                  <a:cubicBezTo>
                    <a:pt x="3086" y="45050"/>
                    <a:pt x="3083" y="45057"/>
                    <a:pt x="3070" y="45077"/>
                  </a:cubicBezTo>
                  <a:lnTo>
                    <a:pt x="3070" y="45077"/>
                  </a:lnTo>
                  <a:lnTo>
                    <a:pt x="3161" y="44955"/>
                  </a:lnTo>
                  <a:lnTo>
                    <a:pt x="3161" y="44955"/>
                  </a:lnTo>
                  <a:cubicBezTo>
                    <a:pt x="3158" y="44958"/>
                    <a:pt x="3157" y="44959"/>
                    <a:pt x="3156" y="44959"/>
                  </a:cubicBezTo>
                  <a:cubicBezTo>
                    <a:pt x="3154" y="44959"/>
                    <a:pt x="3171" y="44936"/>
                    <a:pt x="3168" y="44936"/>
                  </a:cubicBezTo>
                  <a:close/>
                  <a:moveTo>
                    <a:pt x="3070" y="45077"/>
                  </a:moveTo>
                  <a:lnTo>
                    <a:pt x="3070" y="45077"/>
                  </a:lnTo>
                  <a:cubicBezTo>
                    <a:pt x="3070" y="45077"/>
                    <a:pt x="3070" y="45077"/>
                    <a:pt x="3070" y="45077"/>
                  </a:cubicBezTo>
                  <a:lnTo>
                    <a:pt x="3070" y="45077"/>
                  </a:lnTo>
                  <a:close/>
                  <a:moveTo>
                    <a:pt x="6170" y="44834"/>
                  </a:moveTo>
                  <a:cubicBezTo>
                    <a:pt x="6152" y="44889"/>
                    <a:pt x="6110" y="44945"/>
                    <a:pt x="6102" y="44945"/>
                  </a:cubicBezTo>
                  <a:cubicBezTo>
                    <a:pt x="6097" y="44945"/>
                    <a:pt x="6105" y="44923"/>
                    <a:pt x="6140" y="44864"/>
                  </a:cubicBezTo>
                  <a:lnTo>
                    <a:pt x="6140" y="44864"/>
                  </a:lnTo>
                  <a:cubicBezTo>
                    <a:pt x="6051" y="45012"/>
                    <a:pt x="6020" y="45081"/>
                    <a:pt x="6029" y="45081"/>
                  </a:cubicBezTo>
                  <a:cubicBezTo>
                    <a:pt x="6038" y="45081"/>
                    <a:pt x="6092" y="45004"/>
                    <a:pt x="6170" y="44864"/>
                  </a:cubicBezTo>
                  <a:lnTo>
                    <a:pt x="6170" y="44834"/>
                  </a:lnTo>
                  <a:close/>
                  <a:moveTo>
                    <a:pt x="3059" y="45077"/>
                  </a:moveTo>
                  <a:cubicBezTo>
                    <a:pt x="3048" y="45090"/>
                    <a:pt x="3038" y="45103"/>
                    <a:pt x="3040" y="45103"/>
                  </a:cubicBezTo>
                  <a:cubicBezTo>
                    <a:pt x="3042" y="45103"/>
                    <a:pt x="3051" y="45096"/>
                    <a:pt x="3070" y="45077"/>
                  </a:cubicBezTo>
                  <a:close/>
                  <a:moveTo>
                    <a:pt x="6079" y="45057"/>
                  </a:moveTo>
                  <a:lnTo>
                    <a:pt x="6079" y="45057"/>
                  </a:lnTo>
                  <a:cubicBezTo>
                    <a:pt x="6078" y="45057"/>
                    <a:pt x="6068" y="45071"/>
                    <a:pt x="6039" y="45117"/>
                  </a:cubicBezTo>
                  <a:lnTo>
                    <a:pt x="6039" y="45117"/>
                  </a:lnTo>
                  <a:lnTo>
                    <a:pt x="6079" y="45077"/>
                  </a:lnTo>
                  <a:lnTo>
                    <a:pt x="6079" y="45077"/>
                  </a:lnTo>
                  <a:cubicBezTo>
                    <a:pt x="6076" y="45080"/>
                    <a:pt x="6074" y="45081"/>
                    <a:pt x="6073" y="45081"/>
                  </a:cubicBezTo>
                  <a:cubicBezTo>
                    <a:pt x="6069" y="45081"/>
                    <a:pt x="6081" y="45057"/>
                    <a:pt x="6079" y="45057"/>
                  </a:cubicBezTo>
                  <a:close/>
                  <a:moveTo>
                    <a:pt x="30760" y="45077"/>
                  </a:moveTo>
                  <a:lnTo>
                    <a:pt x="30730" y="45107"/>
                  </a:lnTo>
                  <a:cubicBezTo>
                    <a:pt x="30775" y="45118"/>
                    <a:pt x="30824" y="45134"/>
                    <a:pt x="30866" y="45148"/>
                  </a:cubicBezTo>
                  <a:lnTo>
                    <a:pt x="30866" y="45148"/>
                  </a:lnTo>
                  <a:cubicBezTo>
                    <a:pt x="30828" y="45130"/>
                    <a:pt x="30791" y="45107"/>
                    <a:pt x="30760" y="45077"/>
                  </a:cubicBezTo>
                  <a:close/>
                  <a:moveTo>
                    <a:pt x="6039" y="45117"/>
                  </a:moveTo>
                  <a:lnTo>
                    <a:pt x="5988" y="45168"/>
                  </a:lnTo>
                  <a:lnTo>
                    <a:pt x="5988" y="45198"/>
                  </a:lnTo>
                  <a:cubicBezTo>
                    <a:pt x="6010" y="45164"/>
                    <a:pt x="6026" y="45137"/>
                    <a:pt x="6039" y="45117"/>
                  </a:cubicBezTo>
                  <a:close/>
                  <a:moveTo>
                    <a:pt x="30700" y="45138"/>
                  </a:moveTo>
                  <a:lnTo>
                    <a:pt x="30821" y="45198"/>
                  </a:lnTo>
                  <a:lnTo>
                    <a:pt x="30791" y="45138"/>
                  </a:lnTo>
                  <a:close/>
                  <a:moveTo>
                    <a:pt x="30866" y="45148"/>
                  </a:moveTo>
                  <a:cubicBezTo>
                    <a:pt x="30904" y="45168"/>
                    <a:pt x="30943" y="45183"/>
                    <a:pt x="30973" y="45198"/>
                  </a:cubicBezTo>
                  <a:cubicBezTo>
                    <a:pt x="30992" y="45198"/>
                    <a:pt x="30939" y="45174"/>
                    <a:pt x="30866" y="45148"/>
                  </a:cubicBezTo>
                  <a:close/>
                  <a:moveTo>
                    <a:pt x="6023" y="45155"/>
                  </a:moveTo>
                  <a:cubicBezTo>
                    <a:pt x="6019" y="45155"/>
                    <a:pt x="5981" y="45211"/>
                    <a:pt x="5984" y="45211"/>
                  </a:cubicBezTo>
                  <a:cubicBezTo>
                    <a:pt x="5985" y="45211"/>
                    <a:pt x="5995" y="45200"/>
                    <a:pt x="6018" y="45168"/>
                  </a:cubicBezTo>
                  <a:cubicBezTo>
                    <a:pt x="6023" y="45159"/>
                    <a:pt x="6024" y="45155"/>
                    <a:pt x="6023" y="45155"/>
                  </a:cubicBezTo>
                  <a:close/>
                  <a:moveTo>
                    <a:pt x="25164" y="45259"/>
                  </a:moveTo>
                  <a:cubicBezTo>
                    <a:pt x="25165" y="45259"/>
                    <a:pt x="25166" y="45259"/>
                    <a:pt x="25168" y="45259"/>
                  </a:cubicBezTo>
                  <a:lnTo>
                    <a:pt x="25164" y="45259"/>
                  </a:lnTo>
                  <a:cubicBezTo>
                    <a:pt x="25164" y="45259"/>
                    <a:pt x="25164" y="45259"/>
                    <a:pt x="25164" y="45259"/>
                  </a:cubicBezTo>
                  <a:close/>
                  <a:moveTo>
                    <a:pt x="31186" y="45259"/>
                  </a:moveTo>
                  <a:lnTo>
                    <a:pt x="31247" y="45289"/>
                  </a:lnTo>
                  <a:lnTo>
                    <a:pt x="31277" y="45289"/>
                  </a:lnTo>
                  <a:lnTo>
                    <a:pt x="31186" y="45259"/>
                  </a:lnTo>
                  <a:close/>
                  <a:moveTo>
                    <a:pt x="25046" y="45077"/>
                  </a:moveTo>
                  <a:lnTo>
                    <a:pt x="25046" y="45077"/>
                  </a:lnTo>
                  <a:cubicBezTo>
                    <a:pt x="25107" y="45138"/>
                    <a:pt x="25198" y="45229"/>
                    <a:pt x="25259" y="45289"/>
                  </a:cubicBezTo>
                  <a:cubicBezTo>
                    <a:pt x="25268" y="45294"/>
                    <a:pt x="25273" y="45296"/>
                    <a:pt x="25277" y="45296"/>
                  </a:cubicBezTo>
                  <a:cubicBezTo>
                    <a:pt x="25292" y="45296"/>
                    <a:pt x="25253" y="45253"/>
                    <a:pt x="25252" y="45253"/>
                  </a:cubicBezTo>
                  <a:lnTo>
                    <a:pt x="25252" y="45253"/>
                  </a:lnTo>
                  <a:cubicBezTo>
                    <a:pt x="25255" y="45255"/>
                    <a:pt x="25257" y="45257"/>
                    <a:pt x="25259" y="45259"/>
                  </a:cubicBezTo>
                  <a:cubicBezTo>
                    <a:pt x="25254" y="45255"/>
                    <a:pt x="25253" y="45253"/>
                    <a:pt x="25252" y="45253"/>
                  </a:cubicBezTo>
                  <a:lnTo>
                    <a:pt x="25252" y="45253"/>
                  </a:lnTo>
                  <a:cubicBezTo>
                    <a:pt x="25252" y="45253"/>
                    <a:pt x="25252" y="45253"/>
                    <a:pt x="25252" y="45253"/>
                  </a:cubicBezTo>
                  <a:lnTo>
                    <a:pt x="25252" y="45253"/>
                  </a:lnTo>
                  <a:cubicBezTo>
                    <a:pt x="25192" y="45194"/>
                    <a:pt x="25105" y="45135"/>
                    <a:pt x="25046" y="45077"/>
                  </a:cubicBezTo>
                  <a:close/>
                  <a:moveTo>
                    <a:pt x="24925" y="45046"/>
                  </a:moveTo>
                  <a:lnTo>
                    <a:pt x="25137" y="45259"/>
                  </a:lnTo>
                  <a:cubicBezTo>
                    <a:pt x="25198" y="45289"/>
                    <a:pt x="25228" y="45320"/>
                    <a:pt x="25289" y="45350"/>
                  </a:cubicBezTo>
                  <a:lnTo>
                    <a:pt x="25164" y="45250"/>
                  </a:lnTo>
                  <a:lnTo>
                    <a:pt x="25164" y="45250"/>
                  </a:lnTo>
                  <a:cubicBezTo>
                    <a:pt x="25162" y="45240"/>
                    <a:pt x="25154" y="45224"/>
                    <a:pt x="25137" y="45198"/>
                  </a:cubicBezTo>
                  <a:cubicBezTo>
                    <a:pt x="25076" y="45168"/>
                    <a:pt x="25016" y="45107"/>
                    <a:pt x="24925" y="45046"/>
                  </a:cubicBezTo>
                  <a:close/>
                  <a:moveTo>
                    <a:pt x="31520" y="45441"/>
                  </a:moveTo>
                  <a:lnTo>
                    <a:pt x="31642" y="45472"/>
                  </a:lnTo>
                  <a:lnTo>
                    <a:pt x="31672" y="45472"/>
                  </a:lnTo>
                  <a:lnTo>
                    <a:pt x="31520" y="45441"/>
                  </a:lnTo>
                  <a:close/>
                  <a:moveTo>
                    <a:pt x="25107" y="45289"/>
                  </a:moveTo>
                  <a:lnTo>
                    <a:pt x="25198" y="45411"/>
                  </a:lnTo>
                  <a:cubicBezTo>
                    <a:pt x="25253" y="45466"/>
                    <a:pt x="25275" y="45477"/>
                    <a:pt x="25290" y="45477"/>
                  </a:cubicBezTo>
                  <a:cubicBezTo>
                    <a:pt x="25300" y="45477"/>
                    <a:pt x="25307" y="45472"/>
                    <a:pt x="25320" y="45472"/>
                  </a:cubicBezTo>
                  <a:lnTo>
                    <a:pt x="25107" y="45289"/>
                  </a:lnTo>
                  <a:close/>
                  <a:moveTo>
                    <a:pt x="2675" y="45320"/>
                  </a:moveTo>
                  <a:lnTo>
                    <a:pt x="2644" y="45350"/>
                  </a:lnTo>
                  <a:lnTo>
                    <a:pt x="2553" y="45441"/>
                  </a:lnTo>
                  <a:lnTo>
                    <a:pt x="2521" y="45506"/>
                  </a:lnTo>
                  <a:lnTo>
                    <a:pt x="2521" y="45506"/>
                  </a:lnTo>
                  <a:cubicBezTo>
                    <a:pt x="2574" y="45421"/>
                    <a:pt x="2673" y="45322"/>
                    <a:pt x="2675" y="45320"/>
                  </a:cubicBezTo>
                  <a:close/>
                  <a:moveTo>
                    <a:pt x="2521" y="45506"/>
                  </a:moveTo>
                  <a:lnTo>
                    <a:pt x="2521" y="45506"/>
                  </a:lnTo>
                  <a:cubicBezTo>
                    <a:pt x="2508" y="45527"/>
                    <a:pt x="2498" y="45546"/>
                    <a:pt x="2492" y="45563"/>
                  </a:cubicBezTo>
                  <a:lnTo>
                    <a:pt x="2521" y="45506"/>
                  </a:lnTo>
                  <a:close/>
                  <a:moveTo>
                    <a:pt x="25502" y="45533"/>
                  </a:moveTo>
                  <a:lnTo>
                    <a:pt x="25563" y="45593"/>
                  </a:lnTo>
                  <a:lnTo>
                    <a:pt x="25654" y="45624"/>
                  </a:lnTo>
                  <a:lnTo>
                    <a:pt x="25654" y="45624"/>
                  </a:lnTo>
                  <a:lnTo>
                    <a:pt x="25502" y="45533"/>
                  </a:lnTo>
                  <a:close/>
                  <a:moveTo>
                    <a:pt x="5654" y="45502"/>
                  </a:moveTo>
                  <a:cubicBezTo>
                    <a:pt x="5652" y="45505"/>
                    <a:pt x="5609" y="45592"/>
                    <a:pt x="5572" y="45655"/>
                  </a:cubicBezTo>
                  <a:lnTo>
                    <a:pt x="5572" y="45655"/>
                  </a:lnTo>
                  <a:lnTo>
                    <a:pt x="5593" y="45624"/>
                  </a:lnTo>
                  <a:lnTo>
                    <a:pt x="5654" y="45502"/>
                  </a:lnTo>
                  <a:close/>
                  <a:moveTo>
                    <a:pt x="31745" y="45525"/>
                  </a:moveTo>
                  <a:cubicBezTo>
                    <a:pt x="31718" y="45525"/>
                    <a:pt x="31703" y="45533"/>
                    <a:pt x="31703" y="45533"/>
                  </a:cubicBezTo>
                  <a:cubicBezTo>
                    <a:pt x="31785" y="45588"/>
                    <a:pt x="31893" y="45618"/>
                    <a:pt x="32003" y="45668"/>
                  </a:cubicBezTo>
                  <a:lnTo>
                    <a:pt x="32003" y="45668"/>
                  </a:lnTo>
                  <a:cubicBezTo>
                    <a:pt x="31955" y="45638"/>
                    <a:pt x="31911" y="45600"/>
                    <a:pt x="31855" y="45563"/>
                  </a:cubicBezTo>
                  <a:cubicBezTo>
                    <a:pt x="31809" y="45533"/>
                    <a:pt x="31771" y="45525"/>
                    <a:pt x="31745" y="45525"/>
                  </a:cubicBezTo>
                  <a:close/>
                  <a:moveTo>
                    <a:pt x="32003" y="45668"/>
                  </a:moveTo>
                  <a:lnTo>
                    <a:pt x="32003" y="45668"/>
                  </a:lnTo>
                  <a:cubicBezTo>
                    <a:pt x="32012" y="45674"/>
                    <a:pt x="32021" y="45679"/>
                    <a:pt x="32030" y="45685"/>
                  </a:cubicBezTo>
                  <a:lnTo>
                    <a:pt x="32037" y="45685"/>
                  </a:lnTo>
                  <a:cubicBezTo>
                    <a:pt x="32026" y="45679"/>
                    <a:pt x="32014" y="45673"/>
                    <a:pt x="32003" y="45668"/>
                  </a:cubicBezTo>
                  <a:close/>
                  <a:moveTo>
                    <a:pt x="31136" y="45398"/>
                  </a:moveTo>
                  <a:cubicBezTo>
                    <a:pt x="31125" y="45398"/>
                    <a:pt x="31121" y="45402"/>
                    <a:pt x="31125" y="45411"/>
                  </a:cubicBezTo>
                  <a:lnTo>
                    <a:pt x="31311" y="45491"/>
                  </a:lnTo>
                  <a:lnTo>
                    <a:pt x="31311" y="45491"/>
                  </a:lnTo>
                  <a:cubicBezTo>
                    <a:pt x="31308" y="45490"/>
                    <a:pt x="31304" y="45489"/>
                    <a:pt x="31302" y="45489"/>
                  </a:cubicBezTo>
                  <a:cubicBezTo>
                    <a:pt x="31297" y="45489"/>
                    <a:pt x="31297" y="45492"/>
                    <a:pt x="31308" y="45502"/>
                  </a:cubicBezTo>
                  <a:lnTo>
                    <a:pt x="31338" y="45502"/>
                  </a:lnTo>
                  <a:cubicBezTo>
                    <a:pt x="31460" y="45533"/>
                    <a:pt x="31612" y="45593"/>
                    <a:pt x="31703" y="45685"/>
                  </a:cubicBezTo>
                  <a:cubicBezTo>
                    <a:pt x="31737" y="45696"/>
                    <a:pt x="31761" y="45701"/>
                    <a:pt x="31778" y="45701"/>
                  </a:cubicBezTo>
                  <a:cubicBezTo>
                    <a:pt x="31850" y="45701"/>
                    <a:pt x="31771" y="45607"/>
                    <a:pt x="31672" y="45533"/>
                  </a:cubicBezTo>
                  <a:lnTo>
                    <a:pt x="31490" y="45472"/>
                  </a:lnTo>
                  <a:lnTo>
                    <a:pt x="31490" y="45472"/>
                  </a:lnTo>
                  <a:cubicBezTo>
                    <a:pt x="31542" y="45498"/>
                    <a:pt x="31774" y="45636"/>
                    <a:pt x="31742" y="45636"/>
                  </a:cubicBezTo>
                  <a:cubicBezTo>
                    <a:pt x="31737" y="45636"/>
                    <a:pt x="31724" y="45632"/>
                    <a:pt x="31703" y="45624"/>
                  </a:cubicBezTo>
                  <a:cubicBezTo>
                    <a:pt x="31612" y="45593"/>
                    <a:pt x="31490" y="45533"/>
                    <a:pt x="31429" y="45472"/>
                  </a:cubicBezTo>
                  <a:lnTo>
                    <a:pt x="31429" y="45472"/>
                  </a:lnTo>
                  <a:cubicBezTo>
                    <a:pt x="31438" y="45481"/>
                    <a:pt x="31437" y="45484"/>
                    <a:pt x="31429" y="45484"/>
                  </a:cubicBezTo>
                  <a:cubicBezTo>
                    <a:pt x="31391" y="45484"/>
                    <a:pt x="31190" y="45398"/>
                    <a:pt x="31136" y="45398"/>
                  </a:cubicBezTo>
                  <a:close/>
                  <a:moveTo>
                    <a:pt x="5572" y="45655"/>
                  </a:moveTo>
                  <a:lnTo>
                    <a:pt x="5532" y="45715"/>
                  </a:lnTo>
                  <a:cubicBezTo>
                    <a:pt x="5541" y="45706"/>
                    <a:pt x="5556" y="45683"/>
                    <a:pt x="5572" y="45655"/>
                  </a:cubicBezTo>
                  <a:close/>
                  <a:moveTo>
                    <a:pt x="32007" y="45685"/>
                  </a:moveTo>
                  <a:lnTo>
                    <a:pt x="32098" y="45715"/>
                  </a:lnTo>
                  <a:cubicBezTo>
                    <a:pt x="32073" y="45707"/>
                    <a:pt x="32051" y="45697"/>
                    <a:pt x="32030" y="45685"/>
                  </a:cubicBezTo>
                  <a:close/>
                  <a:moveTo>
                    <a:pt x="25624" y="45685"/>
                  </a:moveTo>
                  <a:lnTo>
                    <a:pt x="25654" y="45745"/>
                  </a:lnTo>
                  <a:lnTo>
                    <a:pt x="25684" y="45776"/>
                  </a:lnTo>
                  <a:cubicBezTo>
                    <a:pt x="25654" y="45745"/>
                    <a:pt x="25654" y="45685"/>
                    <a:pt x="25624" y="45685"/>
                  </a:cubicBezTo>
                  <a:close/>
                  <a:moveTo>
                    <a:pt x="32280" y="45776"/>
                  </a:moveTo>
                  <a:cubicBezTo>
                    <a:pt x="32294" y="45776"/>
                    <a:pt x="32305" y="45777"/>
                    <a:pt x="32317" y="45780"/>
                  </a:cubicBezTo>
                  <a:lnTo>
                    <a:pt x="32317" y="45780"/>
                  </a:lnTo>
                  <a:lnTo>
                    <a:pt x="32311" y="45776"/>
                  </a:lnTo>
                  <a:close/>
                  <a:moveTo>
                    <a:pt x="31953" y="45771"/>
                  </a:moveTo>
                  <a:cubicBezTo>
                    <a:pt x="31942" y="45771"/>
                    <a:pt x="31955" y="45781"/>
                    <a:pt x="32007" y="45806"/>
                  </a:cubicBezTo>
                  <a:lnTo>
                    <a:pt x="32007" y="45783"/>
                  </a:lnTo>
                  <a:lnTo>
                    <a:pt x="32007" y="45783"/>
                  </a:lnTo>
                  <a:cubicBezTo>
                    <a:pt x="32032" y="45789"/>
                    <a:pt x="32064" y="45798"/>
                    <a:pt x="32098" y="45806"/>
                  </a:cubicBezTo>
                  <a:lnTo>
                    <a:pt x="32007" y="45776"/>
                  </a:lnTo>
                  <a:lnTo>
                    <a:pt x="32007" y="45783"/>
                  </a:lnTo>
                  <a:lnTo>
                    <a:pt x="32007" y="45783"/>
                  </a:lnTo>
                  <a:cubicBezTo>
                    <a:pt x="31980" y="45776"/>
                    <a:pt x="31960" y="45771"/>
                    <a:pt x="31953" y="45771"/>
                  </a:cubicBezTo>
                  <a:close/>
                  <a:moveTo>
                    <a:pt x="32401" y="45836"/>
                  </a:moveTo>
                  <a:cubicBezTo>
                    <a:pt x="32401" y="45837"/>
                    <a:pt x="32402" y="45837"/>
                    <a:pt x="32402" y="45837"/>
                  </a:cubicBezTo>
                  <a:lnTo>
                    <a:pt x="32402" y="45837"/>
                  </a:lnTo>
                  <a:lnTo>
                    <a:pt x="32402" y="45837"/>
                  </a:lnTo>
                  <a:cubicBezTo>
                    <a:pt x="32402" y="45837"/>
                    <a:pt x="32401" y="45836"/>
                    <a:pt x="32401" y="45836"/>
                  </a:cubicBezTo>
                  <a:close/>
                  <a:moveTo>
                    <a:pt x="32067" y="45715"/>
                  </a:moveTo>
                  <a:lnTo>
                    <a:pt x="32402" y="45867"/>
                  </a:lnTo>
                  <a:lnTo>
                    <a:pt x="32402" y="45844"/>
                  </a:lnTo>
                  <a:lnTo>
                    <a:pt x="32380" y="45828"/>
                  </a:lnTo>
                  <a:lnTo>
                    <a:pt x="32380" y="45828"/>
                  </a:lnTo>
                  <a:cubicBezTo>
                    <a:pt x="32387" y="45831"/>
                    <a:pt x="32394" y="45834"/>
                    <a:pt x="32401" y="45836"/>
                  </a:cubicBezTo>
                  <a:lnTo>
                    <a:pt x="32401" y="45836"/>
                  </a:lnTo>
                  <a:cubicBezTo>
                    <a:pt x="32370" y="45807"/>
                    <a:pt x="32347" y="45788"/>
                    <a:pt x="32317" y="45780"/>
                  </a:cubicBezTo>
                  <a:lnTo>
                    <a:pt x="32317" y="45780"/>
                  </a:lnTo>
                  <a:lnTo>
                    <a:pt x="32380" y="45828"/>
                  </a:lnTo>
                  <a:lnTo>
                    <a:pt x="32380" y="45828"/>
                  </a:lnTo>
                  <a:cubicBezTo>
                    <a:pt x="32241" y="45773"/>
                    <a:pt x="32154" y="45744"/>
                    <a:pt x="32067" y="45715"/>
                  </a:cubicBezTo>
                  <a:close/>
                  <a:moveTo>
                    <a:pt x="32402" y="45837"/>
                  </a:moveTo>
                  <a:lnTo>
                    <a:pt x="32402" y="45844"/>
                  </a:lnTo>
                  <a:lnTo>
                    <a:pt x="32432" y="45867"/>
                  </a:lnTo>
                  <a:cubicBezTo>
                    <a:pt x="32421" y="45856"/>
                    <a:pt x="32411" y="45846"/>
                    <a:pt x="32402" y="45837"/>
                  </a:cubicBezTo>
                  <a:close/>
                  <a:moveTo>
                    <a:pt x="2644" y="45381"/>
                  </a:moveTo>
                  <a:cubicBezTo>
                    <a:pt x="2545" y="45505"/>
                    <a:pt x="2365" y="45731"/>
                    <a:pt x="2202" y="45942"/>
                  </a:cubicBezTo>
                  <a:lnTo>
                    <a:pt x="2202" y="45942"/>
                  </a:lnTo>
                  <a:cubicBezTo>
                    <a:pt x="2350" y="45765"/>
                    <a:pt x="2497" y="45589"/>
                    <a:pt x="2644" y="45441"/>
                  </a:cubicBezTo>
                  <a:lnTo>
                    <a:pt x="2644" y="45381"/>
                  </a:lnTo>
                  <a:close/>
                  <a:moveTo>
                    <a:pt x="32235" y="45826"/>
                  </a:moveTo>
                  <a:cubicBezTo>
                    <a:pt x="32219" y="45826"/>
                    <a:pt x="32219" y="45837"/>
                    <a:pt x="32250" y="45867"/>
                  </a:cubicBezTo>
                  <a:cubicBezTo>
                    <a:pt x="32341" y="45897"/>
                    <a:pt x="32432" y="45928"/>
                    <a:pt x="32523" y="45958"/>
                  </a:cubicBezTo>
                  <a:cubicBezTo>
                    <a:pt x="32412" y="45908"/>
                    <a:pt x="32388" y="45894"/>
                    <a:pt x="32397" y="45894"/>
                  </a:cubicBezTo>
                  <a:cubicBezTo>
                    <a:pt x="32408" y="45894"/>
                    <a:pt x="32461" y="45912"/>
                    <a:pt x="32474" y="45912"/>
                  </a:cubicBezTo>
                  <a:cubicBezTo>
                    <a:pt x="32484" y="45912"/>
                    <a:pt x="32471" y="45902"/>
                    <a:pt x="32402" y="45867"/>
                  </a:cubicBezTo>
                  <a:lnTo>
                    <a:pt x="32402" y="45867"/>
                  </a:lnTo>
                  <a:lnTo>
                    <a:pt x="32402" y="45867"/>
                  </a:lnTo>
                  <a:lnTo>
                    <a:pt x="32371" y="45867"/>
                  </a:lnTo>
                  <a:cubicBezTo>
                    <a:pt x="32368" y="45865"/>
                    <a:pt x="32364" y="45862"/>
                    <a:pt x="32361" y="45860"/>
                  </a:cubicBezTo>
                  <a:lnTo>
                    <a:pt x="32361" y="45860"/>
                  </a:lnTo>
                  <a:cubicBezTo>
                    <a:pt x="32377" y="45864"/>
                    <a:pt x="32391" y="45867"/>
                    <a:pt x="32402" y="45867"/>
                  </a:cubicBezTo>
                  <a:cubicBezTo>
                    <a:pt x="32382" y="45867"/>
                    <a:pt x="32334" y="45840"/>
                    <a:pt x="32332" y="45840"/>
                  </a:cubicBezTo>
                  <a:lnTo>
                    <a:pt x="32332" y="45840"/>
                  </a:lnTo>
                  <a:cubicBezTo>
                    <a:pt x="32331" y="45840"/>
                    <a:pt x="32339" y="45845"/>
                    <a:pt x="32361" y="45860"/>
                  </a:cubicBezTo>
                  <a:lnTo>
                    <a:pt x="32361" y="45860"/>
                  </a:lnTo>
                  <a:cubicBezTo>
                    <a:pt x="32316" y="45849"/>
                    <a:pt x="32259" y="45826"/>
                    <a:pt x="32235" y="45826"/>
                  </a:cubicBezTo>
                  <a:close/>
                  <a:moveTo>
                    <a:pt x="32584" y="45958"/>
                  </a:moveTo>
                  <a:lnTo>
                    <a:pt x="32584" y="45958"/>
                  </a:lnTo>
                  <a:cubicBezTo>
                    <a:pt x="32619" y="45970"/>
                    <a:pt x="32653" y="45981"/>
                    <a:pt x="32687" y="45993"/>
                  </a:cubicBezTo>
                  <a:lnTo>
                    <a:pt x="32687" y="45993"/>
                  </a:lnTo>
                  <a:cubicBezTo>
                    <a:pt x="32655" y="45979"/>
                    <a:pt x="32621" y="45967"/>
                    <a:pt x="32584" y="45958"/>
                  </a:cubicBezTo>
                  <a:close/>
                  <a:moveTo>
                    <a:pt x="2202" y="45942"/>
                  </a:moveTo>
                  <a:lnTo>
                    <a:pt x="2202" y="45942"/>
                  </a:lnTo>
                  <a:cubicBezTo>
                    <a:pt x="2198" y="45947"/>
                    <a:pt x="2193" y="45953"/>
                    <a:pt x="2189" y="45958"/>
                  </a:cubicBezTo>
                  <a:lnTo>
                    <a:pt x="2158" y="45989"/>
                  </a:lnTo>
                  <a:lnTo>
                    <a:pt x="2097" y="46080"/>
                  </a:lnTo>
                  <a:cubicBezTo>
                    <a:pt x="2131" y="46035"/>
                    <a:pt x="2166" y="45989"/>
                    <a:pt x="2202" y="45942"/>
                  </a:cubicBezTo>
                  <a:close/>
                  <a:moveTo>
                    <a:pt x="25928" y="45928"/>
                  </a:moveTo>
                  <a:cubicBezTo>
                    <a:pt x="26019" y="46049"/>
                    <a:pt x="26049" y="46049"/>
                    <a:pt x="26049" y="46049"/>
                  </a:cubicBezTo>
                  <a:lnTo>
                    <a:pt x="26049" y="46026"/>
                  </a:lnTo>
                  <a:lnTo>
                    <a:pt x="26049" y="46026"/>
                  </a:lnTo>
                  <a:cubicBezTo>
                    <a:pt x="26073" y="46051"/>
                    <a:pt x="26106" y="46080"/>
                    <a:pt x="26140" y="46080"/>
                  </a:cubicBezTo>
                  <a:lnTo>
                    <a:pt x="26049" y="46019"/>
                  </a:lnTo>
                  <a:lnTo>
                    <a:pt x="26049" y="46026"/>
                  </a:lnTo>
                  <a:lnTo>
                    <a:pt x="26049" y="46026"/>
                  </a:lnTo>
                  <a:cubicBezTo>
                    <a:pt x="26042" y="46019"/>
                    <a:pt x="26036" y="46012"/>
                    <a:pt x="26031" y="46006"/>
                  </a:cubicBezTo>
                  <a:lnTo>
                    <a:pt x="26031" y="46006"/>
                  </a:lnTo>
                  <a:lnTo>
                    <a:pt x="26049" y="46019"/>
                  </a:lnTo>
                  <a:cubicBezTo>
                    <a:pt x="26049" y="46019"/>
                    <a:pt x="26019" y="45958"/>
                    <a:pt x="26019" y="45958"/>
                  </a:cubicBezTo>
                  <a:lnTo>
                    <a:pt x="26019" y="45989"/>
                  </a:lnTo>
                  <a:cubicBezTo>
                    <a:pt x="26019" y="45989"/>
                    <a:pt x="26023" y="45996"/>
                    <a:pt x="26031" y="46006"/>
                  </a:cubicBezTo>
                  <a:lnTo>
                    <a:pt x="26031" y="46006"/>
                  </a:lnTo>
                  <a:lnTo>
                    <a:pt x="25928" y="45928"/>
                  </a:lnTo>
                  <a:close/>
                  <a:moveTo>
                    <a:pt x="32687" y="45993"/>
                  </a:moveTo>
                  <a:lnTo>
                    <a:pt x="32687" y="45993"/>
                  </a:lnTo>
                  <a:cubicBezTo>
                    <a:pt x="32761" y="46023"/>
                    <a:pt x="32825" y="46059"/>
                    <a:pt x="32888" y="46080"/>
                  </a:cubicBezTo>
                  <a:cubicBezTo>
                    <a:pt x="32919" y="46049"/>
                    <a:pt x="32949" y="46080"/>
                    <a:pt x="32858" y="46019"/>
                  </a:cubicBezTo>
                  <a:lnTo>
                    <a:pt x="32858" y="46049"/>
                  </a:lnTo>
                  <a:cubicBezTo>
                    <a:pt x="32801" y="46030"/>
                    <a:pt x="32744" y="46012"/>
                    <a:pt x="32687" y="45993"/>
                  </a:cubicBezTo>
                  <a:close/>
                  <a:moveTo>
                    <a:pt x="32736" y="45928"/>
                  </a:moveTo>
                  <a:cubicBezTo>
                    <a:pt x="32827" y="45958"/>
                    <a:pt x="32919" y="46019"/>
                    <a:pt x="33040" y="46080"/>
                  </a:cubicBezTo>
                  <a:cubicBezTo>
                    <a:pt x="33131" y="46080"/>
                    <a:pt x="32949" y="46019"/>
                    <a:pt x="33040" y="46019"/>
                  </a:cubicBezTo>
                  <a:cubicBezTo>
                    <a:pt x="32949" y="45989"/>
                    <a:pt x="32827" y="45958"/>
                    <a:pt x="32736" y="45928"/>
                  </a:cubicBezTo>
                  <a:close/>
                  <a:moveTo>
                    <a:pt x="25745" y="45867"/>
                  </a:moveTo>
                  <a:lnTo>
                    <a:pt x="25776" y="45897"/>
                  </a:lnTo>
                  <a:lnTo>
                    <a:pt x="25776" y="45897"/>
                  </a:lnTo>
                  <a:cubicBezTo>
                    <a:pt x="25776" y="45928"/>
                    <a:pt x="25806" y="45989"/>
                    <a:pt x="25836" y="46049"/>
                  </a:cubicBezTo>
                  <a:lnTo>
                    <a:pt x="25867" y="46019"/>
                  </a:lnTo>
                  <a:cubicBezTo>
                    <a:pt x="25897" y="46049"/>
                    <a:pt x="25928" y="46080"/>
                    <a:pt x="25958" y="46110"/>
                  </a:cubicBezTo>
                  <a:cubicBezTo>
                    <a:pt x="25897" y="46049"/>
                    <a:pt x="25836" y="45958"/>
                    <a:pt x="25776" y="45897"/>
                  </a:cubicBezTo>
                  <a:lnTo>
                    <a:pt x="25776" y="45897"/>
                  </a:lnTo>
                  <a:lnTo>
                    <a:pt x="25867" y="45989"/>
                  </a:lnTo>
                  <a:cubicBezTo>
                    <a:pt x="25867" y="45989"/>
                    <a:pt x="25867" y="45975"/>
                    <a:pt x="25870" y="45967"/>
                  </a:cubicBezTo>
                  <a:lnTo>
                    <a:pt x="25870" y="45967"/>
                  </a:lnTo>
                  <a:lnTo>
                    <a:pt x="25897" y="45989"/>
                  </a:lnTo>
                  <a:cubicBezTo>
                    <a:pt x="25887" y="45968"/>
                    <a:pt x="25880" y="45962"/>
                    <a:pt x="25876" y="45962"/>
                  </a:cubicBezTo>
                  <a:cubicBezTo>
                    <a:pt x="25873" y="45962"/>
                    <a:pt x="25871" y="45964"/>
                    <a:pt x="25870" y="45967"/>
                  </a:cubicBezTo>
                  <a:lnTo>
                    <a:pt x="25870" y="45967"/>
                  </a:lnTo>
                  <a:lnTo>
                    <a:pt x="25745" y="45867"/>
                  </a:lnTo>
                  <a:close/>
                  <a:moveTo>
                    <a:pt x="25922" y="46127"/>
                  </a:moveTo>
                  <a:cubicBezTo>
                    <a:pt x="25917" y="46127"/>
                    <a:pt x="25917" y="46130"/>
                    <a:pt x="25928" y="46141"/>
                  </a:cubicBezTo>
                  <a:lnTo>
                    <a:pt x="25958" y="46141"/>
                  </a:lnTo>
                  <a:cubicBezTo>
                    <a:pt x="25958" y="46141"/>
                    <a:pt x="25931" y="46127"/>
                    <a:pt x="25922" y="46127"/>
                  </a:cubicBezTo>
                  <a:close/>
                  <a:moveTo>
                    <a:pt x="25958" y="46110"/>
                  </a:moveTo>
                  <a:cubicBezTo>
                    <a:pt x="25958" y="46110"/>
                    <a:pt x="26012" y="46151"/>
                    <a:pt x="26021" y="46151"/>
                  </a:cubicBezTo>
                  <a:cubicBezTo>
                    <a:pt x="26026" y="46151"/>
                    <a:pt x="26019" y="46141"/>
                    <a:pt x="25988" y="46110"/>
                  </a:cubicBezTo>
                  <a:close/>
                  <a:moveTo>
                    <a:pt x="33101" y="46171"/>
                  </a:moveTo>
                  <a:lnTo>
                    <a:pt x="33192" y="46201"/>
                  </a:lnTo>
                  <a:lnTo>
                    <a:pt x="33223" y="46201"/>
                  </a:lnTo>
                  <a:lnTo>
                    <a:pt x="33192" y="46194"/>
                  </a:lnTo>
                  <a:lnTo>
                    <a:pt x="33192" y="46194"/>
                  </a:lnTo>
                  <a:lnTo>
                    <a:pt x="33192" y="46171"/>
                  </a:lnTo>
                  <a:cubicBezTo>
                    <a:pt x="33192" y="46171"/>
                    <a:pt x="33169" y="46171"/>
                    <a:pt x="33184" y="46192"/>
                  </a:cubicBezTo>
                  <a:lnTo>
                    <a:pt x="33184" y="46192"/>
                  </a:lnTo>
                  <a:lnTo>
                    <a:pt x="33101" y="46171"/>
                  </a:lnTo>
                  <a:close/>
                  <a:moveTo>
                    <a:pt x="26038" y="46158"/>
                  </a:moveTo>
                  <a:cubicBezTo>
                    <a:pt x="26028" y="46158"/>
                    <a:pt x="26036" y="46178"/>
                    <a:pt x="26080" y="46232"/>
                  </a:cubicBezTo>
                  <a:cubicBezTo>
                    <a:pt x="26094" y="46236"/>
                    <a:pt x="26103" y="46238"/>
                    <a:pt x="26110" y="46238"/>
                  </a:cubicBezTo>
                  <a:cubicBezTo>
                    <a:pt x="26132" y="46238"/>
                    <a:pt x="26124" y="46220"/>
                    <a:pt x="26134" y="46220"/>
                  </a:cubicBezTo>
                  <a:cubicBezTo>
                    <a:pt x="26137" y="46220"/>
                    <a:pt x="26141" y="46222"/>
                    <a:pt x="26148" y="46226"/>
                  </a:cubicBezTo>
                  <a:lnTo>
                    <a:pt x="26148" y="46226"/>
                  </a:lnTo>
                  <a:cubicBezTo>
                    <a:pt x="26101" y="46192"/>
                    <a:pt x="26053" y="46158"/>
                    <a:pt x="26038" y="46158"/>
                  </a:cubicBezTo>
                  <a:close/>
                  <a:moveTo>
                    <a:pt x="32858" y="46141"/>
                  </a:moveTo>
                  <a:lnTo>
                    <a:pt x="33010" y="46201"/>
                  </a:lnTo>
                  <a:cubicBezTo>
                    <a:pt x="33086" y="46232"/>
                    <a:pt x="33116" y="46239"/>
                    <a:pt x="33131" y="46239"/>
                  </a:cubicBezTo>
                  <a:cubicBezTo>
                    <a:pt x="33147" y="46239"/>
                    <a:pt x="33147" y="46232"/>
                    <a:pt x="33162" y="46232"/>
                  </a:cubicBezTo>
                  <a:lnTo>
                    <a:pt x="32858" y="46141"/>
                  </a:lnTo>
                  <a:close/>
                  <a:moveTo>
                    <a:pt x="5654" y="45593"/>
                  </a:moveTo>
                  <a:lnTo>
                    <a:pt x="5654" y="45593"/>
                  </a:lnTo>
                  <a:cubicBezTo>
                    <a:pt x="5532" y="45776"/>
                    <a:pt x="5410" y="45958"/>
                    <a:pt x="5319" y="46141"/>
                  </a:cubicBezTo>
                  <a:lnTo>
                    <a:pt x="5289" y="46171"/>
                  </a:lnTo>
                  <a:lnTo>
                    <a:pt x="5258" y="46262"/>
                  </a:lnTo>
                  <a:cubicBezTo>
                    <a:pt x="5380" y="46049"/>
                    <a:pt x="5562" y="45745"/>
                    <a:pt x="5654" y="45593"/>
                  </a:cubicBezTo>
                  <a:close/>
                  <a:moveTo>
                    <a:pt x="26148" y="46226"/>
                  </a:moveTo>
                  <a:cubicBezTo>
                    <a:pt x="26167" y="46238"/>
                    <a:pt x="26185" y="46251"/>
                    <a:pt x="26201" y="46262"/>
                  </a:cubicBezTo>
                  <a:cubicBezTo>
                    <a:pt x="26175" y="46242"/>
                    <a:pt x="26159" y="46231"/>
                    <a:pt x="26148" y="46226"/>
                  </a:cubicBezTo>
                  <a:close/>
                  <a:moveTo>
                    <a:pt x="33405" y="46232"/>
                  </a:moveTo>
                  <a:lnTo>
                    <a:pt x="33466" y="46262"/>
                  </a:lnTo>
                  <a:lnTo>
                    <a:pt x="33587" y="46262"/>
                  </a:lnTo>
                  <a:lnTo>
                    <a:pt x="33405" y="46232"/>
                  </a:lnTo>
                  <a:close/>
                  <a:moveTo>
                    <a:pt x="33587" y="46323"/>
                  </a:moveTo>
                  <a:lnTo>
                    <a:pt x="33648" y="46353"/>
                  </a:lnTo>
                  <a:lnTo>
                    <a:pt x="33709" y="46384"/>
                  </a:lnTo>
                  <a:cubicBezTo>
                    <a:pt x="33678" y="46353"/>
                    <a:pt x="33618" y="46323"/>
                    <a:pt x="33587" y="46323"/>
                  </a:cubicBezTo>
                  <a:close/>
                  <a:moveTo>
                    <a:pt x="1915" y="46262"/>
                  </a:moveTo>
                  <a:lnTo>
                    <a:pt x="1793" y="46414"/>
                  </a:lnTo>
                  <a:lnTo>
                    <a:pt x="1793" y="46445"/>
                  </a:lnTo>
                  <a:lnTo>
                    <a:pt x="1915" y="46262"/>
                  </a:lnTo>
                  <a:close/>
                  <a:moveTo>
                    <a:pt x="33709" y="46414"/>
                  </a:moveTo>
                  <a:lnTo>
                    <a:pt x="33800" y="46445"/>
                  </a:lnTo>
                  <a:lnTo>
                    <a:pt x="33739" y="46414"/>
                  </a:lnTo>
                  <a:close/>
                  <a:moveTo>
                    <a:pt x="7577" y="46458"/>
                  </a:moveTo>
                  <a:cubicBezTo>
                    <a:pt x="7578" y="46458"/>
                    <a:pt x="7572" y="46470"/>
                    <a:pt x="7567" y="46483"/>
                  </a:cubicBezTo>
                  <a:lnTo>
                    <a:pt x="7567" y="46483"/>
                  </a:lnTo>
                  <a:cubicBezTo>
                    <a:pt x="7567" y="46480"/>
                    <a:pt x="7568" y="46478"/>
                    <a:pt x="7569" y="46475"/>
                  </a:cubicBezTo>
                  <a:cubicBezTo>
                    <a:pt x="7575" y="46462"/>
                    <a:pt x="7577" y="46458"/>
                    <a:pt x="7577" y="46458"/>
                  </a:cubicBezTo>
                  <a:close/>
                  <a:moveTo>
                    <a:pt x="34104" y="46505"/>
                  </a:moveTo>
                  <a:cubicBezTo>
                    <a:pt x="34120" y="46513"/>
                    <a:pt x="34137" y="46522"/>
                    <a:pt x="34153" y="46530"/>
                  </a:cubicBezTo>
                  <a:lnTo>
                    <a:pt x="34153" y="46530"/>
                  </a:lnTo>
                  <a:cubicBezTo>
                    <a:pt x="34145" y="46515"/>
                    <a:pt x="34134" y="46505"/>
                    <a:pt x="34134" y="46505"/>
                  </a:cubicBezTo>
                  <a:close/>
                  <a:moveTo>
                    <a:pt x="26566" y="46505"/>
                  </a:moveTo>
                  <a:cubicBezTo>
                    <a:pt x="26596" y="46505"/>
                    <a:pt x="26627" y="46536"/>
                    <a:pt x="26657" y="46536"/>
                  </a:cubicBezTo>
                  <a:lnTo>
                    <a:pt x="26596" y="46505"/>
                  </a:lnTo>
                  <a:close/>
                  <a:moveTo>
                    <a:pt x="1854" y="46505"/>
                  </a:moveTo>
                  <a:lnTo>
                    <a:pt x="1854" y="46505"/>
                  </a:lnTo>
                  <a:cubicBezTo>
                    <a:pt x="1839" y="46536"/>
                    <a:pt x="1847" y="46543"/>
                    <a:pt x="1858" y="46543"/>
                  </a:cubicBezTo>
                  <a:cubicBezTo>
                    <a:pt x="1865" y="46543"/>
                    <a:pt x="1873" y="46541"/>
                    <a:pt x="1878" y="46539"/>
                  </a:cubicBezTo>
                  <a:lnTo>
                    <a:pt x="1878" y="46539"/>
                  </a:lnTo>
                  <a:cubicBezTo>
                    <a:pt x="1874" y="46545"/>
                    <a:pt x="1867" y="46553"/>
                    <a:pt x="1854" y="46566"/>
                  </a:cubicBezTo>
                  <a:lnTo>
                    <a:pt x="1885" y="46536"/>
                  </a:lnTo>
                  <a:lnTo>
                    <a:pt x="1885" y="46536"/>
                  </a:lnTo>
                  <a:cubicBezTo>
                    <a:pt x="1885" y="46536"/>
                    <a:pt x="1882" y="46537"/>
                    <a:pt x="1878" y="46539"/>
                  </a:cubicBezTo>
                  <a:lnTo>
                    <a:pt x="1878" y="46539"/>
                  </a:lnTo>
                  <a:cubicBezTo>
                    <a:pt x="1892" y="46515"/>
                    <a:pt x="1854" y="46529"/>
                    <a:pt x="1854" y="46505"/>
                  </a:cubicBezTo>
                  <a:close/>
                  <a:moveTo>
                    <a:pt x="34013" y="46505"/>
                  </a:moveTo>
                  <a:cubicBezTo>
                    <a:pt x="34134" y="46566"/>
                    <a:pt x="34165" y="46566"/>
                    <a:pt x="34165" y="46566"/>
                  </a:cubicBezTo>
                  <a:lnTo>
                    <a:pt x="34013" y="46505"/>
                  </a:lnTo>
                  <a:close/>
                  <a:moveTo>
                    <a:pt x="26718" y="46566"/>
                  </a:moveTo>
                  <a:lnTo>
                    <a:pt x="26709" y="46575"/>
                  </a:lnTo>
                  <a:lnTo>
                    <a:pt x="26709" y="46575"/>
                  </a:lnTo>
                  <a:lnTo>
                    <a:pt x="26710" y="46576"/>
                  </a:lnTo>
                  <a:lnTo>
                    <a:pt x="26710" y="46576"/>
                  </a:lnTo>
                  <a:cubicBezTo>
                    <a:pt x="26712" y="46572"/>
                    <a:pt x="26715" y="46569"/>
                    <a:pt x="26718" y="46566"/>
                  </a:cubicBezTo>
                  <a:close/>
                  <a:moveTo>
                    <a:pt x="34153" y="46530"/>
                  </a:moveTo>
                  <a:cubicBezTo>
                    <a:pt x="34159" y="46540"/>
                    <a:pt x="34165" y="46553"/>
                    <a:pt x="34165" y="46566"/>
                  </a:cubicBezTo>
                  <a:lnTo>
                    <a:pt x="34286" y="46596"/>
                  </a:lnTo>
                  <a:cubicBezTo>
                    <a:pt x="34242" y="46574"/>
                    <a:pt x="34198" y="46552"/>
                    <a:pt x="34153" y="46530"/>
                  </a:cubicBezTo>
                  <a:close/>
                  <a:moveTo>
                    <a:pt x="33800" y="46505"/>
                  </a:moveTo>
                  <a:lnTo>
                    <a:pt x="33800" y="46505"/>
                  </a:lnTo>
                  <a:cubicBezTo>
                    <a:pt x="33849" y="46538"/>
                    <a:pt x="33898" y="46571"/>
                    <a:pt x="33952" y="46599"/>
                  </a:cubicBezTo>
                  <a:lnTo>
                    <a:pt x="33952" y="46599"/>
                  </a:lnTo>
                  <a:lnTo>
                    <a:pt x="33952" y="46596"/>
                  </a:lnTo>
                  <a:cubicBezTo>
                    <a:pt x="33891" y="46566"/>
                    <a:pt x="33861" y="46536"/>
                    <a:pt x="33800" y="46505"/>
                  </a:cubicBezTo>
                  <a:close/>
                  <a:moveTo>
                    <a:pt x="26664" y="46511"/>
                  </a:moveTo>
                  <a:cubicBezTo>
                    <a:pt x="26657" y="46511"/>
                    <a:pt x="26661" y="46523"/>
                    <a:pt x="26668" y="46544"/>
                  </a:cubicBezTo>
                  <a:lnTo>
                    <a:pt x="26668" y="46544"/>
                  </a:lnTo>
                  <a:lnTo>
                    <a:pt x="26657" y="46536"/>
                  </a:lnTo>
                  <a:lnTo>
                    <a:pt x="26657" y="46536"/>
                  </a:lnTo>
                  <a:cubicBezTo>
                    <a:pt x="26657" y="46556"/>
                    <a:pt x="26657" y="46563"/>
                    <a:pt x="26676" y="46565"/>
                  </a:cubicBezTo>
                  <a:lnTo>
                    <a:pt x="26676" y="46565"/>
                  </a:lnTo>
                  <a:cubicBezTo>
                    <a:pt x="26680" y="46575"/>
                    <a:pt x="26684" y="46585"/>
                    <a:pt x="26687" y="46596"/>
                  </a:cubicBezTo>
                  <a:lnTo>
                    <a:pt x="26709" y="46575"/>
                  </a:lnTo>
                  <a:lnTo>
                    <a:pt x="26709" y="46575"/>
                  </a:lnTo>
                  <a:lnTo>
                    <a:pt x="26698" y="46566"/>
                  </a:lnTo>
                  <a:lnTo>
                    <a:pt x="26698" y="46566"/>
                  </a:lnTo>
                  <a:cubicBezTo>
                    <a:pt x="26703" y="46566"/>
                    <a:pt x="26710" y="46566"/>
                    <a:pt x="26718" y="46566"/>
                  </a:cubicBezTo>
                  <a:lnTo>
                    <a:pt x="26718" y="46566"/>
                  </a:lnTo>
                  <a:lnTo>
                    <a:pt x="26718" y="46566"/>
                  </a:lnTo>
                  <a:lnTo>
                    <a:pt x="26798" y="46606"/>
                  </a:lnTo>
                  <a:lnTo>
                    <a:pt x="26798" y="46606"/>
                  </a:lnTo>
                  <a:cubicBezTo>
                    <a:pt x="26771" y="46587"/>
                    <a:pt x="26742" y="46560"/>
                    <a:pt x="26742" y="46560"/>
                  </a:cubicBezTo>
                  <a:lnTo>
                    <a:pt x="26742" y="46560"/>
                  </a:lnTo>
                  <a:cubicBezTo>
                    <a:pt x="26742" y="46560"/>
                    <a:pt x="26744" y="46562"/>
                    <a:pt x="26748" y="46566"/>
                  </a:cubicBezTo>
                  <a:cubicBezTo>
                    <a:pt x="26697" y="46528"/>
                    <a:pt x="26673" y="46511"/>
                    <a:pt x="26664" y="46511"/>
                  </a:cubicBezTo>
                  <a:close/>
                  <a:moveTo>
                    <a:pt x="5350" y="46536"/>
                  </a:moveTo>
                  <a:cubicBezTo>
                    <a:pt x="5319" y="46596"/>
                    <a:pt x="5319" y="46619"/>
                    <a:pt x="5323" y="46627"/>
                  </a:cubicBezTo>
                  <a:lnTo>
                    <a:pt x="5350" y="46627"/>
                  </a:lnTo>
                  <a:cubicBezTo>
                    <a:pt x="5380" y="46536"/>
                    <a:pt x="5350" y="46566"/>
                    <a:pt x="5350" y="46536"/>
                  </a:cubicBezTo>
                  <a:close/>
                  <a:moveTo>
                    <a:pt x="26798" y="46606"/>
                  </a:moveTo>
                  <a:cubicBezTo>
                    <a:pt x="26814" y="46618"/>
                    <a:pt x="26830" y="46627"/>
                    <a:pt x="26839" y="46627"/>
                  </a:cubicBezTo>
                  <a:lnTo>
                    <a:pt x="26798" y="46606"/>
                  </a:lnTo>
                  <a:close/>
                  <a:moveTo>
                    <a:pt x="5319" y="46627"/>
                  </a:moveTo>
                  <a:cubicBezTo>
                    <a:pt x="5321" y="46627"/>
                    <a:pt x="5322" y="46627"/>
                    <a:pt x="5323" y="46627"/>
                  </a:cubicBezTo>
                  <a:lnTo>
                    <a:pt x="5323" y="46627"/>
                  </a:lnTo>
                  <a:cubicBezTo>
                    <a:pt x="5323" y="46627"/>
                    <a:pt x="5323" y="46627"/>
                    <a:pt x="5323" y="46627"/>
                  </a:cubicBezTo>
                  <a:close/>
                  <a:moveTo>
                    <a:pt x="5323" y="46627"/>
                  </a:moveTo>
                  <a:cubicBezTo>
                    <a:pt x="5324" y="46629"/>
                    <a:pt x="5326" y="46630"/>
                    <a:pt x="5327" y="46630"/>
                  </a:cubicBezTo>
                  <a:cubicBezTo>
                    <a:pt x="5329" y="46630"/>
                    <a:pt x="5329" y="46628"/>
                    <a:pt x="5323" y="46627"/>
                  </a:cubicBezTo>
                  <a:close/>
                  <a:moveTo>
                    <a:pt x="5107" y="46475"/>
                  </a:moveTo>
                  <a:lnTo>
                    <a:pt x="5015" y="46627"/>
                  </a:lnTo>
                  <a:lnTo>
                    <a:pt x="5015" y="46657"/>
                  </a:lnTo>
                  <a:lnTo>
                    <a:pt x="5107" y="46475"/>
                  </a:lnTo>
                  <a:close/>
                  <a:moveTo>
                    <a:pt x="26505" y="46475"/>
                  </a:moveTo>
                  <a:lnTo>
                    <a:pt x="26535" y="46505"/>
                  </a:lnTo>
                  <a:lnTo>
                    <a:pt x="26748" y="46657"/>
                  </a:lnTo>
                  <a:lnTo>
                    <a:pt x="26505" y="46475"/>
                  </a:lnTo>
                  <a:close/>
                  <a:moveTo>
                    <a:pt x="33952" y="46599"/>
                  </a:moveTo>
                  <a:lnTo>
                    <a:pt x="33952" y="46627"/>
                  </a:lnTo>
                  <a:cubicBezTo>
                    <a:pt x="34013" y="46627"/>
                    <a:pt x="34043" y="46657"/>
                    <a:pt x="34104" y="46657"/>
                  </a:cubicBezTo>
                  <a:lnTo>
                    <a:pt x="34104" y="46657"/>
                  </a:lnTo>
                  <a:cubicBezTo>
                    <a:pt x="34048" y="46643"/>
                    <a:pt x="33998" y="46623"/>
                    <a:pt x="33952" y="46599"/>
                  </a:cubicBezTo>
                  <a:close/>
                  <a:moveTo>
                    <a:pt x="5015" y="46657"/>
                  </a:moveTo>
                  <a:lnTo>
                    <a:pt x="5015" y="46657"/>
                  </a:lnTo>
                  <a:lnTo>
                    <a:pt x="5015" y="46657"/>
                  </a:lnTo>
                  <a:close/>
                  <a:moveTo>
                    <a:pt x="7295" y="46657"/>
                  </a:moveTo>
                  <a:lnTo>
                    <a:pt x="7295" y="46657"/>
                  </a:lnTo>
                  <a:cubicBezTo>
                    <a:pt x="7295" y="46657"/>
                    <a:pt x="7295" y="46657"/>
                    <a:pt x="7295" y="46657"/>
                  </a:cubicBezTo>
                  <a:cubicBezTo>
                    <a:pt x="7295" y="46657"/>
                    <a:pt x="7295" y="46657"/>
                    <a:pt x="7295" y="46657"/>
                  </a:cubicBezTo>
                  <a:close/>
                  <a:moveTo>
                    <a:pt x="26710" y="46576"/>
                  </a:moveTo>
                  <a:cubicBezTo>
                    <a:pt x="26694" y="46603"/>
                    <a:pt x="26724" y="46630"/>
                    <a:pt x="26779" y="46657"/>
                  </a:cubicBezTo>
                  <a:lnTo>
                    <a:pt x="26779" y="46627"/>
                  </a:lnTo>
                  <a:lnTo>
                    <a:pt x="26710" y="46576"/>
                  </a:lnTo>
                  <a:close/>
                  <a:moveTo>
                    <a:pt x="34070" y="46665"/>
                  </a:moveTo>
                  <a:cubicBezTo>
                    <a:pt x="34066" y="46665"/>
                    <a:pt x="34074" y="46672"/>
                    <a:pt x="34104" y="46688"/>
                  </a:cubicBezTo>
                  <a:cubicBezTo>
                    <a:pt x="34089" y="46672"/>
                    <a:pt x="34074" y="46665"/>
                    <a:pt x="34070" y="46665"/>
                  </a:cubicBezTo>
                  <a:close/>
                  <a:moveTo>
                    <a:pt x="34104" y="46657"/>
                  </a:moveTo>
                  <a:cubicBezTo>
                    <a:pt x="34134" y="46672"/>
                    <a:pt x="34134" y="46672"/>
                    <a:pt x="34127" y="46672"/>
                  </a:cubicBezTo>
                  <a:cubicBezTo>
                    <a:pt x="34119" y="46672"/>
                    <a:pt x="34104" y="46672"/>
                    <a:pt x="34104" y="46688"/>
                  </a:cubicBezTo>
                  <a:cubicBezTo>
                    <a:pt x="34104" y="46688"/>
                    <a:pt x="34150" y="46695"/>
                    <a:pt x="34172" y="46695"/>
                  </a:cubicBezTo>
                  <a:cubicBezTo>
                    <a:pt x="34195" y="46695"/>
                    <a:pt x="34195" y="46688"/>
                    <a:pt x="34104" y="46657"/>
                  </a:cubicBezTo>
                  <a:close/>
                  <a:moveTo>
                    <a:pt x="34232" y="46640"/>
                  </a:moveTo>
                  <a:cubicBezTo>
                    <a:pt x="34215" y="46640"/>
                    <a:pt x="34233" y="46652"/>
                    <a:pt x="34317" y="46688"/>
                  </a:cubicBezTo>
                  <a:cubicBezTo>
                    <a:pt x="34330" y="46694"/>
                    <a:pt x="34334" y="46696"/>
                    <a:pt x="34335" y="46696"/>
                  </a:cubicBezTo>
                  <a:cubicBezTo>
                    <a:pt x="34339" y="46696"/>
                    <a:pt x="34315" y="46679"/>
                    <a:pt x="34359" y="46679"/>
                  </a:cubicBezTo>
                  <a:cubicBezTo>
                    <a:pt x="34375" y="46679"/>
                    <a:pt x="34400" y="46681"/>
                    <a:pt x="34438" y="46688"/>
                  </a:cubicBezTo>
                  <a:cubicBezTo>
                    <a:pt x="34364" y="46669"/>
                    <a:pt x="34257" y="46640"/>
                    <a:pt x="34232" y="46640"/>
                  </a:cubicBezTo>
                  <a:close/>
                  <a:moveTo>
                    <a:pt x="26839" y="46688"/>
                  </a:moveTo>
                  <a:lnTo>
                    <a:pt x="26839" y="46718"/>
                  </a:lnTo>
                  <a:cubicBezTo>
                    <a:pt x="26839" y="46718"/>
                    <a:pt x="26839" y="46718"/>
                    <a:pt x="26839" y="46718"/>
                  </a:cubicBezTo>
                  <a:lnTo>
                    <a:pt x="26839" y="46718"/>
                  </a:lnTo>
                  <a:cubicBezTo>
                    <a:pt x="26895" y="46752"/>
                    <a:pt x="26918" y="46765"/>
                    <a:pt x="26922" y="46765"/>
                  </a:cubicBezTo>
                  <a:cubicBezTo>
                    <a:pt x="26928" y="46765"/>
                    <a:pt x="26878" y="46726"/>
                    <a:pt x="26839" y="46688"/>
                  </a:cubicBezTo>
                  <a:close/>
                  <a:moveTo>
                    <a:pt x="26839" y="46718"/>
                  </a:moveTo>
                  <a:cubicBezTo>
                    <a:pt x="26956" y="46805"/>
                    <a:pt x="27009" y="46844"/>
                    <a:pt x="27011" y="46844"/>
                  </a:cubicBezTo>
                  <a:cubicBezTo>
                    <a:pt x="27012" y="46844"/>
                    <a:pt x="26951" y="46798"/>
                    <a:pt x="26839" y="46718"/>
                  </a:cubicBezTo>
                  <a:close/>
                  <a:moveTo>
                    <a:pt x="7933" y="46748"/>
                  </a:moveTo>
                  <a:cubicBezTo>
                    <a:pt x="7933" y="46779"/>
                    <a:pt x="7933" y="46809"/>
                    <a:pt x="7903" y="46870"/>
                  </a:cubicBezTo>
                  <a:lnTo>
                    <a:pt x="7933" y="46870"/>
                  </a:lnTo>
                  <a:lnTo>
                    <a:pt x="7933" y="46748"/>
                  </a:lnTo>
                  <a:close/>
                  <a:moveTo>
                    <a:pt x="34925" y="46840"/>
                  </a:moveTo>
                  <a:lnTo>
                    <a:pt x="35016" y="46870"/>
                  </a:lnTo>
                  <a:cubicBezTo>
                    <a:pt x="34985" y="46840"/>
                    <a:pt x="34955" y="46840"/>
                    <a:pt x="34925" y="46840"/>
                  </a:cubicBezTo>
                  <a:close/>
                  <a:moveTo>
                    <a:pt x="35016" y="46870"/>
                  </a:moveTo>
                  <a:lnTo>
                    <a:pt x="35035" y="46873"/>
                  </a:lnTo>
                  <a:lnTo>
                    <a:pt x="35035" y="46873"/>
                  </a:lnTo>
                  <a:cubicBezTo>
                    <a:pt x="35029" y="46871"/>
                    <a:pt x="35022" y="46870"/>
                    <a:pt x="35016" y="46870"/>
                  </a:cubicBezTo>
                  <a:close/>
                  <a:moveTo>
                    <a:pt x="35035" y="46873"/>
                  </a:moveTo>
                  <a:lnTo>
                    <a:pt x="35035" y="46873"/>
                  </a:lnTo>
                  <a:cubicBezTo>
                    <a:pt x="35049" y="46877"/>
                    <a:pt x="35063" y="46884"/>
                    <a:pt x="35077" y="46884"/>
                  </a:cubicBezTo>
                  <a:cubicBezTo>
                    <a:pt x="35080" y="46884"/>
                    <a:pt x="35084" y="46883"/>
                    <a:pt x="35088" y="46882"/>
                  </a:cubicBezTo>
                  <a:lnTo>
                    <a:pt x="35088" y="46882"/>
                  </a:lnTo>
                  <a:lnTo>
                    <a:pt x="35096" y="46883"/>
                  </a:lnTo>
                  <a:lnTo>
                    <a:pt x="35096" y="46883"/>
                  </a:lnTo>
                  <a:cubicBezTo>
                    <a:pt x="35098" y="46881"/>
                    <a:pt x="35100" y="46878"/>
                    <a:pt x="35103" y="46874"/>
                  </a:cubicBezTo>
                  <a:lnTo>
                    <a:pt x="35103" y="46874"/>
                  </a:lnTo>
                  <a:lnTo>
                    <a:pt x="35102" y="46874"/>
                  </a:lnTo>
                  <a:lnTo>
                    <a:pt x="35102" y="46874"/>
                  </a:lnTo>
                  <a:cubicBezTo>
                    <a:pt x="35097" y="46878"/>
                    <a:pt x="35093" y="46881"/>
                    <a:pt x="35088" y="46882"/>
                  </a:cubicBezTo>
                  <a:lnTo>
                    <a:pt x="35088" y="46882"/>
                  </a:lnTo>
                  <a:lnTo>
                    <a:pt x="35035" y="46873"/>
                  </a:lnTo>
                  <a:close/>
                  <a:moveTo>
                    <a:pt x="27022" y="46779"/>
                  </a:moveTo>
                  <a:cubicBezTo>
                    <a:pt x="27022" y="46808"/>
                    <a:pt x="26939" y="46754"/>
                    <a:pt x="27114" y="46853"/>
                  </a:cubicBezTo>
                  <a:lnTo>
                    <a:pt x="27114" y="46853"/>
                  </a:lnTo>
                  <a:cubicBezTo>
                    <a:pt x="27113" y="46853"/>
                    <a:pt x="27112" y="46853"/>
                    <a:pt x="27111" y="46853"/>
                  </a:cubicBezTo>
                  <a:cubicBezTo>
                    <a:pt x="27107" y="46853"/>
                    <a:pt x="27107" y="46857"/>
                    <a:pt x="27113" y="46870"/>
                  </a:cubicBezTo>
                  <a:cubicBezTo>
                    <a:pt x="27132" y="46883"/>
                    <a:pt x="27142" y="46888"/>
                    <a:pt x="27146" y="46888"/>
                  </a:cubicBezTo>
                  <a:cubicBezTo>
                    <a:pt x="27154" y="46888"/>
                    <a:pt x="27134" y="46866"/>
                    <a:pt x="27120" y="46857"/>
                  </a:cubicBezTo>
                  <a:lnTo>
                    <a:pt x="27120" y="46857"/>
                  </a:lnTo>
                  <a:cubicBezTo>
                    <a:pt x="27127" y="46861"/>
                    <a:pt x="27135" y="46865"/>
                    <a:pt x="27143" y="46870"/>
                  </a:cubicBezTo>
                  <a:lnTo>
                    <a:pt x="27022" y="46779"/>
                  </a:lnTo>
                  <a:close/>
                  <a:moveTo>
                    <a:pt x="7265" y="46718"/>
                  </a:moveTo>
                  <a:cubicBezTo>
                    <a:pt x="7234" y="46748"/>
                    <a:pt x="7234" y="46809"/>
                    <a:pt x="7234" y="46870"/>
                  </a:cubicBezTo>
                  <a:lnTo>
                    <a:pt x="7234" y="46900"/>
                  </a:lnTo>
                  <a:cubicBezTo>
                    <a:pt x="7234" y="46840"/>
                    <a:pt x="7234" y="46779"/>
                    <a:pt x="7265" y="46718"/>
                  </a:cubicBezTo>
                  <a:close/>
                  <a:moveTo>
                    <a:pt x="35096" y="46883"/>
                  </a:moveTo>
                  <a:cubicBezTo>
                    <a:pt x="35088" y="46900"/>
                    <a:pt x="35118" y="46900"/>
                    <a:pt x="35168" y="46900"/>
                  </a:cubicBezTo>
                  <a:lnTo>
                    <a:pt x="35198" y="46900"/>
                  </a:lnTo>
                  <a:lnTo>
                    <a:pt x="35096" y="46883"/>
                  </a:lnTo>
                  <a:close/>
                  <a:moveTo>
                    <a:pt x="35019" y="46820"/>
                  </a:moveTo>
                  <a:cubicBezTo>
                    <a:pt x="35005" y="46820"/>
                    <a:pt x="35041" y="46834"/>
                    <a:pt x="35077" y="46870"/>
                  </a:cubicBezTo>
                  <a:lnTo>
                    <a:pt x="35102" y="46874"/>
                  </a:lnTo>
                  <a:lnTo>
                    <a:pt x="35102" y="46874"/>
                  </a:lnTo>
                  <a:cubicBezTo>
                    <a:pt x="35104" y="46873"/>
                    <a:pt x="35105" y="46872"/>
                    <a:pt x="35107" y="46870"/>
                  </a:cubicBezTo>
                  <a:lnTo>
                    <a:pt x="35107" y="46870"/>
                  </a:lnTo>
                  <a:cubicBezTo>
                    <a:pt x="35106" y="46872"/>
                    <a:pt x="35104" y="46873"/>
                    <a:pt x="35103" y="46874"/>
                  </a:cubicBezTo>
                  <a:lnTo>
                    <a:pt x="35103" y="46874"/>
                  </a:lnTo>
                  <a:lnTo>
                    <a:pt x="35259" y="46900"/>
                  </a:lnTo>
                  <a:cubicBezTo>
                    <a:pt x="35229" y="46870"/>
                    <a:pt x="35077" y="46840"/>
                    <a:pt x="35137" y="46840"/>
                  </a:cubicBezTo>
                  <a:cubicBezTo>
                    <a:pt x="35062" y="46827"/>
                    <a:pt x="35028" y="46820"/>
                    <a:pt x="35019" y="46820"/>
                  </a:cubicBezTo>
                  <a:close/>
                  <a:moveTo>
                    <a:pt x="34834" y="46840"/>
                  </a:moveTo>
                  <a:lnTo>
                    <a:pt x="34894" y="46870"/>
                  </a:lnTo>
                  <a:lnTo>
                    <a:pt x="35198" y="46931"/>
                  </a:lnTo>
                  <a:lnTo>
                    <a:pt x="35198" y="46931"/>
                  </a:lnTo>
                  <a:lnTo>
                    <a:pt x="34834" y="46840"/>
                  </a:lnTo>
                  <a:close/>
                  <a:moveTo>
                    <a:pt x="35259" y="46931"/>
                  </a:moveTo>
                  <a:cubicBezTo>
                    <a:pt x="35281" y="46937"/>
                    <a:pt x="35301" y="46944"/>
                    <a:pt x="35320" y="46950"/>
                  </a:cubicBezTo>
                  <a:lnTo>
                    <a:pt x="35320" y="46950"/>
                  </a:lnTo>
                  <a:cubicBezTo>
                    <a:pt x="35310" y="46944"/>
                    <a:pt x="35300" y="46938"/>
                    <a:pt x="35289" y="46931"/>
                  </a:cubicBezTo>
                  <a:close/>
                  <a:moveTo>
                    <a:pt x="29150" y="46900"/>
                  </a:moveTo>
                  <a:cubicBezTo>
                    <a:pt x="29134" y="46931"/>
                    <a:pt x="29127" y="46950"/>
                    <a:pt x="29123" y="46961"/>
                  </a:cubicBezTo>
                  <a:lnTo>
                    <a:pt x="29150" y="46961"/>
                  </a:lnTo>
                  <a:cubicBezTo>
                    <a:pt x="29180" y="46900"/>
                    <a:pt x="29150" y="46900"/>
                    <a:pt x="29150" y="46900"/>
                  </a:cubicBezTo>
                  <a:close/>
                  <a:moveTo>
                    <a:pt x="29119" y="46961"/>
                  </a:moveTo>
                  <a:cubicBezTo>
                    <a:pt x="29121" y="46961"/>
                    <a:pt x="29122" y="46961"/>
                    <a:pt x="29123" y="46962"/>
                  </a:cubicBezTo>
                  <a:lnTo>
                    <a:pt x="29123" y="46962"/>
                  </a:lnTo>
                  <a:cubicBezTo>
                    <a:pt x="29123" y="46962"/>
                    <a:pt x="29123" y="46961"/>
                    <a:pt x="29123" y="46961"/>
                  </a:cubicBezTo>
                  <a:close/>
                  <a:moveTo>
                    <a:pt x="29123" y="46962"/>
                  </a:moveTo>
                  <a:lnTo>
                    <a:pt x="29123" y="46962"/>
                  </a:lnTo>
                  <a:cubicBezTo>
                    <a:pt x="29120" y="46973"/>
                    <a:pt x="29121" y="46976"/>
                    <a:pt x="29123" y="46976"/>
                  </a:cubicBezTo>
                  <a:cubicBezTo>
                    <a:pt x="29126" y="46976"/>
                    <a:pt x="29133" y="46964"/>
                    <a:pt x="29123" y="46962"/>
                  </a:cubicBezTo>
                  <a:close/>
                  <a:moveTo>
                    <a:pt x="38147" y="46961"/>
                  </a:moveTo>
                  <a:cubicBezTo>
                    <a:pt x="38134" y="47000"/>
                    <a:pt x="38132" y="47011"/>
                    <a:pt x="38134" y="47011"/>
                  </a:cubicBezTo>
                  <a:cubicBezTo>
                    <a:pt x="38137" y="47011"/>
                    <a:pt x="38147" y="46992"/>
                    <a:pt x="38147" y="46992"/>
                  </a:cubicBezTo>
                  <a:cubicBezTo>
                    <a:pt x="38147" y="46961"/>
                    <a:pt x="38147" y="46961"/>
                    <a:pt x="38147" y="46961"/>
                  </a:cubicBezTo>
                  <a:close/>
                  <a:moveTo>
                    <a:pt x="35533" y="46992"/>
                  </a:moveTo>
                  <a:cubicBezTo>
                    <a:pt x="35540" y="46999"/>
                    <a:pt x="35535" y="47001"/>
                    <a:pt x="35526" y="47001"/>
                  </a:cubicBezTo>
                  <a:cubicBezTo>
                    <a:pt x="35518" y="47001"/>
                    <a:pt x="35508" y="46999"/>
                    <a:pt x="35506" y="46999"/>
                  </a:cubicBezTo>
                  <a:cubicBezTo>
                    <a:pt x="35503" y="46999"/>
                    <a:pt x="35522" y="47004"/>
                    <a:pt x="35609" y="47030"/>
                  </a:cubicBezTo>
                  <a:lnTo>
                    <a:pt x="35609" y="47030"/>
                  </a:lnTo>
                  <a:lnTo>
                    <a:pt x="35533" y="46992"/>
                  </a:lnTo>
                  <a:close/>
                  <a:moveTo>
                    <a:pt x="35631" y="47013"/>
                  </a:moveTo>
                  <a:lnTo>
                    <a:pt x="35631" y="47013"/>
                  </a:lnTo>
                  <a:cubicBezTo>
                    <a:pt x="35629" y="47013"/>
                    <a:pt x="35635" y="47016"/>
                    <a:pt x="35654" y="47022"/>
                  </a:cubicBezTo>
                  <a:cubicBezTo>
                    <a:pt x="35680" y="47028"/>
                    <a:pt x="35691" y="47031"/>
                    <a:pt x="35692" y="47031"/>
                  </a:cubicBezTo>
                  <a:cubicBezTo>
                    <a:pt x="35698" y="47031"/>
                    <a:pt x="35636" y="47013"/>
                    <a:pt x="35631" y="47013"/>
                  </a:cubicBezTo>
                  <a:close/>
                  <a:moveTo>
                    <a:pt x="35320" y="46950"/>
                  </a:moveTo>
                  <a:cubicBezTo>
                    <a:pt x="35379" y="46983"/>
                    <a:pt x="35434" y="47004"/>
                    <a:pt x="35407" y="47004"/>
                  </a:cubicBezTo>
                  <a:cubicBezTo>
                    <a:pt x="35396" y="47004"/>
                    <a:pt x="35369" y="47000"/>
                    <a:pt x="35320" y="46992"/>
                  </a:cubicBezTo>
                  <a:lnTo>
                    <a:pt x="35320" y="46992"/>
                  </a:lnTo>
                  <a:cubicBezTo>
                    <a:pt x="35426" y="47023"/>
                    <a:pt x="35487" y="47037"/>
                    <a:pt x="35510" y="47037"/>
                  </a:cubicBezTo>
                  <a:cubicBezTo>
                    <a:pt x="35547" y="47037"/>
                    <a:pt x="35476" y="47000"/>
                    <a:pt x="35320" y="46950"/>
                  </a:cubicBezTo>
                  <a:close/>
                  <a:moveTo>
                    <a:pt x="35609" y="47030"/>
                  </a:moveTo>
                  <a:lnTo>
                    <a:pt x="35654" y="47052"/>
                  </a:lnTo>
                  <a:lnTo>
                    <a:pt x="35685" y="47052"/>
                  </a:lnTo>
                  <a:cubicBezTo>
                    <a:pt x="35655" y="47044"/>
                    <a:pt x="35630" y="47036"/>
                    <a:pt x="35609" y="47030"/>
                  </a:cubicBezTo>
                  <a:close/>
                  <a:moveTo>
                    <a:pt x="27362" y="47198"/>
                  </a:moveTo>
                  <a:cubicBezTo>
                    <a:pt x="27358" y="47199"/>
                    <a:pt x="27356" y="47201"/>
                    <a:pt x="27356" y="47204"/>
                  </a:cubicBezTo>
                  <a:lnTo>
                    <a:pt x="27362" y="47198"/>
                  </a:lnTo>
                  <a:close/>
                  <a:moveTo>
                    <a:pt x="27387" y="47174"/>
                  </a:moveTo>
                  <a:lnTo>
                    <a:pt x="27362" y="47198"/>
                  </a:lnTo>
                  <a:lnTo>
                    <a:pt x="27362" y="47198"/>
                  </a:lnTo>
                  <a:cubicBezTo>
                    <a:pt x="27363" y="47198"/>
                    <a:pt x="27364" y="47198"/>
                    <a:pt x="27365" y="47198"/>
                  </a:cubicBezTo>
                  <a:cubicBezTo>
                    <a:pt x="27398" y="47198"/>
                    <a:pt x="27517" y="47265"/>
                    <a:pt x="27569" y="47265"/>
                  </a:cubicBezTo>
                  <a:lnTo>
                    <a:pt x="27478" y="47235"/>
                  </a:lnTo>
                  <a:lnTo>
                    <a:pt x="27387" y="47174"/>
                  </a:lnTo>
                  <a:close/>
                  <a:moveTo>
                    <a:pt x="36030" y="47259"/>
                  </a:moveTo>
                  <a:cubicBezTo>
                    <a:pt x="36023" y="47259"/>
                    <a:pt x="36019" y="47261"/>
                    <a:pt x="36019" y="47265"/>
                  </a:cubicBezTo>
                  <a:lnTo>
                    <a:pt x="36049" y="47265"/>
                  </a:lnTo>
                  <a:lnTo>
                    <a:pt x="36171" y="47296"/>
                  </a:lnTo>
                  <a:lnTo>
                    <a:pt x="36177" y="47296"/>
                  </a:lnTo>
                  <a:cubicBezTo>
                    <a:pt x="36120" y="47284"/>
                    <a:pt x="36055" y="47259"/>
                    <a:pt x="36030" y="47259"/>
                  </a:cubicBezTo>
                  <a:close/>
                  <a:moveTo>
                    <a:pt x="36177" y="47296"/>
                  </a:moveTo>
                  <a:lnTo>
                    <a:pt x="36177" y="47296"/>
                  </a:lnTo>
                  <a:cubicBezTo>
                    <a:pt x="36196" y="47299"/>
                    <a:pt x="36213" y="47302"/>
                    <a:pt x="36229" y="47302"/>
                  </a:cubicBezTo>
                  <a:cubicBezTo>
                    <a:pt x="36242" y="47302"/>
                    <a:pt x="36253" y="47300"/>
                    <a:pt x="36262" y="47296"/>
                  </a:cubicBezTo>
                  <a:close/>
                  <a:moveTo>
                    <a:pt x="29727" y="0"/>
                  </a:moveTo>
                  <a:cubicBezTo>
                    <a:pt x="29697" y="0"/>
                    <a:pt x="29636" y="30"/>
                    <a:pt x="29605" y="61"/>
                  </a:cubicBezTo>
                  <a:cubicBezTo>
                    <a:pt x="29514" y="122"/>
                    <a:pt x="29453" y="213"/>
                    <a:pt x="29393" y="304"/>
                  </a:cubicBezTo>
                  <a:cubicBezTo>
                    <a:pt x="29306" y="449"/>
                    <a:pt x="29219" y="594"/>
                    <a:pt x="29158" y="766"/>
                  </a:cubicBezTo>
                  <a:lnTo>
                    <a:pt x="29158" y="766"/>
                  </a:lnTo>
                  <a:cubicBezTo>
                    <a:pt x="29159" y="760"/>
                    <a:pt x="29158" y="756"/>
                    <a:pt x="29156" y="756"/>
                  </a:cubicBezTo>
                  <a:lnTo>
                    <a:pt x="29156" y="756"/>
                  </a:lnTo>
                  <a:cubicBezTo>
                    <a:pt x="29154" y="756"/>
                    <a:pt x="29152" y="757"/>
                    <a:pt x="29150" y="760"/>
                  </a:cubicBezTo>
                  <a:cubicBezTo>
                    <a:pt x="29119" y="912"/>
                    <a:pt x="29058" y="1034"/>
                    <a:pt x="28967" y="1155"/>
                  </a:cubicBezTo>
                  <a:cubicBezTo>
                    <a:pt x="28694" y="1733"/>
                    <a:pt x="28542" y="1976"/>
                    <a:pt x="28207" y="2614"/>
                  </a:cubicBezTo>
                  <a:lnTo>
                    <a:pt x="28266" y="2585"/>
                  </a:lnTo>
                  <a:lnTo>
                    <a:pt x="28266" y="2585"/>
                  </a:lnTo>
                  <a:cubicBezTo>
                    <a:pt x="28266" y="2586"/>
                    <a:pt x="28265" y="2586"/>
                    <a:pt x="28264" y="2587"/>
                  </a:cubicBezTo>
                  <a:lnTo>
                    <a:pt x="28264" y="2587"/>
                  </a:lnTo>
                  <a:cubicBezTo>
                    <a:pt x="28266" y="2586"/>
                    <a:pt x="28267" y="2585"/>
                    <a:pt x="28268" y="2584"/>
                  </a:cubicBezTo>
                  <a:lnTo>
                    <a:pt x="28268" y="2584"/>
                  </a:lnTo>
                  <a:lnTo>
                    <a:pt x="28266" y="2585"/>
                  </a:lnTo>
                  <a:lnTo>
                    <a:pt x="28266" y="2585"/>
                  </a:lnTo>
                  <a:cubicBezTo>
                    <a:pt x="28280" y="2562"/>
                    <a:pt x="28291" y="2548"/>
                    <a:pt x="28297" y="2548"/>
                  </a:cubicBezTo>
                  <a:cubicBezTo>
                    <a:pt x="28302" y="2548"/>
                    <a:pt x="28303" y="2558"/>
                    <a:pt x="28298" y="2584"/>
                  </a:cubicBezTo>
                  <a:cubicBezTo>
                    <a:pt x="28146" y="2736"/>
                    <a:pt x="27812" y="3556"/>
                    <a:pt x="27691" y="3648"/>
                  </a:cubicBezTo>
                  <a:cubicBezTo>
                    <a:pt x="27645" y="3726"/>
                    <a:pt x="27642" y="3743"/>
                    <a:pt x="27650" y="3743"/>
                  </a:cubicBezTo>
                  <a:cubicBezTo>
                    <a:pt x="27655" y="3743"/>
                    <a:pt x="27665" y="3735"/>
                    <a:pt x="27671" y="3735"/>
                  </a:cubicBezTo>
                  <a:cubicBezTo>
                    <a:pt x="27678" y="3735"/>
                    <a:pt x="27675" y="3751"/>
                    <a:pt x="27630" y="3830"/>
                  </a:cubicBezTo>
                  <a:lnTo>
                    <a:pt x="27599" y="3860"/>
                  </a:lnTo>
                  <a:lnTo>
                    <a:pt x="27599" y="3921"/>
                  </a:lnTo>
                  <a:cubicBezTo>
                    <a:pt x="27520" y="4053"/>
                    <a:pt x="27464" y="4140"/>
                    <a:pt x="27450" y="4140"/>
                  </a:cubicBezTo>
                  <a:cubicBezTo>
                    <a:pt x="27448" y="4140"/>
                    <a:pt x="27447" y="4138"/>
                    <a:pt x="27447" y="4134"/>
                  </a:cubicBezTo>
                  <a:cubicBezTo>
                    <a:pt x="27478" y="4103"/>
                    <a:pt x="27508" y="4043"/>
                    <a:pt x="27508" y="3982"/>
                  </a:cubicBezTo>
                  <a:lnTo>
                    <a:pt x="27508" y="3982"/>
                  </a:lnTo>
                  <a:cubicBezTo>
                    <a:pt x="27417" y="4164"/>
                    <a:pt x="27265" y="4529"/>
                    <a:pt x="27235" y="4590"/>
                  </a:cubicBezTo>
                  <a:lnTo>
                    <a:pt x="27356" y="4377"/>
                  </a:lnTo>
                  <a:lnTo>
                    <a:pt x="27356" y="4377"/>
                  </a:lnTo>
                  <a:cubicBezTo>
                    <a:pt x="27052" y="4985"/>
                    <a:pt x="26687" y="5684"/>
                    <a:pt x="26444" y="6262"/>
                  </a:cubicBezTo>
                  <a:lnTo>
                    <a:pt x="26475" y="6231"/>
                  </a:lnTo>
                  <a:lnTo>
                    <a:pt x="26475" y="6231"/>
                  </a:lnTo>
                  <a:cubicBezTo>
                    <a:pt x="26292" y="6687"/>
                    <a:pt x="26292" y="6566"/>
                    <a:pt x="26049" y="7052"/>
                  </a:cubicBezTo>
                  <a:cubicBezTo>
                    <a:pt x="26019" y="7173"/>
                    <a:pt x="25958" y="7295"/>
                    <a:pt x="25897" y="7417"/>
                  </a:cubicBezTo>
                  <a:cubicBezTo>
                    <a:pt x="25907" y="7397"/>
                    <a:pt x="25910" y="7389"/>
                    <a:pt x="25910" y="7389"/>
                  </a:cubicBezTo>
                  <a:lnTo>
                    <a:pt x="25910" y="7389"/>
                  </a:lnTo>
                  <a:cubicBezTo>
                    <a:pt x="25907" y="7389"/>
                    <a:pt x="25834" y="7518"/>
                    <a:pt x="25825" y="7518"/>
                  </a:cubicBezTo>
                  <a:cubicBezTo>
                    <a:pt x="25822" y="7518"/>
                    <a:pt x="25825" y="7507"/>
                    <a:pt x="25836" y="7477"/>
                  </a:cubicBezTo>
                  <a:lnTo>
                    <a:pt x="25836" y="7477"/>
                  </a:lnTo>
                  <a:cubicBezTo>
                    <a:pt x="25745" y="7660"/>
                    <a:pt x="25654" y="7842"/>
                    <a:pt x="25624" y="8025"/>
                  </a:cubicBezTo>
                  <a:lnTo>
                    <a:pt x="25563" y="8085"/>
                  </a:lnTo>
                  <a:cubicBezTo>
                    <a:pt x="25532" y="8237"/>
                    <a:pt x="25472" y="8359"/>
                    <a:pt x="25411" y="8480"/>
                  </a:cubicBezTo>
                  <a:cubicBezTo>
                    <a:pt x="25435" y="8424"/>
                    <a:pt x="25440" y="8406"/>
                    <a:pt x="25436" y="8406"/>
                  </a:cubicBezTo>
                  <a:lnTo>
                    <a:pt x="25436" y="8406"/>
                  </a:lnTo>
                  <a:cubicBezTo>
                    <a:pt x="25429" y="8406"/>
                    <a:pt x="25393" y="8464"/>
                    <a:pt x="25386" y="8464"/>
                  </a:cubicBezTo>
                  <a:cubicBezTo>
                    <a:pt x="25382" y="8464"/>
                    <a:pt x="25387" y="8445"/>
                    <a:pt x="25411" y="8389"/>
                  </a:cubicBezTo>
                  <a:lnTo>
                    <a:pt x="25411" y="8389"/>
                  </a:lnTo>
                  <a:cubicBezTo>
                    <a:pt x="25137" y="8876"/>
                    <a:pt x="25107" y="9149"/>
                    <a:pt x="24925" y="9332"/>
                  </a:cubicBezTo>
                  <a:cubicBezTo>
                    <a:pt x="24914" y="9379"/>
                    <a:pt x="24914" y="9398"/>
                    <a:pt x="24922" y="9398"/>
                  </a:cubicBezTo>
                  <a:cubicBezTo>
                    <a:pt x="24951" y="9398"/>
                    <a:pt x="25091" y="9101"/>
                    <a:pt x="25112" y="9050"/>
                  </a:cubicBezTo>
                  <a:lnTo>
                    <a:pt x="25112" y="9050"/>
                  </a:lnTo>
                  <a:cubicBezTo>
                    <a:pt x="25117" y="9044"/>
                    <a:pt x="25120" y="9041"/>
                    <a:pt x="25122" y="9041"/>
                  </a:cubicBezTo>
                  <a:lnTo>
                    <a:pt x="25122" y="9041"/>
                  </a:lnTo>
                  <a:cubicBezTo>
                    <a:pt x="25138" y="9041"/>
                    <a:pt x="25038" y="9290"/>
                    <a:pt x="24985" y="9423"/>
                  </a:cubicBezTo>
                  <a:cubicBezTo>
                    <a:pt x="24833" y="9635"/>
                    <a:pt x="24712" y="9848"/>
                    <a:pt x="24590" y="10061"/>
                  </a:cubicBezTo>
                  <a:lnTo>
                    <a:pt x="24621" y="9970"/>
                  </a:lnTo>
                  <a:lnTo>
                    <a:pt x="24621" y="9970"/>
                  </a:lnTo>
                  <a:cubicBezTo>
                    <a:pt x="24529" y="10122"/>
                    <a:pt x="24499" y="10274"/>
                    <a:pt x="24377" y="10456"/>
                  </a:cubicBezTo>
                  <a:cubicBezTo>
                    <a:pt x="24377" y="10578"/>
                    <a:pt x="24286" y="10699"/>
                    <a:pt x="24286" y="10730"/>
                  </a:cubicBezTo>
                  <a:lnTo>
                    <a:pt x="24469" y="10365"/>
                  </a:lnTo>
                  <a:lnTo>
                    <a:pt x="24469" y="10365"/>
                  </a:lnTo>
                  <a:cubicBezTo>
                    <a:pt x="24377" y="10608"/>
                    <a:pt x="24256" y="10882"/>
                    <a:pt x="24134" y="11125"/>
                  </a:cubicBezTo>
                  <a:cubicBezTo>
                    <a:pt x="24165" y="11064"/>
                    <a:pt x="24165" y="10973"/>
                    <a:pt x="24195" y="10912"/>
                  </a:cubicBezTo>
                  <a:lnTo>
                    <a:pt x="24195" y="10912"/>
                  </a:lnTo>
                  <a:cubicBezTo>
                    <a:pt x="24134" y="11003"/>
                    <a:pt x="24104" y="11094"/>
                    <a:pt x="24043" y="11216"/>
                  </a:cubicBezTo>
                  <a:cubicBezTo>
                    <a:pt x="24043" y="11191"/>
                    <a:pt x="24080" y="11108"/>
                    <a:pt x="24129" y="11003"/>
                  </a:cubicBezTo>
                  <a:lnTo>
                    <a:pt x="24129" y="11003"/>
                  </a:lnTo>
                  <a:cubicBezTo>
                    <a:pt x="24059" y="11143"/>
                    <a:pt x="23954" y="11302"/>
                    <a:pt x="23891" y="11490"/>
                  </a:cubicBezTo>
                  <a:lnTo>
                    <a:pt x="23891" y="11459"/>
                  </a:lnTo>
                  <a:cubicBezTo>
                    <a:pt x="23861" y="11520"/>
                    <a:pt x="23830" y="11611"/>
                    <a:pt x="23800" y="11702"/>
                  </a:cubicBezTo>
                  <a:lnTo>
                    <a:pt x="23830" y="11520"/>
                  </a:lnTo>
                  <a:lnTo>
                    <a:pt x="23830" y="11520"/>
                  </a:lnTo>
                  <a:cubicBezTo>
                    <a:pt x="23739" y="11763"/>
                    <a:pt x="23617" y="11946"/>
                    <a:pt x="23526" y="12158"/>
                  </a:cubicBezTo>
                  <a:cubicBezTo>
                    <a:pt x="23622" y="11967"/>
                    <a:pt x="23644" y="11929"/>
                    <a:pt x="23650" y="11929"/>
                  </a:cubicBezTo>
                  <a:cubicBezTo>
                    <a:pt x="23654" y="11929"/>
                    <a:pt x="23652" y="11945"/>
                    <a:pt x="23658" y="11945"/>
                  </a:cubicBezTo>
                  <a:cubicBezTo>
                    <a:pt x="23664" y="11945"/>
                    <a:pt x="23677" y="11932"/>
                    <a:pt x="23709" y="11885"/>
                  </a:cubicBezTo>
                  <a:lnTo>
                    <a:pt x="23709" y="11885"/>
                  </a:lnTo>
                  <a:cubicBezTo>
                    <a:pt x="23483" y="12420"/>
                    <a:pt x="23493" y="12224"/>
                    <a:pt x="23253" y="12678"/>
                  </a:cubicBezTo>
                  <a:lnTo>
                    <a:pt x="23253" y="12678"/>
                  </a:lnTo>
                  <a:cubicBezTo>
                    <a:pt x="23286" y="12624"/>
                    <a:pt x="23320" y="12578"/>
                    <a:pt x="23327" y="12578"/>
                  </a:cubicBezTo>
                  <a:lnTo>
                    <a:pt x="23327" y="12578"/>
                  </a:lnTo>
                  <a:cubicBezTo>
                    <a:pt x="23330" y="12578"/>
                    <a:pt x="23326" y="12588"/>
                    <a:pt x="23314" y="12614"/>
                  </a:cubicBezTo>
                  <a:cubicBezTo>
                    <a:pt x="23253" y="12736"/>
                    <a:pt x="23192" y="12857"/>
                    <a:pt x="23101" y="12949"/>
                  </a:cubicBezTo>
                  <a:cubicBezTo>
                    <a:pt x="23049" y="13094"/>
                    <a:pt x="23043" y="13137"/>
                    <a:pt x="23054" y="13137"/>
                  </a:cubicBezTo>
                  <a:cubicBezTo>
                    <a:pt x="23070" y="13137"/>
                    <a:pt x="23119" y="13055"/>
                    <a:pt x="23122" y="13055"/>
                  </a:cubicBezTo>
                  <a:lnTo>
                    <a:pt x="23122" y="13055"/>
                  </a:lnTo>
                  <a:cubicBezTo>
                    <a:pt x="23123" y="13055"/>
                    <a:pt x="23117" y="13067"/>
                    <a:pt x="23101" y="13101"/>
                  </a:cubicBezTo>
                  <a:cubicBezTo>
                    <a:pt x="23040" y="13192"/>
                    <a:pt x="22979" y="13344"/>
                    <a:pt x="22949" y="13465"/>
                  </a:cubicBezTo>
                  <a:lnTo>
                    <a:pt x="22918" y="13465"/>
                  </a:lnTo>
                  <a:cubicBezTo>
                    <a:pt x="22675" y="13921"/>
                    <a:pt x="22918" y="13617"/>
                    <a:pt x="22675" y="14012"/>
                  </a:cubicBezTo>
                  <a:lnTo>
                    <a:pt x="22736" y="13830"/>
                  </a:lnTo>
                  <a:lnTo>
                    <a:pt x="22645" y="14043"/>
                  </a:lnTo>
                  <a:lnTo>
                    <a:pt x="22645" y="13952"/>
                  </a:lnTo>
                  <a:cubicBezTo>
                    <a:pt x="22584" y="14134"/>
                    <a:pt x="22493" y="14316"/>
                    <a:pt x="22402" y="14499"/>
                  </a:cubicBezTo>
                  <a:cubicBezTo>
                    <a:pt x="22405" y="14495"/>
                    <a:pt x="22408" y="14493"/>
                    <a:pt x="22410" y="14493"/>
                  </a:cubicBezTo>
                  <a:lnTo>
                    <a:pt x="22410" y="14493"/>
                  </a:lnTo>
                  <a:cubicBezTo>
                    <a:pt x="22424" y="14493"/>
                    <a:pt x="22390" y="14586"/>
                    <a:pt x="22310" y="14772"/>
                  </a:cubicBezTo>
                  <a:cubicBezTo>
                    <a:pt x="22286" y="14806"/>
                    <a:pt x="22276" y="14814"/>
                    <a:pt x="22273" y="14814"/>
                  </a:cubicBezTo>
                  <a:cubicBezTo>
                    <a:pt x="22270" y="14814"/>
                    <a:pt x="22273" y="14806"/>
                    <a:pt x="22272" y="14806"/>
                  </a:cubicBezTo>
                  <a:lnTo>
                    <a:pt x="22272" y="14806"/>
                  </a:lnTo>
                  <a:cubicBezTo>
                    <a:pt x="22271" y="14806"/>
                    <a:pt x="22259" y="14829"/>
                    <a:pt x="22189" y="14955"/>
                  </a:cubicBezTo>
                  <a:cubicBezTo>
                    <a:pt x="22219" y="14864"/>
                    <a:pt x="22250" y="14772"/>
                    <a:pt x="22310" y="14681"/>
                  </a:cubicBezTo>
                  <a:cubicBezTo>
                    <a:pt x="22310" y="14681"/>
                    <a:pt x="22341" y="14620"/>
                    <a:pt x="22341" y="14620"/>
                  </a:cubicBezTo>
                  <a:lnTo>
                    <a:pt x="22341" y="14620"/>
                  </a:lnTo>
                  <a:cubicBezTo>
                    <a:pt x="22257" y="14760"/>
                    <a:pt x="22173" y="14900"/>
                    <a:pt x="22113" y="15040"/>
                  </a:cubicBezTo>
                  <a:lnTo>
                    <a:pt x="22113" y="15040"/>
                  </a:lnTo>
                  <a:cubicBezTo>
                    <a:pt x="22131" y="15013"/>
                    <a:pt x="22158" y="14985"/>
                    <a:pt x="22158" y="14985"/>
                  </a:cubicBezTo>
                  <a:lnTo>
                    <a:pt x="22158" y="14985"/>
                  </a:lnTo>
                  <a:lnTo>
                    <a:pt x="21976" y="15411"/>
                  </a:lnTo>
                  <a:cubicBezTo>
                    <a:pt x="21967" y="15428"/>
                    <a:pt x="21964" y="15436"/>
                    <a:pt x="21963" y="15436"/>
                  </a:cubicBezTo>
                  <a:cubicBezTo>
                    <a:pt x="21961" y="15436"/>
                    <a:pt x="21976" y="15393"/>
                    <a:pt x="21976" y="15350"/>
                  </a:cubicBezTo>
                  <a:lnTo>
                    <a:pt x="21976" y="15350"/>
                  </a:lnTo>
                  <a:cubicBezTo>
                    <a:pt x="21915" y="15441"/>
                    <a:pt x="21915" y="15502"/>
                    <a:pt x="21855" y="15623"/>
                  </a:cubicBezTo>
                  <a:cubicBezTo>
                    <a:pt x="21855" y="15599"/>
                    <a:pt x="21835" y="15594"/>
                    <a:pt x="21873" y="15503"/>
                  </a:cubicBezTo>
                  <a:lnTo>
                    <a:pt x="21873" y="15503"/>
                  </a:lnTo>
                  <a:lnTo>
                    <a:pt x="21733" y="15806"/>
                  </a:lnTo>
                  <a:cubicBezTo>
                    <a:pt x="21707" y="15832"/>
                    <a:pt x="21636" y="15970"/>
                    <a:pt x="21616" y="15970"/>
                  </a:cubicBezTo>
                  <a:cubicBezTo>
                    <a:pt x="21613" y="15970"/>
                    <a:pt x="21611" y="15966"/>
                    <a:pt x="21611" y="15958"/>
                  </a:cubicBezTo>
                  <a:cubicBezTo>
                    <a:pt x="21531" y="16146"/>
                    <a:pt x="21426" y="16430"/>
                    <a:pt x="21298" y="16704"/>
                  </a:cubicBezTo>
                  <a:lnTo>
                    <a:pt x="21298" y="16704"/>
                  </a:lnTo>
                  <a:cubicBezTo>
                    <a:pt x="21301" y="16699"/>
                    <a:pt x="21304" y="16693"/>
                    <a:pt x="21307" y="16687"/>
                  </a:cubicBezTo>
                  <a:lnTo>
                    <a:pt x="21307" y="16687"/>
                  </a:lnTo>
                  <a:lnTo>
                    <a:pt x="21277" y="16809"/>
                  </a:lnTo>
                  <a:cubicBezTo>
                    <a:pt x="21267" y="16799"/>
                    <a:pt x="21258" y="16799"/>
                    <a:pt x="21252" y="16798"/>
                  </a:cubicBezTo>
                  <a:lnTo>
                    <a:pt x="21252" y="16798"/>
                  </a:lnTo>
                  <a:cubicBezTo>
                    <a:pt x="21250" y="16801"/>
                    <a:pt x="21248" y="16805"/>
                    <a:pt x="21247" y="16809"/>
                  </a:cubicBezTo>
                  <a:cubicBezTo>
                    <a:pt x="21216" y="16839"/>
                    <a:pt x="21216" y="16870"/>
                    <a:pt x="21186" y="16900"/>
                  </a:cubicBezTo>
                  <a:cubicBezTo>
                    <a:pt x="21034" y="17174"/>
                    <a:pt x="20912" y="17478"/>
                    <a:pt x="20791" y="17751"/>
                  </a:cubicBezTo>
                  <a:lnTo>
                    <a:pt x="20669" y="17933"/>
                  </a:lnTo>
                  <a:cubicBezTo>
                    <a:pt x="20642" y="17988"/>
                    <a:pt x="20635" y="18006"/>
                    <a:pt x="20637" y="18006"/>
                  </a:cubicBezTo>
                  <a:cubicBezTo>
                    <a:pt x="20643" y="18006"/>
                    <a:pt x="20689" y="17933"/>
                    <a:pt x="20701" y="17933"/>
                  </a:cubicBezTo>
                  <a:lnTo>
                    <a:pt x="20701" y="17933"/>
                  </a:lnTo>
                  <a:cubicBezTo>
                    <a:pt x="20710" y="17933"/>
                    <a:pt x="20700" y="17974"/>
                    <a:pt x="20639" y="18116"/>
                  </a:cubicBezTo>
                  <a:cubicBezTo>
                    <a:pt x="20563" y="18283"/>
                    <a:pt x="20540" y="18313"/>
                    <a:pt x="20529" y="18313"/>
                  </a:cubicBezTo>
                  <a:cubicBezTo>
                    <a:pt x="20522" y="18313"/>
                    <a:pt x="20519" y="18303"/>
                    <a:pt x="20512" y="18303"/>
                  </a:cubicBezTo>
                  <a:cubicBezTo>
                    <a:pt x="20507" y="18303"/>
                    <a:pt x="20500" y="18309"/>
                    <a:pt x="20487" y="18329"/>
                  </a:cubicBezTo>
                  <a:cubicBezTo>
                    <a:pt x="20420" y="18506"/>
                    <a:pt x="20354" y="18683"/>
                    <a:pt x="20264" y="18848"/>
                  </a:cubicBezTo>
                  <a:lnTo>
                    <a:pt x="20264" y="18848"/>
                  </a:lnTo>
                  <a:cubicBezTo>
                    <a:pt x="20270" y="18828"/>
                    <a:pt x="20274" y="18807"/>
                    <a:pt x="20274" y="18785"/>
                  </a:cubicBezTo>
                  <a:lnTo>
                    <a:pt x="20274" y="18785"/>
                  </a:lnTo>
                  <a:lnTo>
                    <a:pt x="20152" y="18997"/>
                  </a:lnTo>
                  <a:cubicBezTo>
                    <a:pt x="20168" y="18950"/>
                    <a:pt x="20185" y="18905"/>
                    <a:pt x="20201" y="18865"/>
                  </a:cubicBezTo>
                  <a:lnTo>
                    <a:pt x="20201" y="18865"/>
                  </a:lnTo>
                  <a:cubicBezTo>
                    <a:pt x="20099" y="19104"/>
                    <a:pt x="19856" y="19559"/>
                    <a:pt x="19879" y="19605"/>
                  </a:cubicBezTo>
                  <a:lnTo>
                    <a:pt x="19818" y="19757"/>
                  </a:lnTo>
                  <a:lnTo>
                    <a:pt x="19757" y="19727"/>
                  </a:lnTo>
                  <a:cubicBezTo>
                    <a:pt x="19575" y="19970"/>
                    <a:pt x="19696" y="19940"/>
                    <a:pt x="19514" y="20304"/>
                  </a:cubicBezTo>
                  <a:cubicBezTo>
                    <a:pt x="19471" y="20369"/>
                    <a:pt x="19428" y="20433"/>
                    <a:pt x="19417" y="20433"/>
                  </a:cubicBezTo>
                  <a:cubicBezTo>
                    <a:pt x="19413" y="20433"/>
                    <a:pt x="19414" y="20422"/>
                    <a:pt x="19423" y="20396"/>
                  </a:cubicBezTo>
                  <a:lnTo>
                    <a:pt x="19423" y="20396"/>
                  </a:lnTo>
                  <a:lnTo>
                    <a:pt x="19301" y="20699"/>
                  </a:lnTo>
                  <a:cubicBezTo>
                    <a:pt x="19290" y="20723"/>
                    <a:pt x="19283" y="20733"/>
                    <a:pt x="19280" y="20733"/>
                  </a:cubicBezTo>
                  <a:cubicBezTo>
                    <a:pt x="19276" y="20733"/>
                    <a:pt x="19280" y="20718"/>
                    <a:pt x="19289" y="20695"/>
                  </a:cubicBezTo>
                  <a:lnTo>
                    <a:pt x="19289" y="20695"/>
                  </a:lnTo>
                  <a:lnTo>
                    <a:pt x="19119" y="21064"/>
                  </a:lnTo>
                  <a:cubicBezTo>
                    <a:pt x="19089" y="21125"/>
                    <a:pt x="19089" y="21247"/>
                    <a:pt x="19028" y="21338"/>
                  </a:cubicBezTo>
                  <a:cubicBezTo>
                    <a:pt x="19010" y="21373"/>
                    <a:pt x="19003" y="21385"/>
                    <a:pt x="19001" y="21385"/>
                  </a:cubicBezTo>
                  <a:cubicBezTo>
                    <a:pt x="18997" y="21385"/>
                    <a:pt x="19028" y="21308"/>
                    <a:pt x="19028" y="21307"/>
                  </a:cubicBezTo>
                  <a:lnTo>
                    <a:pt x="19028" y="21307"/>
                  </a:lnTo>
                  <a:lnTo>
                    <a:pt x="18906" y="21551"/>
                  </a:lnTo>
                  <a:cubicBezTo>
                    <a:pt x="18896" y="21566"/>
                    <a:pt x="18890" y="21572"/>
                    <a:pt x="18888" y="21572"/>
                  </a:cubicBezTo>
                  <a:cubicBezTo>
                    <a:pt x="18876" y="21572"/>
                    <a:pt x="18952" y="21404"/>
                    <a:pt x="19028" y="21277"/>
                  </a:cubicBezTo>
                  <a:lnTo>
                    <a:pt x="19028" y="21277"/>
                  </a:lnTo>
                  <a:cubicBezTo>
                    <a:pt x="18845" y="21459"/>
                    <a:pt x="18937" y="21490"/>
                    <a:pt x="18663" y="21915"/>
                  </a:cubicBezTo>
                  <a:lnTo>
                    <a:pt x="18785" y="21703"/>
                  </a:lnTo>
                  <a:lnTo>
                    <a:pt x="18785" y="21703"/>
                  </a:lnTo>
                  <a:cubicBezTo>
                    <a:pt x="18663" y="21885"/>
                    <a:pt x="18541" y="22037"/>
                    <a:pt x="18450" y="22219"/>
                  </a:cubicBezTo>
                  <a:cubicBezTo>
                    <a:pt x="18473" y="22196"/>
                    <a:pt x="18636" y="21946"/>
                    <a:pt x="18661" y="21946"/>
                  </a:cubicBezTo>
                  <a:lnTo>
                    <a:pt x="18661" y="21946"/>
                  </a:lnTo>
                  <a:cubicBezTo>
                    <a:pt x="18668" y="21946"/>
                    <a:pt x="18662" y="21971"/>
                    <a:pt x="18633" y="22037"/>
                  </a:cubicBezTo>
                  <a:cubicBezTo>
                    <a:pt x="18602" y="22128"/>
                    <a:pt x="18541" y="22219"/>
                    <a:pt x="18511" y="22310"/>
                  </a:cubicBezTo>
                  <a:cubicBezTo>
                    <a:pt x="18481" y="22310"/>
                    <a:pt x="18420" y="22462"/>
                    <a:pt x="18329" y="22614"/>
                  </a:cubicBezTo>
                  <a:lnTo>
                    <a:pt x="18329" y="22584"/>
                  </a:lnTo>
                  <a:cubicBezTo>
                    <a:pt x="18268" y="22675"/>
                    <a:pt x="18237" y="22766"/>
                    <a:pt x="18237" y="22858"/>
                  </a:cubicBezTo>
                  <a:cubicBezTo>
                    <a:pt x="18177" y="22979"/>
                    <a:pt x="18116" y="23070"/>
                    <a:pt x="18025" y="23131"/>
                  </a:cubicBezTo>
                  <a:cubicBezTo>
                    <a:pt x="17986" y="23208"/>
                    <a:pt x="17977" y="23232"/>
                    <a:pt x="17982" y="23232"/>
                  </a:cubicBezTo>
                  <a:cubicBezTo>
                    <a:pt x="17990" y="23232"/>
                    <a:pt x="18040" y="23157"/>
                    <a:pt x="18052" y="23157"/>
                  </a:cubicBezTo>
                  <a:lnTo>
                    <a:pt x="18052" y="23157"/>
                  </a:lnTo>
                  <a:cubicBezTo>
                    <a:pt x="18060" y="23157"/>
                    <a:pt x="18050" y="23193"/>
                    <a:pt x="17994" y="23313"/>
                  </a:cubicBezTo>
                  <a:cubicBezTo>
                    <a:pt x="17873" y="23557"/>
                    <a:pt x="17751" y="23800"/>
                    <a:pt x="17660" y="24073"/>
                  </a:cubicBezTo>
                  <a:cubicBezTo>
                    <a:pt x="17622" y="24131"/>
                    <a:pt x="17605" y="24149"/>
                    <a:pt x="17598" y="24149"/>
                  </a:cubicBezTo>
                  <a:cubicBezTo>
                    <a:pt x="17586" y="24149"/>
                    <a:pt x="17608" y="24092"/>
                    <a:pt x="17606" y="24092"/>
                  </a:cubicBezTo>
                  <a:lnTo>
                    <a:pt x="17606" y="24092"/>
                  </a:lnTo>
                  <a:cubicBezTo>
                    <a:pt x="17605" y="24092"/>
                    <a:pt x="17603" y="24096"/>
                    <a:pt x="17599" y="24104"/>
                  </a:cubicBezTo>
                  <a:lnTo>
                    <a:pt x="17538" y="24256"/>
                  </a:lnTo>
                  <a:cubicBezTo>
                    <a:pt x="17447" y="24408"/>
                    <a:pt x="17538" y="24286"/>
                    <a:pt x="17447" y="24499"/>
                  </a:cubicBezTo>
                  <a:cubicBezTo>
                    <a:pt x="17447" y="24590"/>
                    <a:pt x="17174" y="24924"/>
                    <a:pt x="17082" y="25228"/>
                  </a:cubicBezTo>
                  <a:cubicBezTo>
                    <a:pt x="17075" y="25244"/>
                    <a:pt x="17071" y="25249"/>
                    <a:pt x="17069" y="25249"/>
                  </a:cubicBezTo>
                  <a:cubicBezTo>
                    <a:pt x="17063" y="25249"/>
                    <a:pt x="17075" y="25198"/>
                    <a:pt x="17052" y="25198"/>
                  </a:cubicBezTo>
                  <a:cubicBezTo>
                    <a:pt x="16900" y="25563"/>
                    <a:pt x="16900" y="25502"/>
                    <a:pt x="16809" y="25836"/>
                  </a:cubicBezTo>
                  <a:lnTo>
                    <a:pt x="16657" y="26079"/>
                  </a:lnTo>
                  <a:cubicBezTo>
                    <a:pt x="16687" y="26035"/>
                    <a:pt x="16704" y="26016"/>
                    <a:pt x="16711" y="26016"/>
                  </a:cubicBezTo>
                  <a:lnTo>
                    <a:pt x="16711" y="26016"/>
                  </a:lnTo>
                  <a:cubicBezTo>
                    <a:pt x="16734" y="26016"/>
                    <a:pt x="16665" y="26200"/>
                    <a:pt x="16596" y="26383"/>
                  </a:cubicBezTo>
                  <a:lnTo>
                    <a:pt x="16687" y="26231"/>
                  </a:lnTo>
                  <a:lnTo>
                    <a:pt x="16535" y="26566"/>
                  </a:lnTo>
                  <a:cubicBezTo>
                    <a:pt x="16500" y="26612"/>
                    <a:pt x="16483" y="26632"/>
                    <a:pt x="16477" y="26632"/>
                  </a:cubicBezTo>
                  <a:cubicBezTo>
                    <a:pt x="16467" y="26632"/>
                    <a:pt x="16486" y="26580"/>
                    <a:pt x="16505" y="26505"/>
                  </a:cubicBezTo>
                  <a:lnTo>
                    <a:pt x="16566" y="26414"/>
                  </a:lnTo>
                  <a:cubicBezTo>
                    <a:pt x="16566" y="26323"/>
                    <a:pt x="16596" y="26231"/>
                    <a:pt x="16566" y="26231"/>
                  </a:cubicBezTo>
                  <a:cubicBezTo>
                    <a:pt x="16566" y="26292"/>
                    <a:pt x="16535" y="26323"/>
                    <a:pt x="16535" y="26353"/>
                  </a:cubicBezTo>
                  <a:lnTo>
                    <a:pt x="16535" y="26323"/>
                  </a:lnTo>
                  <a:cubicBezTo>
                    <a:pt x="16505" y="26353"/>
                    <a:pt x="16505" y="26383"/>
                    <a:pt x="16475" y="26414"/>
                  </a:cubicBezTo>
                  <a:lnTo>
                    <a:pt x="16414" y="26475"/>
                  </a:lnTo>
                  <a:lnTo>
                    <a:pt x="16414" y="26505"/>
                  </a:lnTo>
                  <a:lnTo>
                    <a:pt x="16171" y="26931"/>
                  </a:lnTo>
                  <a:cubicBezTo>
                    <a:pt x="16049" y="27265"/>
                    <a:pt x="15958" y="27569"/>
                    <a:pt x="15745" y="28086"/>
                  </a:cubicBezTo>
                  <a:cubicBezTo>
                    <a:pt x="15759" y="28017"/>
                    <a:pt x="15754" y="27998"/>
                    <a:pt x="15741" y="27998"/>
                  </a:cubicBezTo>
                  <a:cubicBezTo>
                    <a:pt x="15726" y="27998"/>
                    <a:pt x="15701" y="28025"/>
                    <a:pt x="15684" y="28025"/>
                  </a:cubicBezTo>
                  <a:cubicBezTo>
                    <a:pt x="15768" y="27913"/>
                    <a:pt x="15852" y="27672"/>
                    <a:pt x="15960" y="27421"/>
                  </a:cubicBezTo>
                  <a:lnTo>
                    <a:pt x="15960" y="27421"/>
                  </a:lnTo>
                  <a:cubicBezTo>
                    <a:pt x="15947" y="27446"/>
                    <a:pt x="15940" y="27455"/>
                    <a:pt x="15935" y="27455"/>
                  </a:cubicBezTo>
                  <a:cubicBezTo>
                    <a:pt x="15927" y="27455"/>
                    <a:pt x="15927" y="27432"/>
                    <a:pt x="15927" y="27417"/>
                  </a:cubicBezTo>
                  <a:lnTo>
                    <a:pt x="15745" y="27903"/>
                  </a:lnTo>
                  <a:cubicBezTo>
                    <a:pt x="15742" y="27900"/>
                    <a:pt x="15739" y="27898"/>
                    <a:pt x="15735" y="27898"/>
                  </a:cubicBezTo>
                  <a:cubicBezTo>
                    <a:pt x="15708" y="27898"/>
                    <a:pt x="15675" y="28007"/>
                    <a:pt x="15593" y="28116"/>
                  </a:cubicBezTo>
                  <a:cubicBezTo>
                    <a:pt x="15602" y="28107"/>
                    <a:pt x="15608" y="28103"/>
                    <a:pt x="15611" y="28103"/>
                  </a:cubicBezTo>
                  <a:cubicBezTo>
                    <a:pt x="15645" y="28103"/>
                    <a:pt x="15463" y="28470"/>
                    <a:pt x="15380" y="28663"/>
                  </a:cubicBezTo>
                  <a:cubicBezTo>
                    <a:pt x="15350" y="28663"/>
                    <a:pt x="15380" y="28602"/>
                    <a:pt x="15471" y="28390"/>
                  </a:cubicBezTo>
                  <a:lnTo>
                    <a:pt x="15471" y="28390"/>
                  </a:lnTo>
                  <a:cubicBezTo>
                    <a:pt x="15328" y="28590"/>
                    <a:pt x="15374" y="28709"/>
                    <a:pt x="15253" y="28925"/>
                  </a:cubicBezTo>
                  <a:lnTo>
                    <a:pt x="15253" y="28925"/>
                  </a:lnTo>
                  <a:cubicBezTo>
                    <a:pt x="15259" y="28905"/>
                    <a:pt x="15259" y="28880"/>
                    <a:pt x="15259" y="28845"/>
                  </a:cubicBezTo>
                  <a:lnTo>
                    <a:pt x="15259" y="28845"/>
                  </a:lnTo>
                  <a:cubicBezTo>
                    <a:pt x="15232" y="28980"/>
                    <a:pt x="15086" y="29256"/>
                    <a:pt x="15074" y="29256"/>
                  </a:cubicBezTo>
                  <a:cubicBezTo>
                    <a:pt x="15072" y="29256"/>
                    <a:pt x="15073" y="29251"/>
                    <a:pt x="15076" y="29241"/>
                  </a:cubicBezTo>
                  <a:lnTo>
                    <a:pt x="15107" y="29180"/>
                  </a:lnTo>
                  <a:lnTo>
                    <a:pt x="15107" y="29180"/>
                  </a:lnTo>
                  <a:cubicBezTo>
                    <a:pt x="14894" y="29575"/>
                    <a:pt x="14712" y="29970"/>
                    <a:pt x="14560" y="30396"/>
                  </a:cubicBezTo>
                  <a:cubicBezTo>
                    <a:pt x="14529" y="30365"/>
                    <a:pt x="14529" y="30335"/>
                    <a:pt x="14529" y="30274"/>
                  </a:cubicBezTo>
                  <a:lnTo>
                    <a:pt x="14420" y="30710"/>
                  </a:lnTo>
                  <a:lnTo>
                    <a:pt x="14420" y="30710"/>
                  </a:lnTo>
                  <a:cubicBezTo>
                    <a:pt x="14473" y="30622"/>
                    <a:pt x="14501" y="30511"/>
                    <a:pt x="14529" y="30426"/>
                  </a:cubicBezTo>
                  <a:lnTo>
                    <a:pt x="14529" y="30669"/>
                  </a:lnTo>
                  <a:lnTo>
                    <a:pt x="14416" y="30726"/>
                  </a:lnTo>
                  <a:lnTo>
                    <a:pt x="14416" y="30726"/>
                  </a:lnTo>
                  <a:lnTo>
                    <a:pt x="14347" y="31004"/>
                  </a:lnTo>
                  <a:cubicBezTo>
                    <a:pt x="14347" y="30993"/>
                    <a:pt x="14341" y="30990"/>
                    <a:pt x="14331" y="30990"/>
                  </a:cubicBezTo>
                  <a:cubicBezTo>
                    <a:pt x="14314" y="30990"/>
                    <a:pt x="14288" y="31000"/>
                    <a:pt x="14266" y="31000"/>
                  </a:cubicBezTo>
                  <a:cubicBezTo>
                    <a:pt x="14227" y="31000"/>
                    <a:pt x="14205" y="30968"/>
                    <a:pt x="14286" y="30791"/>
                  </a:cubicBezTo>
                  <a:lnTo>
                    <a:pt x="14286" y="30791"/>
                  </a:lnTo>
                  <a:cubicBezTo>
                    <a:pt x="14195" y="30943"/>
                    <a:pt x="14134" y="31064"/>
                    <a:pt x="14104" y="31186"/>
                  </a:cubicBezTo>
                  <a:cubicBezTo>
                    <a:pt x="14123" y="31147"/>
                    <a:pt x="14166" y="31109"/>
                    <a:pt x="14180" y="31109"/>
                  </a:cubicBezTo>
                  <a:cubicBezTo>
                    <a:pt x="14189" y="31109"/>
                    <a:pt x="14187" y="31122"/>
                    <a:pt x="14164" y="31156"/>
                  </a:cubicBezTo>
                  <a:cubicBezTo>
                    <a:pt x="14012" y="31338"/>
                    <a:pt x="14073" y="31277"/>
                    <a:pt x="13921" y="31551"/>
                  </a:cubicBezTo>
                  <a:cubicBezTo>
                    <a:pt x="13936" y="31529"/>
                    <a:pt x="13947" y="31519"/>
                    <a:pt x="13954" y="31519"/>
                  </a:cubicBezTo>
                  <a:cubicBezTo>
                    <a:pt x="13979" y="31519"/>
                    <a:pt x="13968" y="31617"/>
                    <a:pt x="13921" y="31733"/>
                  </a:cubicBezTo>
                  <a:cubicBezTo>
                    <a:pt x="13921" y="31703"/>
                    <a:pt x="13860" y="31733"/>
                    <a:pt x="13860" y="31672"/>
                  </a:cubicBezTo>
                  <a:lnTo>
                    <a:pt x="13822" y="31786"/>
                  </a:lnTo>
                  <a:cubicBezTo>
                    <a:pt x="13821" y="31785"/>
                    <a:pt x="13819" y="31783"/>
                    <a:pt x="13818" y="31781"/>
                  </a:cubicBezTo>
                  <a:lnTo>
                    <a:pt x="13818" y="31781"/>
                  </a:lnTo>
                  <a:cubicBezTo>
                    <a:pt x="13787" y="31741"/>
                    <a:pt x="13754" y="31691"/>
                    <a:pt x="13708" y="31611"/>
                  </a:cubicBezTo>
                  <a:lnTo>
                    <a:pt x="13708" y="31611"/>
                  </a:lnTo>
                  <a:lnTo>
                    <a:pt x="13739" y="31672"/>
                  </a:lnTo>
                  <a:cubicBezTo>
                    <a:pt x="13648" y="31642"/>
                    <a:pt x="13617" y="31520"/>
                    <a:pt x="13496" y="31368"/>
                  </a:cubicBezTo>
                  <a:cubicBezTo>
                    <a:pt x="13222" y="31004"/>
                    <a:pt x="13344" y="31247"/>
                    <a:pt x="13101" y="30882"/>
                  </a:cubicBezTo>
                  <a:lnTo>
                    <a:pt x="13101" y="30912"/>
                  </a:lnTo>
                  <a:cubicBezTo>
                    <a:pt x="13040" y="30912"/>
                    <a:pt x="12888" y="30578"/>
                    <a:pt x="12736" y="30396"/>
                  </a:cubicBezTo>
                  <a:lnTo>
                    <a:pt x="12736" y="30396"/>
                  </a:lnTo>
                  <a:lnTo>
                    <a:pt x="12766" y="30487"/>
                  </a:lnTo>
                  <a:cubicBezTo>
                    <a:pt x="12675" y="30335"/>
                    <a:pt x="12584" y="30183"/>
                    <a:pt x="12523" y="30001"/>
                  </a:cubicBezTo>
                  <a:lnTo>
                    <a:pt x="12523" y="30001"/>
                  </a:lnTo>
                  <a:cubicBezTo>
                    <a:pt x="12537" y="30015"/>
                    <a:pt x="12566" y="30043"/>
                    <a:pt x="12584" y="30061"/>
                  </a:cubicBezTo>
                  <a:cubicBezTo>
                    <a:pt x="12512" y="29942"/>
                    <a:pt x="12488" y="29916"/>
                    <a:pt x="12475" y="29916"/>
                  </a:cubicBezTo>
                  <a:cubicBezTo>
                    <a:pt x="12465" y="29916"/>
                    <a:pt x="12462" y="29931"/>
                    <a:pt x="12451" y="29931"/>
                  </a:cubicBezTo>
                  <a:cubicBezTo>
                    <a:pt x="12439" y="29931"/>
                    <a:pt x="12418" y="29915"/>
                    <a:pt x="12371" y="29849"/>
                  </a:cubicBezTo>
                  <a:cubicBezTo>
                    <a:pt x="12341" y="29788"/>
                    <a:pt x="12432" y="29879"/>
                    <a:pt x="12341" y="29727"/>
                  </a:cubicBezTo>
                  <a:cubicBezTo>
                    <a:pt x="12283" y="29640"/>
                    <a:pt x="12002" y="29358"/>
                    <a:pt x="11871" y="29147"/>
                  </a:cubicBezTo>
                  <a:lnTo>
                    <a:pt x="11871" y="29147"/>
                  </a:lnTo>
                  <a:cubicBezTo>
                    <a:pt x="11874" y="29158"/>
                    <a:pt x="11872" y="29167"/>
                    <a:pt x="11862" y="29167"/>
                  </a:cubicBezTo>
                  <a:cubicBezTo>
                    <a:pt x="11851" y="29167"/>
                    <a:pt x="11829" y="29155"/>
                    <a:pt x="11794" y="29119"/>
                  </a:cubicBezTo>
                  <a:cubicBezTo>
                    <a:pt x="11672" y="28937"/>
                    <a:pt x="11550" y="28724"/>
                    <a:pt x="11398" y="28572"/>
                  </a:cubicBezTo>
                  <a:cubicBezTo>
                    <a:pt x="11398" y="28572"/>
                    <a:pt x="11338" y="28511"/>
                    <a:pt x="11368" y="28511"/>
                  </a:cubicBezTo>
                  <a:cubicBezTo>
                    <a:pt x="11368" y="28511"/>
                    <a:pt x="11368" y="28511"/>
                    <a:pt x="11398" y="28572"/>
                  </a:cubicBezTo>
                  <a:lnTo>
                    <a:pt x="11398" y="28542"/>
                  </a:lnTo>
                  <a:cubicBezTo>
                    <a:pt x="11307" y="28420"/>
                    <a:pt x="11094" y="28146"/>
                    <a:pt x="11034" y="28116"/>
                  </a:cubicBezTo>
                  <a:cubicBezTo>
                    <a:pt x="11003" y="27934"/>
                    <a:pt x="10456" y="27386"/>
                    <a:pt x="10517" y="27356"/>
                  </a:cubicBezTo>
                  <a:lnTo>
                    <a:pt x="10243" y="26991"/>
                  </a:lnTo>
                  <a:cubicBezTo>
                    <a:pt x="10152" y="26839"/>
                    <a:pt x="10061" y="26718"/>
                    <a:pt x="9939" y="26596"/>
                  </a:cubicBezTo>
                  <a:cubicBezTo>
                    <a:pt x="9878" y="26514"/>
                    <a:pt x="9820" y="26436"/>
                    <a:pt x="9762" y="26360"/>
                  </a:cubicBezTo>
                  <a:lnTo>
                    <a:pt x="9762" y="26360"/>
                  </a:lnTo>
                  <a:cubicBezTo>
                    <a:pt x="9768" y="26349"/>
                    <a:pt x="9776" y="26340"/>
                    <a:pt x="9781" y="26340"/>
                  </a:cubicBezTo>
                  <a:cubicBezTo>
                    <a:pt x="9785" y="26340"/>
                    <a:pt x="9787" y="26344"/>
                    <a:pt x="9787" y="26353"/>
                  </a:cubicBezTo>
                  <a:lnTo>
                    <a:pt x="9787" y="26262"/>
                  </a:lnTo>
                  <a:lnTo>
                    <a:pt x="9787" y="26140"/>
                  </a:lnTo>
                  <a:cubicBezTo>
                    <a:pt x="9787" y="26110"/>
                    <a:pt x="9787" y="26079"/>
                    <a:pt x="9787" y="26049"/>
                  </a:cubicBezTo>
                  <a:cubicBezTo>
                    <a:pt x="9848" y="26019"/>
                    <a:pt x="9787" y="25988"/>
                    <a:pt x="9848" y="25867"/>
                  </a:cubicBezTo>
                  <a:cubicBezTo>
                    <a:pt x="9848" y="25897"/>
                    <a:pt x="9848" y="25928"/>
                    <a:pt x="9848" y="25928"/>
                  </a:cubicBezTo>
                  <a:cubicBezTo>
                    <a:pt x="9909" y="25897"/>
                    <a:pt x="9909" y="25836"/>
                    <a:pt x="9970" y="25806"/>
                  </a:cubicBezTo>
                  <a:lnTo>
                    <a:pt x="9970" y="25806"/>
                  </a:lnTo>
                  <a:cubicBezTo>
                    <a:pt x="9947" y="25806"/>
                    <a:pt x="9890" y="25857"/>
                    <a:pt x="9863" y="25857"/>
                  </a:cubicBezTo>
                  <a:cubicBezTo>
                    <a:pt x="9854" y="25857"/>
                    <a:pt x="9848" y="25852"/>
                    <a:pt x="9848" y="25836"/>
                  </a:cubicBezTo>
                  <a:cubicBezTo>
                    <a:pt x="9879" y="25806"/>
                    <a:pt x="9909" y="25776"/>
                    <a:pt x="9909" y="25745"/>
                  </a:cubicBezTo>
                  <a:cubicBezTo>
                    <a:pt x="9909" y="25745"/>
                    <a:pt x="9939" y="25715"/>
                    <a:pt x="9939" y="25654"/>
                  </a:cubicBezTo>
                  <a:lnTo>
                    <a:pt x="9970" y="25684"/>
                  </a:lnTo>
                  <a:cubicBezTo>
                    <a:pt x="10000" y="25654"/>
                    <a:pt x="10000" y="25624"/>
                    <a:pt x="9970" y="25593"/>
                  </a:cubicBezTo>
                  <a:cubicBezTo>
                    <a:pt x="10000" y="25563"/>
                    <a:pt x="10031" y="25532"/>
                    <a:pt x="10061" y="25532"/>
                  </a:cubicBezTo>
                  <a:cubicBezTo>
                    <a:pt x="10088" y="25514"/>
                    <a:pt x="10094" y="25510"/>
                    <a:pt x="10090" y="25510"/>
                  </a:cubicBezTo>
                  <a:cubicBezTo>
                    <a:pt x="10086" y="25510"/>
                    <a:pt x="10071" y="25515"/>
                    <a:pt x="10060" y="25515"/>
                  </a:cubicBezTo>
                  <a:cubicBezTo>
                    <a:pt x="10046" y="25515"/>
                    <a:pt x="10037" y="25507"/>
                    <a:pt x="10061" y="25472"/>
                  </a:cubicBezTo>
                  <a:cubicBezTo>
                    <a:pt x="10122" y="25411"/>
                    <a:pt x="10183" y="25350"/>
                    <a:pt x="10213" y="25259"/>
                  </a:cubicBezTo>
                  <a:cubicBezTo>
                    <a:pt x="10228" y="25251"/>
                    <a:pt x="10238" y="25247"/>
                    <a:pt x="10243" y="25246"/>
                  </a:cubicBezTo>
                  <a:lnTo>
                    <a:pt x="10243" y="25246"/>
                  </a:lnTo>
                  <a:lnTo>
                    <a:pt x="10243" y="25259"/>
                  </a:lnTo>
                  <a:cubicBezTo>
                    <a:pt x="10243" y="25259"/>
                    <a:pt x="10257" y="25245"/>
                    <a:pt x="10248" y="25245"/>
                  </a:cubicBezTo>
                  <a:cubicBezTo>
                    <a:pt x="10247" y="25245"/>
                    <a:pt x="10245" y="25246"/>
                    <a:pt x="10243" y="25246"/>
                  </a:cubicBezTo>
                  <a:lnTo>
                    <a:pt x="10243" y="25246"/>
                  </a:lnTo>
                  <a:lnTo>
                    <a:pt x="10243" y="25198"/>
                  </a:lnTo>
                  <a:cubicBezTo>
                    <a:pt x="10274" y="25168"/>
                    <a:pt x="10274" y="25168"/>
                    <a:pt x="10274" y="25137"/>
                  </a:cubicBezTo>
                  <a:cubicBezTo>
                    <a:pt x="10274" y="25076"/>
                    <a:pt x="10426" y="25076"/>
                    <a:pt x="10487" y="25016"/>
                  </a:cubicBezTo>
                  <a:lnTo>
                    <a:pt x="10487" y="25046"/>
                  </a:lnTo>
                  <a:cubicBezTo>
                    <a:pt x="10547" y="24955"/>
                    <a:pt x="10547" y="24955"/>
                    <a:pt x="10639" y="24894"/>
                  </a:cubicBezTo>
                  <a:lnTo>
                    <a:pt x="10699" y="24894"/>
                  </a:lnTo>
                  <a:cubicBezTo>
                    <a:pt x="10639" y="24894"/>
                    <a:pt x="10699" y="24833"/>
                    <a:pt x="10791" y="24803"/>
                  </a:cubicBezTo>
                  <a:lnTo>
                    <a:pt x="10730" y="24803"/>
                  </a:lnTo>
                  <a:cubicBezTo>
                    <a:pt x="10738" y="24795"/>
                    <a:pt x="10746" y="24789"/>
                    <a:pt x="10754" y="24784"/>
                  </a:cubicBezTo>
                  <a:lnTo>
                    <a:pt x="10754" y="24784"/>
                  </a:lnTo>
                  <a:cubicBezTo>
                    <a:pt x="10768" y="24786"/>
                    <a:pt x="10781" y="24793"/>
                    <a:pt x="10791" y="24803"/>
                  </a:cubicBezTo>
                  <a:cubicBezTo>
                    <a:pt x="10791" y="24791"/>
                    <a:pt x="10791" y="24775"/>
                    <a:pt x="10799" y="24759"/>
                  </a:cubicBezTo>
                  <a:lnTo>
                    <a:pt x="10799" y="24759"/>
                  </a:lnTo>
                  <a:cubicBezTo>
                    <a:pt x="10784" y="24769"/>
                    <a:pt x="10769" y="24775"/>
                    <a:pt x="10754" y="24784"/>
                  </a:cubicBezTo>
                  <a:lnTo>
                    <a:pt x="10754" y="24784"/>
                  </a:lnTo>
                  <a:cubicBezTo>
                    <a:pt x="10750" y="24783"/>
                    <a:pt x="10746" y="24783"/>
                    <a:pt x="10741" y="24783"/>
                  </a:cubicBezTo>
                  <a:cubicBezTo>
                    <a:pt x="10715" y="24783"/>
                    <a:pt x="10687" y="24798"/>
                    <a:pt x="10669" y="24833"/>
                  </a:cubicBezTo>
                  <a:cubicBezTo>
                    <a:pt x="10608" y="24833"/>
                    <a:pt x="10578" y="24803"/>
                    <a:pt x="10669" y="24803"/>
                  </a:cubicBezTo>
                  <a:cubicBezTo>
                    <a:pt x="10608" y="24803"/>
                    <a:pt x="10547" y="24803"/>
                    <a:pt x="10517" y="24833"/>
                  </a:cubicBezTo>
                  <a:cubicBezTo>
                    <a:pt x="10456" y="24864"/>
                    <a:pt x="10426" y="24894"/>
                    <a:pt x="10395" y="24894"/>
                  </a:cubicBezTo>
                  <a:cubicBezTo>
                    <a:pt x="10395" y="24894"/>
                    <a:pt x="10335" y="24924"/>
                    <a:pt x="10335" y="24924"/>
                  </a:cubicBezTo>
                  <a:cubicBezTo>
                    <a:pt x="10274" y="24955"/>
                    <a:pt x="10213" y="24985"/>
                    <a:pt x="10183" y="25046"/>
                  </a:cubicBezTo>
                  <a:cubicBezTo>
                    <a:pt x="10183" y="25107"/>
                    <a:pt x="10152" y="25107"/>
                    <a:pt x="10091" y="25137"/>
                  </a:cubicBezTo>
                  <a:cubicBezTo>
                    <a:pt x="9939" y="25228"/>
                    <a:pt x="10031" y="25198"/>
                    <a:pt x="9909" y="25320"/>
                  </a:cubicBezTo>
                  <a:cubicBezTo>
                    <a:pt x="9939" y="25350"/>
                    <a:pt x="9787" y="25380"/>
                    <a:pt x="9757" y="25502"/>
                  </a:cubicBezTo>
                  <a:lnTo>
                    <a:pt x="9787" y="25472"/>
                  </a:lnTo>
                  <a:lnTo>
                    <a:pt x="9787" y="25472"/>
                  </a:lnTo>
                  <a:cubicBezTo>
                    <a:pt x="9787" y="25532"/>
                    <a:pt x="9635" y="25593"/>
                    <a:pt x="9605" y="25593"/>
                  </a:cubicBezTo>
                  <a:cubicBezTo>
                    <a:pt x="9605" y="25582"/>
                    <a:pt x="9605" y="25563"/>
                    <a:pt x="9605" y="25563"/>
                  </a:cubicBezTo>
                  <a:lnTo>
                    <a:pt x="9605" y="25563"/>
                  </a:lnTo>
                  <a:cubicBezTo>
                    <a:pt x="9514" y="25684"/>
                    <a:pt x="9635" y="25593"/>
                    <a:pt x="9575" y="25715"/>
                  </a:cubicBezTo>
                  <a:cubicBezTo>
                    <a:pt x="9575" y="25715"/>
                    <a:pt x="9575" y="25688"/>
                    <a:pt x="9557" y="25688"/>
                  </a:cubicBezTo>
                  <a:cubicBezTo>
                    <a:pt x="9548" y="25688"/>
                    <a:pt x="9534" y="25694"/>
                    <a:pt x="9514" y="25715"/>
                  </a:cubicBezTo>
                  <a:cubicBezTo>
                    <a:pt x="9514" y="25776"/>
                    <a:pt x="9483" y="25806"/>
                    <a:pt x="9483" y="25867"/>
                  </a:cubicBezTo>
                  <a:cubicBezTo>
                    <a:pt x="9483" y="25918"/>
                    <a:pt x="9483" y="25970"/>
                    <a:pt x="9465" y="26003"/>
                  </a:cubicBezTo>
                  <a:lnTo>
                    <a:pt x="9465" y="26003"/>
                  </a:lnTo>
                  <a:cubicBezTo>
                    <a:pt x="9442" y="25978"/>
                    <a:pt x="9417" y="25953"/>
                    <a:pt x="9392" y="25928"/>
                  </a:cubicBezTo>
                  <a:lnTo>
                    <a:pt x="9392" y="25897"/>
                  </a:lnTo>
                  <a:cubicBezTo>
                    <a:pt x="9332" y="25806"/>
                    <a:pt x="9058" y="25380"/>
                    <a:pt x="8784" y="25046"/>
                  </a:cubicBezTo>
                  <a:cubicBezTo>
                    <a:pt x="8815" y="25046"/>
                    <a:pt x="8815" y="25076"/>
                    <a:pt x="8845" y="25076"/>
                  </a:cubicBezTo>
                  <a:cubicBezTo>
                    <a:pt x="8541" y="24742"/>
                    <a:pt x="8237" y="24134"/>
                    <a:pt x="8085" y="24073"/>
                  </a:cubicBezTo>
                  <a:lnTo>
                    <a:pt x="7873" y="23830"/>
                  </a:lnTo>
                  <a:lnTo>
                    <a:pt x="7873" y="23830"/>
                  </a:lnTo>
                  <a:cubicBezTo>
                    <a:pt x="7945" y="23944"/>
                    <a:pt x="7961" y="23977"/>
                    <a:pt x="7953" y="23977"/>
                  </a:cubicBezTo>
                  <a:cubicBezTo>
                    <a:pt x="7942" y="23977"/>
                    <a:pt x="7885" y="23913"/>
                    <a:pt x="7868" y="23913"/>
                  </a:cubicBezTo>
                  <a:cubicBezTo>
                    <a:pt x="7861" y="23913"/>
                    <a:pt x="7861" y="23923"/>
                    <a:pt x="7873" y="23952"/>
                  </a:cubicBezTo>
                  <a:cubicBezTo>
                    <a:pt x="7804" y="23860"/>
                    <a:pt x="7718" y="23717"/>
                    <a:pt x="7732" y="23717"/>
                  </a:cubicBezTo>
                  <a:lnTo>
                    <a:pt x="7732" y="23717"/>
                  </a:lnTo>
                  <a:cubicBezTo>
                    <a:pt x="7736" y="23717"/>
                    <a:pt x="7751" y="23732"/>
                    <a:pt x="7781" y="23769"/>
                  </a:cubicBezTo>
                  <a:lnTo>
                    <a:pt x="7781" y="23800"/>
                  </a:lnTo>
                  <a:cubicBezTo>
                    <a:pt x="7873" y="23800"/>
                    <a:pt x="7508" y="23374"/>
                    <a:pt x="7538" y="23374"/>
                  </a:cubicBezTo>
                  <a:cubicBezTo>
                    <a:pt x="7082" y="22736"/>
                    <a:pt x="6657" y="22098"/>
                    <a:pt x="6262" y="21520"/>
                  </a:cubicBezTo>
                  <a:lnTo>
                    <a:pt x="6262" y="21611"/>
                  </a:lnTo>
                  <a:lnTo>
                    <a:pt x="6110" y="21399"/>
                  </a:lnTo>
                  <a:cubicBezTo>
                    <a:pt x="6095" y="21370"/>
                    <a:pt x="6088" y="21349"/>
                    <a:pt x="6093" y="21349"/>
                  </a:cubicBezTo>
                  <a:lnTo>
                    <a:pt x="6093" y="21349"/>
                  </a:lnTo>
                  <a:cubicBezTo>
                    <a:pt x="6099" y="21349"/>
                    <a:pt x="6121" y="21378"/>
                    <a:pt x="6170" y="21459"/>
                  </a:cubicBezTo>
                  <a:cubicBezTo>
                    <a:pt x="6140" y="21368"/>
                    <a:pt x="6079" y="21277"/>
                    <a:pt x="5988" y="21216"/>
                  </a:cubicBezTo>
                  <a:cubicBezTo>
                    <a:pt x="5936" y="21129"/>
                    <a:pt x="5923" y="21099"/>
                    <a:pt x="5931" y="21099"/>
                  </a:cubicBezTo>
                  <a:lnTo>
                    <a:pt x="5931" y="21099"/>
                  </a:lnTo>
                  <a:cubicBezTo>
                    <a:pt x="5932" y="21099"/>
                    <a:pt x="5932" y="21099"/>
                    <a:pt x="5933" y="21100"/>
                  </a:cubicBezTo>
                  <a:lnTo>
                    <a:pt x="5933" y="21100"/>
                  </a:lnTo>
                  <a:cubicBezTo>
                    <a:pt x="5855" y="21017"/>
                    <a:pt x="5797" y="20934"/>
                    <a:pt x="5714" y="20851"/>
                  </a:cubicBezTo>
                  <a:cubicBezTo>
                    <a:pt x="5654" y="20730"/>
                    <a:pt x="5684" y="20760"/>
                    <a:pt x="5684" y="20730"/>
                  </a:cubicBezTo>
                  <a:cubicBezTo>
                    <a:pt x="5684" y="20730"/>
                    <a:pt x="5654" y="20730"/>
                    <a:pt x="5623" y="20669"/>
                  </a:cubicBezTo>
                  <a:lnTo>
                    <a:pt x="5441" y="20396"/>
                  </a:lnTo>
                  <a:lnTo>
                    <a:pt x="5502" y="20517"/>
                  </a:lnTo>
                  <a:cubicBezTo>
                    <a:pt x="5438" y="20454"/>
                    <a:pt x="5375" y="20361"/>
                    <a:pt x="5363" y="20361"/>
                  </a:cubicBezTo>
                  <a:lnTo>
                    <a:pt x="5363" y="20361"/>
                  </a:lnTo>
                  <a:cubicBezTo>
                    <a:pt x="5357" y="20361"/>
                    <a:pt x="5361" y="20379"/>
                    <a:pt x="5380" y="20426"/>
                  </a:cubicBezTo>
                  <a:cubicBezTo>
                    <a:pt x="5289" y="20213"/>
                    <a:pt x="4711" y="19423"/>
                    <a:pt x="4651" y="19332"/>
                  </a:cubicBezTo>
                  <a:cubicBezTo>
                    <a:pt x="4505" y="19157"/>
                    <a:pt x="4387" y="19010"/>
                    <a:pt x="4270" y="18837"/>
                  </a:cubicBezTo>
                  <a:lnTo>
                    <a:pt x="4270" y="18837"/>
                  </a:lnTo>
                  <a:cubicBezTo>
                    <a:pt x="4273" y="18844"/>
                    <a:pt x="4273" y="18850"/>
                    <a:pt x="4269" y="18850"/>
                  </a:cubicBezTo>
                  <a:cubicBezTo>
                    <a:pt x="4260" y="18850"/>
                    <a:pt x="4230" y="18822"/>
                    <a:pt x="4164" y="18724"/>
                  </a:cubicBezTo>
                  <a:lnTo>
                    <a:pt x="4164" y="18724"/>
                  </a:lnTo>
                  <a:cubicBezTo>
                    <a:pt x="4169" y="18725"/>
                    <a:pt x="4173" y="18726"/>
                    <a:pt x="4177" y="18726"/>
                  </a:cubicBezTo>
                  <a:cubicBezTo>
                    <a:pt x="4262" y="18726"/>
                    <a:pt x="3980" y="18383"/>
                    <a:pt x="3921" y="18237"/>
                  </a:cubicBezTo>
                  <a:lnTo>
                    <a:pt x="3921" y="18237"/>
                  </a:lnTo>
                  <a:cubicBezTo>
                    <a:pt x="3928" y="18254"/>
                    <a:pt x="3929" y="18261"/>
                    <a:pt x="3926" y="18261"/>
                  </a:cubicBezTo>
                  <a:cubicBezTo>
                    <a:pt x="3906" y="18261"/>
                    <a:pt x="3689" y="17920"/>
                    <a:pt x="3666" y="17920"/>
                  </a:cubicBezTo>
                  <a:lnTo>
                    <a:pt x="3666" y="17920"/>
                  </a:lnTo>
                  <a:cubicBezTo>
                    <a:pt x="3662" y="17920"/>
                    <a:pt x="3665" y="17933"/>
                    <a:pt x="3678" y="17964"/>
                  </a:cubicBezTo>
                  <a:cubicBezTo>
                    <a:pt x="3587" y="17812"/>
                    <a:pt x="3708" y="17933"/>
                    <a:pt x="3648" y="17812"/>
                  </a:cubicBezTo>
                  <a:cubicBezTo>
                    <a:pt x="3374" y="17508"/>
                    <a:pt x="3131" y="17052"/>
                    <a:pt x="2827" y="16626"/>
                  </a:cubicBezTo>
                  <a:lnTo>
                    <a:pt x="2827" y="16626"/>
                  </a:lnTo>
                  <a:cubicBezTo>
                    <a:pt x="2827" y="16627"/>
                    <a:pt x="2840" y="16667"/>
                    <a:pt x="2831" y="16667"/>
                  </a:cubicBezTo>
                  <a:cubicBezTo>
                    <a:pt x="2827" y="16667"/>
                    <a:pt x="2817" y="16657"/>
                    <a:pt x="2796" y="16626"/>
                  </a:cubicBezTo>
                  <a:lnTo>
                    <a:pt x="2675" y="16383"/>
                  </a:lnTo>
                  <a:cubicBezTo>
                    <a:pt x="2614" y="16292"/>
                    <a:pt x="2584" y="16353"/>
                    <a:pt x="2492" y="16171"/>
                  </a:cubicBezTo>
                  <a:lnTo>
                    <a:pt x="2492" y="16171"/>
                  </a:lnTo>
                  <a:cubicBezTo>
                    <a:pt x="2513" y="16191"/>
                    <a:pt x="2523" y="16198"/>
                    <a:pt x="2526" y="16198"/>
                  </a:cubicBezTo>
                  <a:cubicBezTo>
                    <a:pt x="2533" y="16198"/>
                    <a:pt x="2513" y="16171"/>
                    <a:pt x="2492" y="16171"/>
                  </a:cubicBezTo>
                  <a:cubicBezTo>
                    <a:pt x="2249" y="15745"/>
                    <a:pt x="1945" y="15319"/>
                    <a:pt x="1672" y="14864"/>
                  </a:cubicBezTo>
                  <a:cubicBezTo>
                    <a:pt x="1520" y="14651"/>
                    <a:pt x="1398" y="14438"/>
                    <a:pt x="1277" y="14225"/>
                  </a:cubicBezTo>
                  <a:cubicBezTo>
                    <a:pt x="1155" y="14012"/>
                    <a:pt x="1033" y="13769"/>
                    <a:pt x="942" y="13557"/>
                  </a:cubicBezTo>
                  <a:cubicBezTo>
                    <a:pt x="942" y="13557"/>
                    <a:pt x="942" y="13526"/>
                    <a:pt x="942" y="13526"/>
                  </a:cubicBezTo>
                  <a:cubicBezTo>
                    <a:pt x="942" y="13536"/>
                    <a:pt x="939" y="13540"/>
                    <a:pt x="934" y="13540"/>
                  </a:cubicBezTo>
                  <a:cubicBezTo>
                    <a:pt x="925" y="13540"/>
                    <a:pt x="912" y="13526"/>
                    <a:pt x="912" y="13526"/>
                  </a:cubicBezTo>
                  <a:cubicBezTo>
                    <a:pt x="912" y="13496"/>
                    <a:pt x="912" y="13496"/>
                    <a:pt x="912" y="13465"/>
                  </a:cubicBezTo>
                  <a:lnTo>
                    <a:pt x="942" y="13405"/>
                  </a:lnTo>
                  <a:lnTo>
                    <a:pt x="1003" y="13374"/>
                  </a:lnTo>
                  <a:cubicBezTo>
                    <a:pt x="1033" y="13344"/>
                    <a:pt x="1064" y="13313"/>
                    <a:pt x="1125" y="13313"/>
                  </a:cubicBezTo>
                  <a:cubicBezTo>
                    <a:pt x="1155" y="13298"/>
                    <a:pt x="1185" y="13291"/>
                    <a:pt x="1216" y="13291"/>
                  </a:cubicBezTo>
                  <a:cubicBezTo>
                    <a:pt x="1246" y="13291"/>
                    <a:pt x="1277" y="13298"/>
                    <a:pt x="1307" y="13313"/>
                  </a:cubicBezTo>
                  <a:cubicBezTo>
                    <a:pt x="1398" y="13344"/>
                    <a:pt x="1489" y="13405"/>
                    <a:pt x="1520" y="13405"/>
                  </a:cubicBezTo>
                  <a:lnTo>
                    <a:pt x="1398" y="13344"/>
                  </a:lnTo>
                  <a:lnTo>
                    <a:pt x="1398" y="13344"/>
                  </a:lnTo>
                  <a:cubicBezTo>
                    <a:pt x="1415" y="13349"/>
                    <a:pt x="1428" y="13352"/>
                    <a:pt x="1437" y="13352"/>
                  </a:cubicBezTo>
                  <a:cubicBezTo>
                    <a:pt x="1477" y="13352"/>
                    <a:pt x="1448" y="13302"/>
                    <a:pt x="1398" y="13253"/>
                  </a:cubicBezTo>
                  <a:cubicBezTo>
                    <a:pt x="1337" y="13192"/>
                    <a:pt x="1246" y="13161"/>
                    <a:pt x="1246" y="13131"/>
                  </a:cubicBezTo>
                  <a:cubicBezTo>
                    <a:pt x="1155" y="13131"/>
                    <a:pt x="1064" y="13161"/>
                    <a:pt x="1003" y="13192"/>
                  </a:cubicBezTo>
                  <a:cubicBezTo>
                    <a:pt x="942" y="13222"/>
                    <a:pt x="912" y="13253"/>
                    <a:pt x="882" y="13283"/>
                  </a:cubicBezTo>
                  <a:cubicBezTo>
                    <a:pt x="851" y="13344"/>
                    <a:pt x="821" y="13374"/>
                    <a:pt x="790" y="13435"/>
                  </a:cubicBezTo>
                  <a:cubicBezTo>
                    <a:pt x="730" y="13496"/>
                    <a:pt x="790" y="13617"/>
                    <a:pt x="821" y="13678"/>
                  </a:cubicBezTo>
                  <a:cubicBezTo>
                    <a:pt x="851" y="13708"/>
                    <a:pt x="882" y="13769"/>
                    <a:pt x="942" y="13800"/>
                  </a:cubicBezTo>
                  <a:cubicBezTo>
                    <a:pt x="942" y="13825"/>
                    <a:pt x="937" y="13834"/>
                    <a:pt x="930" y="13834"/>
                  </a:cubicBezTo>
                  <a:cubicBezTo>
                    <a:pt x="916" y="13834"/>
                    <a:pt x="891" y="13795"/>
                    <a:pt x="884" y="13795"/>
                  </a:cubicBezTo>
                  <a:cubicBezTo>
                    <a:pt x="882" y="13795"/>
                    <a:pt x="882" y="13796"/>
                    <a:pt x="882" y="13800"/>
                  </a:cubicBezTo>
                  <a:cubicBezTo>
                    <a:pt x="973" y="13891"/>
                    <a:pt x="1033" y="14012"/>
                    <a:pt x="1094" y="14134"/>
                  </a:cubicBezTo>
                  <a:cubicBezTo>
                    <a:pt x="1368" y="14590"/>
                    <a:pt x="1459" y="14772"/>
                    <a:pt x="1793" y="15289"/>
                  </a:cubicBezTo>
                  <a:lnTo>
                    <a:pt x="1793" y="15247"/>
                  </a:lnTo>
                  <a:lnTo>
                    <a:pt x="1793" y="15247"/>
                  </a:lnTo>
                  <a:cubicBezTo>
                    <a:pt x="1803" y="15263"/>
                    <a:pt x="1816" y="15283"/>
                    <a:pt x="1830" y="15304"/>
                  </a:cubicBezTo>
                  <a:lnTo>
                    <a:pt x="1830" y="15304"/>
                  </a:lnTo>
                  <a:cubicBezTo>
                    <a:pt x="1826" y="15294"/>
                    <a:pt x="1821" y="15284"/>
                    <a:pt x="1816" y="15275"/>
                  </a:cubicBezTo>
                  <a:lnTo>
                    <a:pt x="1816" y="15275"/>
                  </a:lnTo>
                  <a:cubicBezTo>
                    <a:pt x="1927" y="15474"/>
                    <a:pt x="2310" y="15970"/>
                    <a:pt x="2310" y="16110"/>
                  </a:cubicBezTo>
                  <a:cubicBezTo>
                    <a:pt x="2337" y="16155"/>
                    <a:pt x="2345" y="16168"/>
                    <a:pt x="2347" y="16168"/>
                  </a:cubicBezTo>
                  <a:cubicBezTo>
                    <a:pt x="2349" y="16168"/>
                    <a:pt x="2338" y="16143"/>
                    <a:pt x="2345" y="16143"/>
                  </a:cubicBezTo>
                  <a:lnTo>
                    <a:pt x="2345" y="16143"/>
                  </a:lnTo>
                  <a:cubicBezTo>
                    <a:pt x="2351" y="16143"/>
                    <a:pt x="2365" y="16156"/>
                    <a:pt x="2401" y="16201"/>
                  </a:cubicBezTo>
                  <a:lnTo>
                    <a:pt x="2401" y="16262"/>
                  </a:lnTo>
                  <a:lnTo>
                    <a:pt x="2432" y="16292"/>
                  </a:lnTo>
                  <a:cubicBezTo>
                    <a:pt x="2519" y="16379"/>
                    <a:pt x="2523" y="16466"/>
                    <a:pt x="2523" y="16474"/>
                  </a:cubicBezTo>
                  <a:lnTo>
                    <a:pt x="2523" y="16474"/>
                  </a:lnTo>
                  <a:cubicBezTo>
                    <a:pt x="2522" y="16473"/>
                    <a:pt x="2521" y="16471"/>
                    <a:pt x="2520" y="16470"/>
                  </a:cubicBezTo>
                  <a:lnTo>
                    <a:pt x="2520" y="16470"/>
                  </a:lnTo>
                  <a:cubicBezTo>
                    <a:pt x="2521" y="16471"/>
                    <a:pt x="2522" y="16473"/>
                    <a:pt x="2523" y="16474"/>
                  </a:cubicBezTo>
                  <a:cubicBezTo>
                    <a:pt x="2523" y="16474"/>
                    <a:pt x="2523" y="16474"/>
                    <a:pt x="2523" y="16474"/>
                  </a:cubicBezTo>
                  <a:lnTo>
                    <a:pt x="2523" y="16474"/>
                  </a:lnTo>
                  <a:cubicBezTo>
                    <a:pt x="2584" y="16581"/>
                    <a:pt x="2665" y="16697"/>
                    <a:pt x="2709" y="16765"/>
                  </a:cubicBezTo>
                  <a:lnTo>
                    <a:pt x="2709" y="16765"/>
                  </a:lnTo>
                  <a:lnTo>
                    <a:pt x="2644" y="16657"/>
                  </a:lnTo>
                  <a:lnTo>
                    <a:pt x="2644" y="16657"/>
                  </a:lnTo>
                  <a:cubicBezTo>
                    <a:pt x="2948" y="17082"/>
                    <a:pt x="3313" y="17630"/>
                    <a:pt x="3617" y="18055"/>
                  </a:cubicBezTo>
                  <a:lnTo>
                    <a:pt x="3617" y="17994"/>
                  </a:lnTo>
                  <a:cubicBezTo>
                    <a:pt x="3860" y="18329"/>
                    <a:pt x="3799" y="18268"/>
                    <a:pt x="4043" y="18633"/>
                  </a:cubicBezTo>
                  <a:cubicBezTo>
                    <a:pt x="4103" y="18693"/>
                    <a:pt x="4195" y="18785"/>
                    <a:pt x="4255" y="18876"/>
                  </a:cubicBezTo>
                  <a:cubicBezTo>
                    <a:pt x="4242" y="18862"/>
                    <a:pt x="4235" y="18857"/>
                    <a:pt x="4231" y="18857"/>
                  </a:cubicBezTo>
                  <a:lnTo>
                    <a:pt x="4231" y="18857"/>
                  </a:lnTo>
                  <a:cubicBezTo>
                    <a:pt x="4215" y="18857"/>
                    <a:pt x="4296" y="18986"/>
                    <a:pt x="4280" y="18986"/>
                  </a:cubicBezTo>
                  <a:cubicBezTo>
                    <a:pt x="4276" y="18986"/>
                    <a:pt x="4269" y="18980"/>
                    <a:pt x="4255" y="18967"/>
                  </a:cubicBezTo>
                  <a:lnTo>
                    <a:pt x="4255" y="18967"/>
                  </a:lnTo>
                  <a:cubicBezTo>
                    <a:pt x="4347" y="19088"/>
                    <a:pt x="4438" y="19210"/>
                    <a:pt x="4590" y="19332"/>
                  </a:cubicBezTo>
                  <a:lnTo>
                    <a:pt x="4590" y="19392"/>
                  </a:lnTo>
                  <a:cubicBezTo>
                    <a:pt x="4651" y="19453"/>
                    <a:pt x="4742" y="19544"/>
                    <a:pt x="4803" y="19636"/>
                  </a:cubicBezTo>
                  <a:cubicBezTo>
                    <a:pt x="4779" y="19612"/>
                    <a:pt x="4766" y="19603"/>
                    <a:pt x="4759" y="19603"/>
                  </a:cubicBezTo>
                  <a:cubicBezTo>
                    <a:pt x="4738" y="19603"/>
                    <a:pt x="4773" y="19683"/>
                    <a:pt x="4758" y="19683"/>
                  </a:cubicBezTo>
                  <a:cubicBezTo>
                    <a:pt x="4753" y="19683"/>
                    <a:pt x="4739" y="19670"/>
                    <a:pt x="4711" y="19636"/>
                  </a:cubicBezTo>
                  <a:lnTo>
                    <a:pt x="4711" y="19636"/>
                  </a:lnTo>
                  <a:cubicBezTo>
                    <a:pt x="4924" y="20031"/>
                    <a:pt x="5137" y="20152"/>
                    <a:pt x="5198" y="20365"/>
                  </a:cubicBezTo>
                  <a:cubicBezTo>
                    <a:pt x="5219" y="20380"/>
                    <a:pt x="5233" y="20386"/>
                    <a:pt x="5241" y="20386"/>
                  </a:cubicBezTo>
                  <a:cubicBezTo>
                    <a:pt x="5290" y="20386"/>
                    <a:pt x="5105" y="20146"/>
                    <a:pt x="5074" y="20113"/>
                  </a:cubicBezTo>
                  <a:lnTo>
                    <a:pt x="5074" y="20113"/>
                  </a:lnTo>
                  <a:cubicBezTo>
                    <a:pt x="5071" y="20102"/>
                    <a:pt x="5072" y="20097"/>
                    <a:pt x="5077" y="20097"/>
                  </a:cubicBezTo>
                  <a:cubicBezTo>
                    <a:pt x="5101" y="20097"/>
                    <a:pt x="5215" y="20236"/>
                    <a:pt x="5289" y="20335"/>
                  </a:cubicBezTo>
                  <a:cubicBezTo>
                    <a:pt x="5380" y="20517"/>
                    <a:pt x="5471" y="20699"/>
                    <a:pt x="5593" y="20882"/>
                  </a:cubicBezTo>
                  <a:lnTo>
                    <a:pt x="5532" y="20821"/>
                  </a:lnTo>
                  <a:lnTo>
                    <a:pt x="5532" y="20821"/>
                  </a:lnTo>
                  <a:cubicBezTo>
                    <a:pt x="5593" y="20943"/>
                    <a:pt x="5714" y="21034"/>
                    <a:pt x="5775" y="21186"/>
                  </a:cubicBezTo>
                  <a:cubicBezTo>
                    <a:pt x="5806" y="21207"/>
                    <a:pt x="5830" y="21234"/>
                    <a:pt x="5851" y="21262"/>
                  </a:cubicBezTo>
                  <a:lnTo>
                    <a:pt x="5851" y="21262"/>
                  </a:lnTo>
                  <a:cubicBezTo>
                    <a:pt x="5846" y="21257"/>
                    <a:pt x="5841" y="21252"/>
                    <a:pt x="5836" y="21247"/>
                  </a:cubicBezTo>
                  <a:lnTo>
                    <a:pt x="5836" y="21247"/>
                  </a:lnTo>
                  <a:cubicBezTo>
                    <a:pt x="5863" y="21327"/>
                    <a:pt x="6030" y="21501"/>
                    <a:pt x="6009" y="21501"/>
                  </a:cubicBezTo>
                  <a:cubicBezTo>
                    <a:pt x="6006" y="21501"/>
                    <a:pt x="5999" y="21497"/>
                    <a:pt x="5988" y="21490"/>
                  </a:cubicBezTo>
                  <a:lnTo>
                    <a:pt x="5988" y="21490"/>
                  </a:lnTo>
                  <a:cubicBezTo>
                    <a:pt x="6110" y="21581"/>
                    <a:pt x="6170" y="21794"/>
                    <a:pt x="6353" y="21946"/>
                  </a:cubicBezTo>
                  <a:lnTo>
                    <a:pt x="6322" y="21946"/>
                  </a:lnTo>
                  <a:cubicBezTo>
                    <a:pt x="6353" y="21976"/>
                    <a:pt x="6414" y="22037"/>
                    <a:pt x="6444" y="22098"/>
                  </a:cubicBezTo>
                  <a:lnTo>
                    <a:pt x="6353" y="22007"/>
                  </a:lnTo>
                  <a:lnTo>
                    <a:pt x="6353" y="22007"/>
                  </a:lnTo>
                  <a:cubicBezTo>
                    <a:pt x="6447" y="22100"/>
                    <a:pt x="6506" y="22206"/>
                    <a:pt x="6566" y="22308"/>
                  </a:cubicBezTo>
                  <a:lnTo>
                    <a:pt x="6566" y="22308"/>
                  </a:lnTo>
                  <a:cubicBezTo>
                    <a:pt x="6565" y="22304"/>
                    <a:pt x="6567" y="22303"/>
                    <a:pt x="6569" y="22303"/>
                  </a:cubicBezTo>
                  <a:cubicBezTo>
                    <a:pt x="6574" y="22303"/>
                    <a:pt x="6581" y="22306"/>
                    <a:pt x="6585" y="22306"/>
                  </a:cubicBezTo>
                  <a:cubicBezTo>
                    <a:pt x="6593" y="22306"/>
                    <a:pt x="6594" y="22297"/>
                    <a:pt x="6566" y="22250"/>
                  </a:cubicBezTo>
                  <a:lnTo>
                    <a:pt x="6566" y="22250"/>
                  </a:lnTo>
                  <a:cubicBezTo>
                    <a:pt x="6869" y="22608"/>
                    <a:pt x="6722" y="22541"/>
                    <a:pt x="6941" y="22866"/>
                  </a:cubicBezTo>
                  <a:lnTo>
                    <a:pt x="6941" y="22866"/>
                  </a:lnTo>
                  <a:cubicBezTo>
                    <a:pt x="6921" y="22830"/>
                    <a:pt x="6907" y="22802"/>
                    <a:pt x="6911" y="22802"/>
                  </a:cubicBezTo>
                  <a:lnTo>
                    <a:pt x="6911" y="22802"/>
                  </a:lnTo>
                  <a:cubicBezTo>
                    <a:pt x="6912" y="22802"/>
                    <a:pt x="6918" y="22809"/>
                    <a:pt x="6930" y="22827"/>
                  </a:cubicBezTo>
                  <a:cubicBezTo>
                    <a:pt x="6991" y="22918"/>
                    <a:pt x="7052" y="23010"/>
                    <a:pt x="7082" y="23101"/>
                  </a:cubicBezTo>
                  <a:cubicBezTo>
                    <a:pt x="7157" y="23185"/>
                    <a:pt x="7192" y="23212"/>
                    <a:pt x="7204" y="23212"/>
                  </a:cubicBezTo>
                  <a:cubicBezTo>
                    <a:pt x="7207" y="23212"/>
                    <a:pt x="7208" y="23211"/>
                    <a:pt x="7209" y="23209"/>
                  </a:cubicBezTo>
                  <a:lnTo>
                    <a:pt x="7209" y="23209"/>
                  </a:lnTo>
                  <a:cubicBezTo>
                    <a:pt x="7260" y="23268"/>
                    <a:pt x="7319" y="23307"/>
                    <a:pt x="7417" y="23405"/>
                  </a:cubicBezTo>
                  <a:lnTo>
                    <a:pt x="7386" y="23405"/>
                  </a:lnTo>
                  <a:cubicBezTo>
                    <a:pt x="7629" y="23769"/>
                    <a:pt x="7508" y="23465"/>
                    <a:pt x="7690" y="23800"/>
                  </a:cubicBezTo>
                  <a:lnTo>
                    <a:pt x="7569" y="23678"/>
                  </a:lnTo>
                  <a:lnTo>
                    <a:pt x="7569" y="23678"/>
                  </a:lnTo>
                  <a:lnTo>
                    <a:pt x="7690" y="23830"/>
                  </a:lnTo>
                  <a:lnTo>
                    <a:pt x="7660" y="23830"/>
                  </a:lnTo>
                  <a:cubicBezTo>
                    <a:pt x="7751" y="23952"/>
                    <a:pt x="7873" y="24073"/>
                    <a:pt x="7933" y="24225"/>
                  </a:cubicBezTo>
                  <a:cubicBezTo>
                    <a:pt x="7933" y="24212"/>
                    <a:pt x="7939" y="24206"/>
                    <a:pt x="7949" y="24206"/>
                  </a:cubicBezTo>
                  <a:cubicBezTo>
                    <a:pt x="7984" y="24206"/>
                    <a:pt x="8068" y="24282"/>
                    <a:pt x="8116" y="24377"/>
                  </a:cubicBezTo>
                  <a:cubicBezTo>
                    <a:pt x="8134" y="24405"/>
                    <a:pt x="8136" y="24410"/>
                    <a:pt x="8133" y="24410"/>
                  </a:cubicBezTo>
                  <a:cubicBezTo>
                    <a:pt x="8132" y="24410"/>
                    <a:pt x="8129" y="24408"/>
                    <a:pt x="8127" y="24408"/>
                  </a:cubicBezTo>
                  <a:lnTo>
                    <a:pt x="8127" y="24408"/>
                  </a:lnTo>
                  <a:cubicBezTo>
                    <a:pt x="8123" y="24408"/>
                    <a:pt x="8131" y="24423"/>
                    <a:pt x="8207" y="24529"/>
                  </a:cubicBezTo>
                  <a:cubicBezTo>
                    <a:pt x="8146" y="24469"/>
                    <a:pt x="8085" y="24408"/>
                    <a:pt x="8055" y="24347"/>
                  </a:cubicBezTo>
                  <a:cubicBezTo>
                    <a:pt x="8055" y="24347"/>
                    <a:pt x="7994" y="24286"/>
                    <a:pt x="7994" y="24286"/>
                  </a:cubicBezTo>
                  <a:lnTo>
                    <a:pt x="7994" y="24286"/>
                  </a:lnTo>
                  <a:cubicBezTo>
                    <a:pt x="8085" y="24438"/>
                    <a:pt x="8146" y="24529"/>
                    <a:pt x="8237" y="24651"/>
                  </a:cubicBezTo>
                  <a:cubicBezTo>
                    <a:pt x="8237" y="24620"/>
                    <a:pt x="8207" y="24590"/>
                    <a:pt x="8207" y="24560"/>
                  </a:cubicBezTo>
                  <a:lnTo>
                    <a:pt x="8207" y="24560"/>
                  </a:lnTo>
                  <a:lnTo>
                    <a:pt x="8450" y="24864"/>
                  </a:lnTo>
                  <a:cubicBezTo>
                    <a:pt x="8463" y="24889"/>
                    <a:pt x="8465" y="24899"/>
                    <a:pt x="8461" y="24899"/>
                  </a:cubicBezTo>
                  <a:cubicBezTo>
                    <a:pt x="8455" y="24899"/>
                    <a:pt x="8437" y="24881"/>
                    <a:pt x="8420" y="24864"/>
                  </a:cubicBezTo>
                  <a:lnTo>
                    <a:pt x="8420" y="24864"/>
                  </a:lnTo>
                  <a:cubicBezTo>
                    <a:pt x="8450" y="24924"/>
                    <a:pt x="8480" y="24955"/>
                    <a:pt x="8572" y="25046"/>
                  </a:cubicBezTo>
                  <a:cubicBezTo>
                    <a:pt x="8532" y="25046"/>
                    <a:pt x="8518" y="25046"/>
                    <a:pt x="8487" y="25011"/>
                  </a:cubicBezTo>
                  <a:lnTo>
                    <a:pt x="8487" y="25011"/>
                  </a:lnTo>
                  <a:lnTo>
                    <a:pt x="8632" y="25198"/>
                  </a:lnTo>
                  <a:cubicBezTo>
                    <a:pt x="8660" y="25226"/>
                    <a:pt x="8713" y="25354"/>
                    <a:pt x="8699" y="25354"/>
                  </a:cubicBezTo>
                  <a:cubicBezTo>
                    <a:pt x="8698" y="25354"/>
                    <a:pt x="8696" y="25353"/>
                    <a:pt x="8693" y="25350"/>
                  </a:cubicBezTo>
                  <a:lnTo>
                    <a:pt x="8693" y="25350"/>
                  </a:lnTo>
                  <a:cubicBezTo>
                    <a:pt x="8778" y="25491"/>
                    <a:pt x="8992" y="25683"/>
                    <a:pt x="9144" y="25904"/>
                  </a:cubicBezTo>
                  <a:lnTo>
                    <a:pt x="9144" y="25904"/>
                  </a:lnTo>
                  <a:lnTo>
                    <a:pt x="9088" y="25867"/>
                  </a:lnTo>
                  <a:lnTo>
                    <a:pt x="9088" y="25867"/>
                  </a:lnTo>
                  <a:cubicBezTo>
                    <a:pt x="9134" y="25928"/>
                    <a:pt x="9142" y="25943"/>
                    <a:pt x="9145" y="25943"/>
                  </a:cubicBezTo>
                  <a:cubicBezTo>
                    <a:pt x="9148" y="25943"/>
                    <a:pt x="9149" y="25934"/>
                    <a:pt x="9162" y="25930"/>
                  </a:cubicBezTo>
                  <a:lnTo>
                    <a:pt x="9162" y="25930"/>
                  </a:lnTo>
                  <a:cubicBezTo>
                    <a:pt x="9156" y="25921"/>
                    <a:pt x="9150" y="25912"/>
                    <a:pt x="9144" y="25904"/>
                  </a:cubicBezTo>
                  <a:lnTo>
                    <a:pt x="9144" y="25904"/>
                  </a:lnTo>
                  <a:lnTo>
                    <a:pt x="9180" y="25928"/>
                  </a:lnTo>
                  <a:cubicBezTo>
                    <a:pt x="9172" y="25928"/>
                    <a:pt x="9166" y="25928"/>
                    <a:pt x="9162" y="25930"/>
                  </a:cubicBezTo>
                  <a:lnTo>
                    <a:pt x="9162" y="25930"/>
                  </a:lnTo>
                  <a:cubicBezTo>
                    <a:pt x="9168" y="25939"/>
                    <a:pt x="9174" y="25949"/>
                    <a:pt x="9180" y="25958"/>
                  </a:cubicBezTo>
                  <a:lnTo>
                    <a:pt x="9240" y="26019"/>
                  </a:lnTo>
                  <a:cubicBezTo>
                    <a:pt x="9295" y="26114"/>
                    <a:pt x="9356" y="26210"/>
                    <a:pt x="9423" y="26303"/>
                  </a:cubicBezTo>
                  <a:lnTo>
                    <a:pt x="9423" y="26303"/>
                  </a:lnTo>
                  <a:cubicBezTo>
                    <a:pt x="9425" y="26388"/>
                    <a:pt x="9454" y="26448"/>
                    <a:pt x="9483" y="26535"/>
                  </a:cubicBezTo>
                  <a:cubicBezTo>
                    <a:pt x="9362" y="26596"/>
                    <a:pt x="9544" y="26900"/>
                    <a:pt x="9483" y="26900"/>
                  </a:cubicBezTo>
                  <a:cubicBezTo>
                    <a:pt x="9483" y="26931"/>
                    <a:pt x="9483" y="26991"/>
                    <a:pt x="9514" y="27052"/>
                  </a:cubicBezTo>
                  <a:cubicBezTo>
                    <a:pt x="9514" y="27113"/>
                    <a:pt x="9544" y="27174"/>
                    <a:pt x="9605" y="27235"/>
                  </a:cubicBezTo>
                  <a:cubicBezTo>
                    <a:pt x="9605" y="27295"/>
                    <a:pt x="9631" y="27368"/>
                    <a:pt x="9675" y="27428"/>
                  </a:cubicBezTo>
                  <a:lnTo>
                    <a:pt x="9675" y="27428"/>
                  </a:lnTo>
                  <a:cubicBezTo>
                    <a:pt x="9424" y="27132"/>
                    <a:pt x="9200" y="26840"/>
                    <a:pt x="9058" y="26779"/>
                  </a:cubicBezTo>
                  <a:lnTo>
                    <a:pt x="8815" y="26535"/>
                  </a:lnTo>
                  <a:lnTo>
                    <a:pt x="8815" y="26535"/>
                  </a:lnTo>
                  <a:cubicBezTo>
                    <a:pt x="8918" y="26649"/>
                    <a:pt x="8941" y="26682"/>
                    <a:pt x="8930" y="26682"/>
                  </a:cubicBezTo>
                  <a:cubicBezTo>
                    <a:pt x="8916" y="26682"/>
                    <a:pt x="8838" y="26618"/>
                    <a:pt x="8823" y="26618"/>
                  </a:cubicBezTo>
                  <a:cubicBezTo>
                    <a:pt x="8818" y="26618"/>
                    <a:pt x="8822" y="26628"/>
                    <a:pt x="8845" y="26657"/>
                  </a:cubicBezTo>
                  <a:cubicBezTo>
                    <a:pt x="8755" y="26567"/>
                    <a:pt x="8648" y="26409"/>
                    <a:pt x="8661" y="26409"/>
                  </a:cubicBezTo>
                  <a:lnTo>
                    <a:pt x="8661" y="26409"/>
                  </a:lnTo>
                  <a:cubicBezTo>
                    <a:pt x="8666" y="26409"/>
                    <a:pt x="8685" y="26428"/>
                    <a:pt x="8724" y="26475"/>
                  </a:cubicBezTo>
                  <a:lnTo>
                    <a:pt x="8724" y="26505"/>
                  </a:lnTo>
                  <a:cubicBezTo>
                    <a:pt x="8815" y="26505"/>
                    <a:pt x="8359" y="26049"/>
                    <a:pt x="8389" y="26049"/>
                  </a:cubicBezTo>
                  <a:cubicBezTo>
                    <a:pt x="7812" y="25411"/>
                    <a:pt x="7265" y="24742"/>
                    <a:pt x="6717" y="24104"/>
                  </a:cubicBezTo>
                  <a:lnTo>
                    <a:pt x="6717" y="24104"/>
                  </a:lnTo>
                  <a:lnTo>
                    <a:pt x="6748" y="24195"/>
                  </a:lnTo>
                  <a:lnTo>
                    <a:pt x="6566" y="23982"/>
                  </a:lnTo>
                  <a:cubicBezTo>
                    <a:pt x="6551" y="23954"/>
                    <a:pt x="6544" y="23932"/>
                    <a:pt x="6552" y="23932"/>
                  </a:cubicBezTo>
                  <a:cubicBezTo>
                    <a:pt x="6561" y="23932"/>
                    <a:pt x="6591" y="23961"/>
                    <a:pt x="6657" y="24043"/>
                  </a:cubicBezTo>
                  <a:cubicBezTo>
                    <a:pt x="6596" y="23952"/>
                    <a:pt x="6505" y="23861"/>
                    <a:pt x="6414" y="23800"/>
                  </a:cubicBezTo>
                  <a:cubicBezTo>
                    <a:pt x="6343" y="23702"/>
                    <a:pt x="6326" y="23670"/>
                    <a:pt x="6336" y="23670"/>
                  </a:cubicBezTo>
                  <a:lnTo>
                    <a:pt x="6336" y="23670"/>
                  </a:lnTo>
                  <a:cubicBezTo>
                    <a:pt x="6350" y="23670"/>
                    <a:pt x="6418" y="23738"/>
                    <a:pt x="6458" y="23780"/>
                  </a:cubicBezTo>
                  <a:lnTo>
                    <a:pt x="6458" y="23780"/>
                  </a:lnTo>
                  <a:lnTo>
                    <a:pt x="6353" y="23648"/>
                  </a:lnTo>
                  <a:lnTo>
                    <a:pt x="6353" y="23678"/>
                  </a:lnTo>
                  <a:cubicBezTo>
                    <a:pt x="6262" y="23617"/>
                    <a:pt x="6170" y="23526"/>
                    <a:pt x="6079" y="23405"/>
                  </a:cubicBezTo>
                  <a:cubicBezTo>
                    <a:pt x="5988" y="23283"/>
                    <a:pt x="6018" y="23283"/>
                    <a:pt x="6018" y="23283"/>
                  </a:cubicBezTo>
                  <a:cubicBezTo>
                    <a:pt x="6018" y="23283"/>
                    <a:pt x="6018" y="23253"/>
                    <a:pt x="5958" y="23222"/>
                  </a:cubicBezTo>
                  <a:lnTo>
                    <a:pt x="5714" y="22918"/>
                  </a:lnTo>
                  <a:lnTo>
                    <a:pt x="5806" y="23070"/>
                  </a:lnTo>
                  <a:cubicBezTo>
                    <a:pt x="5720" y="22985"/>
                    <a:pt x="5650" y="22885"/>
                    <a:pt x="5637" y="22885"/>
                  </a:cubicBezTo>
                  <a:lnTo>
                    <a:pt x="5637" y="22885"/>
                  </a:lnTo>
                  <a:cubicBezTo>
                    <a:pt x="5631" y="22885"/>
                    <a:pt x="5635" y="22903"/>
                    <a:pt x="5654" y="22949"/>
                  </a:cubicBezTo>
                  <a:cubicBezTo>
                    <a:pt x="5532" y="22736"/>
                    <a:pt x="4803" y="21885"/>
                    <a:pt x="4742" y="21763"/>
                  </a:cubicBezTo>
                  <a:cubicBezTo>
                    <a:pt x="4567" y="21588"/>
                    <a:pt x="4420" y="21413"/>
                    <a:pt x="4274" y="21238"/>
                  </a:cubicBezTo>
                  <a:lnTo>
                    <a:pt x="4274" y="21238"/>
                  </a:lnTo>
                  <a:cubicBezTo>
                    <a:pt x="4287" y="21258"/>
                    <a:pt x="4289" y="21274"/>
                    <a:pt x="4281" y="21274"/>
                  </a:cubicBezTo>
                  <a:cubicBezTo>
                    <a:pt x="4267" y="21274"/>
                    <a:pt x="4229" y="21237"/>
                    <a:pt x="4164" y="21125"/>
                  </a:cubicBezTo>
                  <a:lnTo>
                    <a:pt x="4164" y="21125"/>
                  </a:lnTo>
                  <a:cubicBezTo>
                    <a:pt x="4168" y="21126"/>
                    <a:pt x="4171" y="21127"/>
                    <a:pt x="4173" y="21127"/>
                  </a:cubicBezTo>
                  <a:cubicBezTo>
                    <a:pt x="4227" y="21127"/>
                    <a:pt x="3940" y="20809"/>
                    <a:pt x="3841" y="20629"/>
                  </a:cubicBezTo>
                  <a:lnTo>
                    <a:pt x="3841" y="20629"/>
                  </a:lnTo>
                  <a:cubicBezTo>
                    <a:pt x="3841" y="20630"/>
                    <a:pt x="3841" y="20630"/>
                    <a:pt x="3840" y="20630"/>
                  </a:cubicBezTo>
                  <a:cubicBezTo>
                    <a:pt x="3827" y="20630"/>
                    <a:pt x="3542" y="20252"/>
                    <a:pt x="3510" y="20252"/>
                  </a:cubicBezTo>
                  <a:lnTo>
                    <a:pt x="3510" y="20252"/>
                  </a:lnTo>
                  <a:cubicBezTo>
                    <a:pt x="3504" y="20252"/>
                    <a:pt x="3508" y="20268"/>
                    <a:pt x="3526" y="20304"/>
                  </a:cubicBezTo>
                  <a:cubicBezTo>
                    <a:pt x="3435" y="20152"/>
                    <a:pt x="3556" y="20274"/>
                    <a:pt x="3465" y="20152"/>
                  </a:cubicBezTo>
                  <a:cubicBezTo>
                    <a:pt x="3161" y="19788"/>
                    <a:pt x="2857" y="19332"/>
                    <a:pt x="2492" y="18845"/>
                  </a:cubicBezTo>
                  <a:lnTo>
                    <a:pt x="2492" y="18845"/>
                  </a:lnTo>
                  <a:cubicBezTo>
                    <a:pt x="2492" y="18845"/>
                    <a:pt x="2506" y="18899"/>
                    <a:pt x="2488" y="18899"/>
                  </a:cubicBezTo>
                  <a:cubicBezTo>
                    <a:pt x="2479" y="18899"/>
                    <a:pt x="2462" y="18886"/>
                    <a:pt x="2432" y="18845"/>
                  </a:cubicBezTo>
                  <a:lnTo>
                    <a:pt x="2310" y="18572"/>
                  </a:lnTo>
                  <a:cubicBezTo>
                    <a:pt x="2219" y="18511"/>
                    <a:pt x="2189" y="18541"/>
                    <a:pt x="2097" y="18359"/>
                  </a:cubicBezTo>
                  <a:lnTo>
                    <a:pt x="2097" y="18359"/>
                  </a:lnTo>
                  <a:cubicBezTo>
                    <a:pt x="2107" y="18379"/>
                    <a:pt x="2114" y="18386"/>
                    <a:pt x="2118" y="18386"/>
                  </a:cubicBezTo>
                  <a:cubicBezTo>
                    <a:pt x="2124" y="18386"/>
                    <a:pt x="2118" y="18359"/>
                    <a:pt x="2097" y="18359"/>
                  </a:cubicBezTo>
                  <a:cubicBezTo>
                    <a:pt x="1763" y="17873"/>
                    <a:pt x="1429" y="17417"/>
                    <a:pt x="1094" y="16930"/>
                  </a:cubicBezTo>
                  <a:cubicBezTo>
                    <a:pt x="760" y="16444"/>
                    <a:pt x="486" y="15927"/>
                    <a:pt x="274" y="15411"/>
                  </a:cubicBezTo>
                  <a:lnTo>
                    <a:pt x="274" y="15411"/>
                  </a:lnTo>
                  <a:cubicBezTo>
                    <a:pt x="284" y="15453"/>
                    <a:pt x="287" y="15469"/>
                    <a:pt x="285" y="15469"/>
                  </a:cubicBezTo>
                  <a:cubicBezTo>
                    <a:pt x="280" y="15469"/>
                    <a:pt x="261" y="15429"/>
                    <a:pt x="233" y="15381"/>
                  </a:cubicBezTo>
                  <a:lnTo>
                    <a:pt x="233" y="15381"/>
                  </a:lnTo>
                  <a:cubicBezTo>
                    <a:pt x="229" y="15370"/>
                    <a:pt x="224" y="15360"/>
                    <a:pt x="221" y="15351"/>
                  </a:cubicBezTo>
                  <a:lnTo>
                    <a:pt x="221" y="15351"/>
                  </a:lnTo>
                  <a:lnTo>
                    <a:pt x="225" y="15369"/>
                  </a:lnTo>
                  <a:lnTo>
                    <a:pt x="225" y="15369"/>
                  </a:lnTo>
                  <a:cubicBezTo>
                    <a:pt x="221" y="15363"/>
                    <a:pt x="217" y="15356"/>
                    <a:pt x="213" y="15350"/>
                  </a:cubicBezTo>
                  <a:lnTo>
                    <a:pt x="213" y="15350"/>
                  </a:lnTo>
                  <a:cubicBezTo>
                    <a:pt x="224" y="15372"/>
                    <a:pt x="223" y="15378"/>
                    <a:pt x="217" y="15378"/>
                  </a:cubicBezTo>
                  <a:cubicBezTo>
                    <a:pt x="210" y="15378"/>
                    <a:pt x="198" y="15371"/>
                    <a:pt x="190" y="15371"/>
                  </a:cubicBezTo>
                  <a:cubicBezTo>
                    <a:pt x="186" y="15371"/>
                    <a:pt x="182" y="15373"/>
                    <a:pt x="182" y="15380"/>
                  </a:cubicBezTo>
                  <a:cubicBezTo>
                    <a:pt x="182" y="15350"/>
                    <a:pt x="152" y="15289"/>
                    <a:pt x="152" y="15259"/>
                  </a:cubicBezTo>
                  <a:cubicBezTo>
                    <a:pt x="152" y="15228"/>
                    <a:pt x="152" y="15198"/>
                    <a:pt x="152" y="15167"/>
                  </a:cubicBezTo>
                  <a:cubicBezTo>
                    <a:pt x="152" y="15107"/>
                    <a:pt x="182" y="15046"/>
                    <a:pt x="213" y="14985"/>
                  </a:cubicBezTo>
                  <a:cubicBezTo>
                    <a:pt x="213" y="14955"/>
                    <a:pt x="304" y="14864"/>
                    <a:pt x="395" y="14833"/>
                  </a:cubicBezTo>
                  <a:cubicBezTo>
                    <a:pt x="517" y="14772"/>
                    <a:pt x="608" y="14742"/>
                    <a:pt x="638" y="14742"/>
                  </a:cubicBezTo>
                  <a:cubicBezTo>
                    <a:pt x="590" y="14742"/>
                    <a:pt x="561" y="14742"/>
                    <a:pt x="520" y="14757"/>
                  </a:cubicBezTo>
                  <a:lnTo>
                    <a:pt x="520" y="14757"/>
                  </a:lnTo>
                  <a:cubicBezTo>
                    <a:pt x="544" y="14742"/>
                    <a:pt x="529" y="14729"/>
                    <a:pt x="495" y="14729"/>
                  </a:cubicBezTo>
                  <a:cubicBezTo>
                    <a:pt x="476" y="14729"/>
                    <a:pt x="452" y="14733"/>
                    <a:pt x="426" y="14742"/>
                  </a:cubicBezTo>
                  <a:cubicBezTo>
                    <a:pt x="353" y="14742"/>
                    <a:pt x="260" y="14781"/>
                    <a:pt x="226" y="14781"/>
                  </a:cubicBezTo>
                  <a:cubicBezTo>
                    <a:pt x="218" y="14781"/>
                    <a:pt x="213" y="14778"/>
                    <a:pt x="213" y="14772"/>
                  </a:cubicBezTo>
                  <a:cubicBezTo>
                    <a:pt x="61" y="14864"/>
                    <a:pt x="0" y="15046"/>
                    <a:pt x="0" y="15198"/>
                  </a:cubicBezTo>
                  <a:cubicBezTo>
                    <a:pt x="30" y="15411"/>
                    <a:pt x="91" y="15563"/>
                    <a:pt x="213" y="15745"/>
                  </a:cubicBezTo>
                  <a:cubicBezTo>
                    <a:pt x="220" y="15767"/>
                    <a:pt x="222" y="15775"/>
                    <a:pt x="221" y="15775"/>
                  </a:cubicBezTo>
                  <a:cubicBezTo>
                    <a:pt x="218" y="15775"/>
                    <a:pt x="197" y="15730"/>
                    <a:pt x="187" y="15730"/>
                  </a:cubicBezTo>
                  <a:cubicBezTo>
                    <a:pt x="184" y="15730"/>
                    <a:pt x="182" y="15734"/>
                    <a:pt x="182" y="15745"/>
                  </a:cubicBezTo>
                  <a:cubicBezTo>
                    <a:pt x="274" y="15836"/>
                    <a:pt x="334" y="15988"/>
                    <a:pt x="395" y="16110"/>
                  </a:cubicBezTo>
                  <a:cubicBezTo>
                    <a:pt x="699" y="16626"/>
                    <a:pt x="821" y="16839"/>
                    <a:pt x="1185" y="17417"/>
                  </a:cubicBezTo>
                  <a:lnTo>
                    <a:pt x="1185" y="17356"/>
                  </a:lnTo>
                  <a:cubicBezTo>
                    <a:pt x="1246" y="17417"/>
                    <a:pt x="1277" y="17508"/>
                    <a:pt x="1307" y="17569"/>
                  </a:cubicBezTo>
                  <a:cubicBezTo>
                    <a:pt x="1322" y="17583"/>
                    <a:pt x="1330" y="17589"/>
                    <a:pt x="1333" y="17589"/>
                  </a:cubicBezTo>
                  <a:cubicBezTo>
                    <a:pt x="1353" y="17589"/>
                    <a:pt x="1157" y="17313"/>
                    <a:pt x="1193" y="17313"/>
                  </a:cubicBezTo>
                  <a:cubicBezTo>
                    <a:pt x="1197" y="17313"/>
                    <a:pt x="1205" y="17317"/>
                    <a:pt x="1216" y="17326"/>
                  </a:cubicBezTo>
                  <a:cubicBezTo>
                    <a:pt x="1277" y="17538"/>
                    <a:pt x="1793" y="18177"/>
                    <a:pt x="1824" y="18298"/>
                  </a:cubicBezTo>
                  <a:cubicBezTo>
                    <a:pt x="1862" y="18355"/>
                    <a:pt x="1873" y="18370"/>
                    <a:pt x="1875" y="18370"/>
                  </a:cubicBezTo>
                  <a:cubicBezTo>
                    <a:pt x="1878" y="18370"/>
                    <a:pt x="1867" y="18348"/>
                    <a:pt x="1874" y="18348"/>
                  </a:cubicBezTo>
                  <a:lnTo>
                    <a:pt x="1874" y="18348"/>
                  </a:lnTo>
                  <a:cubicBezTo>
                    <a:pt x="1880" y="18348"/>
                    <a:pt x="1898" y="18363"/>
                    <a:pt x="1945" y="18420"/>
                  </a:cubicBezTo>
                  <a:lnTo>
                    <a:pt x="1945" y="18481"/>
                  </a:lnTo>
                  <a:lnTo>
                    <a:pt x="2006" y="18511"/>
                  </a:lnTo>
                  <a:cubicBezTo>
                    <a:pt x="2079" y="18608"/>
                    <a:pt x="2113" y="18704"/>
                    <a:pt x="2108" y="18725"/>
                  </a:cubicBezTo>
                  <a:lnTo>
                    <a:pt x="2108" y="18725"/>
                  </a:lnTo>
                  <a:cubicBezTo>
                    <a:pt x="2081" y="18683"/>
                    <a:pt x="2056" y="18641"/>
                    <a:pt x="2037" y="18602"/>
                  </a:cubicBezTo>
                  <a:lnTo>
                    <a:pt x="2037" y="18602"/>
                  </a:lnTo>
                  <a:cubicBezTo>
                    <a:pt x="2037" y="18633"/>
                    <a:pt x="2097" y="18693"/>
                    <a:pt x="2097" y="18724"/>
                  </a:cubicBezTo>
                  <a:cubicBezTo>
                    <a:pt x="2101" y="18727"/>
                    <a:pt x="2103" y="18728"/>
                    <a:pt x="2105" y="18728"/>
                  </a:cubicBezTo>
                  <a:cubicBezTo>
                    <a:pt x="2107" y="18728"/>
                    <a:pt x="2108" y="18727"/>
                    <a:pt x="2108" y="18725"/>
                  </a:cubicBezTo>
                  <a:lnTo>
                    <a:pt x="2108" y="18725"/>
                  </a:lnTo>
                  <a:cubicBezTo>
                    <a:pt x="2185" y="18841"/>
                    <a:pt x="2281" y="18961"/>
                    <a:pt x="2334" y="19033"/>
                  </a:cubicBezTo>
                  <a:lnTo>
                    <a:pt x="2334" y="19033"/>
                  </a:lnTo>
                  <a:lnTo>
                    <a:pt x="2249" y="18906"/>
                  </a:lnTo>
                  <a:lnTo>
                    <a:pt x="2249" y="18906"/>
                  </a:lnTo>
                  <a:cubicBezTo>
                    <a:pt x="2644" y="19392"/>
                    <a:pt x="3070" y="20000"/>
                    <a:pt x="3465" y="20426"/>
                  </a:cubicBezTo>
                  <a:lnTo>
                    <a:pt x="3465" y="20396"/>
                  </a:lnTo>
                  <a:cubicBezTo>
                    <a:pt x="3739" y="20730"/>
                    <a:pt x="3678" y="20669"/>
                    <a:pt x="3982" y="21064"/>
                  </a:cubicBezTo>
                  <a:cubicBezTo>
                    <a:pt x="4073" y="21155"/>
                    <a:pt x="4134" y="21247"/>
                    <a:pt x="4225" y="21338"/>
                  </a:cubicBezTo>
                  <a:cubicBezTo>
                    <a:pt x="4212" y="21324"/>
                    <a:pt x="4205" y="21319"/>
                    <a:pt x="4203" y="21319"/>
                  </a:cubicBezTo>
                  <a:lnTo>
                    <a:pt x="4203" y="21319"/>
                  </a:lnTo>
                  <a:cubicBezTo>
                    <a:pt x="4191" y="21319"/>
                    <a:pt x="4285" y="21448"/>
                    <a:pt x="4259" y="21448"/>
                  </a:cubicBezTo>
                  <a:cubicBezTo>
                    <a:pt x="4253" y="21448"/>
                    <a:pt x="4243" y="21442"/>
                    <a:pt x="4225" y="21429"/>
                  </a:cubicBezTo>
                  <a:lnTo>
                    <a:pt x="4225" y="21429"/>
                  </a:lnTo>
                  <a:cubicBezTo>
                    <a:pt x="4347" y="21551"/>
                    <a:pt x="4468" y="21703"/>
                    <a:pt x="4620" y="21824"/>
                  </a:cubicBezTo>
                  <a:lnTo>
                    <a:pt x="4651" y="21885"/>
                  </a:lnTo>
                  <a:cubicBezTo>
                    <a:pt x="4742" y="21946"/>
                    <a:pt x="4833" y="22037"/>
                    <a:pt x="4894" y="22158"/>
                  </a:cubicBezTo>
                  <a:cubicBezTo>
                    <a:pt x="4868" y="22126"/>
                    <a:pt x="4857" y="22115"/>
                    <a:pt x="4855" y="22115"/>
                  </a:cubicBezTo>
                  <a:lnTo>
                    <a:pt x="4855" y="22115"/>
                  </a:lnTo>
                  <a:cubicBezTo>
                    <a:pt x="4848" y="22115"/>
                    <a:pt x="4904" y="22202"/>
                    <a:pt x="4887" y="22202"/>
                  </a:cubicBezTo>
                  <a:cubicBezTo>
                    <a:pt x="4881" y="22202"/>
                    <a:pt x="4865" y="22191"/>
                    <a:pt x="4833" y="22158"/>
                  </a:cubicBezTo>
                  <a:lnTo>
                    <a:pt x="4833" y="22158"/>
                  </a:lnTo>
                  <a:cubicBezTo>
                    <a:pt x="5107" y="22584"/>
                    <a:pt x="5350" y="22706"/>
                    <a:pt x="5441" y="22918"/>
                  </a:cubicBezTo>
                  <a:cubicBezTo>
                    <a:pt x="5466" y="22939"/>
                    <a:pt x="5479" y="22948"/>
                    <a:pt x="5483" y="22948"/>
                  </a:cubicBezTo>
                  <a:cubicBezTo>
                    <a:pt x="5507" y="22948"/>
                    <a:pt x="5246" y="22664"/>
                    <a:pt x="5269" y="22664"/>
                  </a:cubicBezTo>
                  <a:lnTo>
                    <a:pt x="5269" y="22664"/>
                  </a:lnTo>
                  <a:cubicBezTo>
                    <a:pt x="5272" y="22664"/>
                    <a:pt x="5278" y="22667"/>
                    <a:pt x="5289" y="22675"/>
                  </a:cubicBezTo>
                  <a:cubicBezTo>
                    <a:pt x="5277" y="22652"/>
                    <a:pt x="5276" y="22642"/>
                    <a:pt x="5281" y="22642"/>
                  </a:cubicBezTo>
                  <a:cubicBezTo>
                    <a:pt x="5305" y="22642"/>
                    <a:pt x="5458" y="22820"/>
                    <a:pt x="5532" y="22918"/>
                  </a:cubicBezTo>
                  <a:cubicBezTo>
                    <a:pt x="5654" y="23101"/>
                    <a:pt x="5775" y="23313"/>
                    <a:pt x="5897" y="23496"/>
                  </a:cubicBezTo>
                  <a:lnTo>
                    <a:pt x="5866" y="23435"/>
                  </a:lnTo>
                  <a:lnTo>
                    <a:pt x="5866" y="23435"/>
                  </a:lnTo>
                  <a:cubicBezTo>
                    <a:pt x="5958" y="23557"/>
                    <a:pt x="6049" y="23648"/>
                    <a:pt x="6170" y="23800"/>
                  </a:cubicBezTo>
                  <a:cubicBezTo>
                    <a:pt x="6262" y="23861"/>
                    <a:pt x="6322" y="23982"/>
                    <a:pt x="6383" y="23982"/>
                  </a:cubicBezTo>
                  <a:lnTo>
                    <a:pt x="6140" y="23709"/>
                  </a:lnTo>
                  <a:lnTo>
                    <a:pt x="6140" y="23709"/>
                  </a:lnTo>
                  <a:cubicBezTo>
                    <a:pt x="6322" y="23891"/>
                    <a:pt x="6505" y="24073"/>
                    <a:pt x="6657" y="24286"/>
                  </a:cubicBezTo>
                  <a:cubicBezTo>
                    <a:pt x="6612" y="24242"/>
                    <a:pt x="6568" y="24214"/>
                    <a:pt x="6536" y="24178"/>
                  </a:cubicBezTo>
                  <a:lnTo>
                    <a:pt x="6536" y="24178"/>
                  </a:lnTo>
                  <a:cubicBezTo>
                    <a:pt x="6586" y="24247"/>
                    <a:pt x="6637" y="24302"/>
                    <a:pt x="6687" y="24377"/>
                  </a:cubicBezTo>
                  <a:cubicBezTo>
                    <a:pt x="6657" y="24377"/>
                    <a:pt x="6383" y="24043"/>
                    <a:pt x="6231" y="23861"/>
                  </a:cubicBezTo>
                  <a:lnTo>
                    <a:pt x="6231" y="23861"/>
                  </a:lnTo>
                  <a:cubicBezTo>
                    <a:pt x="6258" y="23967"/>
                    <a:pt x="6473" y="24145"/>
                    <a:pt x="6441" y="24145"/>
                  </a:cubicBezTo>
                  <a:cubicBezTo>
                    <a:pt x="6437" y="24145"/>
                    <a:pt x="6428" y="24142"/>
                    <a:pt x="6414" y="24134"/>
                  </a:cubicBezTo>
                  <a:lnTo>
                    <a:pt x="6414" y="24134"/>
                  </a:lnTo>
                  <a:cubicBezTo>
                    <a:pt x="6566" y="24225"/>
                    <a:pt x="6657" y="24438"/>
                    <a:pt x="6900" y="24620"/>
                  </a:cubicBezTo>
                  <a:lnTo>
                    <a:pt x="6869" y="24620"/>
                  </a:lnTo>
                  <a:cubicBezTo>
                    <a:pt x="6900" y="24651"/>
                    <a:pt x="6961" y="24712"/>
                    <a:pt x="7021" y="24772"/>
                  </a:cubicBezTo>
                  <a:lnTo>
                    <a:pt x="6900" y="24681"/>
                  </a:lnTo>
                  <a:lnTo>
                    <a:pt x="6900" y="24681"/>
                  </a:lnTo>
                  <a:cubicBezTo>
                    <a:pt x="7052" y="24864"/>
                    <a:pt x="7173" y="25046"/>
                    <a:pt x="7325" y="25198"/>
                  </a:cubicBezTo>
                  <a:cubicBezTo>
                    <a:pt x="7021" y="24864"/>
                    <a:pt x="7265" y="25107"/>
                    <a:pt x="7173" y="24924"/>
                  </a:cubicBezTo>
                  <a:lnTo>
                    <a:pt x="7173" y="24924"/>
                  </a:lnTo>
                  <a:cubicBezTo>
                    <a:pt x="7508" y="25315"/>
                    <a:pt x="7356" y="25245"/>
                    <a:pt x="7659" y="25584"/>
                  </a:cubicBezTo>
                  <a:lnTo>
                    <a:pt x="7659" y="25584"/>
                  </a:lnTo>
                  <a:cubicBezTo>
                    <a:pt x="7632" y="25545"/>
                    <a:pt x="7611" y="25510"/>
                    <a:pt x="7613" y="25510"/>
                  </a:cubicBezTo>
                  <a:lnTo>
                    <a:pt x="7613" y="25510"/>
                  </a:lnTo>
                  <a:cubicBezTo>
                    <a:pt x="7614" y="25510"/>
                    <a:pt x="7619" y="25516"/>
                    <a:pt x="7629" y="25532"/>
                  </a:cubicBezTo>
                  <a:cubicBezTo>
                    <a:pt x="7672" y="25575"/>
                    <a:pt x="7714" y="25631"/>
                    <a:pt x="7751" y="25684"/>
                  </a:cubicBezTo>
                  <a:lnTo>
                    <a:pt x="7751" y="25684"/>
                  </a:lnTo>
                  <a:cubicBezTo>
                    <a:pt x="7716" y="25647"/>
                    <a:pt x="7686" y="25614"/>
                    <a:pt x="7659" y="25584"/>
                  </a:cubicBezTo>
                  <a:lnTo>
                    <a:pt x="7659" y="25584"/>
                  </a:lnTo>
                  <a:cubicBezTo>
                    <a:pt x="7688" y="25625"/>
                    <a:pt x="7725" y="25671"/>
                    <a:pt x="7751" y="25684"/>
                  </a:cubicBezTo>
                  <a:lnTo>
                    <a:pt x="7751" y="25684"/>
                  </a:lnTo>
                  <a:cubicBezTo>
                    <a:pt x="7751" y="25684"/>
                    <a:pt x="7751" y="25684"/>
                    <a:pt x="7751" y="25684"/>
                  </a:cubicBezTo>
                  <a:lnTo>
                    <a:pt x="7751" y="25684"/>
                  </a:lnTo>
                  <a:cubicBezTo>
                    <a:pt x="7751" y="25684"/>
                    <a:pt x="7751" y="25684"/>
                    <a:pt x="7751" y="25684"/>
                  </a:cubicBezTo>
                  <a:cubicBezTo>
                    <a:pt x="7751" y="25684"/>
                    <a:pt x="7751" y="25684"/>
                    <a:pt x="7751" y="25684"/>
                  </a:cubicBezTo>
                  <a:lnTo>
                    <a:pt x="7751" y="25684"/>
                  </a:lnTo>
                  <a:cubicBezTo>
                    <a:pt x="7792" y="25746"/>
                    <a:pt x="7826" y="25804"/>
                    <a:pt x="7842" y="25836"/>
                  </a:cubicBezTo>
                  <a:cubicBezTo>
                    <a:pt x="7932" y="25926"/>
                    <a:pt x="7971" y="25955"/>
                    <a:pt x="7985" y="25955"/>
                  </a:cubicBezTo>
                  <a:cubicBezTo>
                    <a:pt x="7990" y="25955"/>
                    <a:pt x="7991" y="25949"/>
                    <a:pt x="7989" y="25941"/>
                  </a:cubicBezTo>
                  <a:lnTo>
                    <a:pt x="7989" y="25941"/>
                  </a:lnTo>
                  <a:cubicBezTo>
                    <a:pt x="8043" y="26022"/>
                    <a:pt x="8106" y="26040"/>
                    <a:pt x="8237" y="26171"/>
                  </a:cubicBezTo>
                  <a:cubicBezTo>
                    <a:pt x="8511" y="26505"/>
                    <a:pt x="8328" y="26201"/>
                    <a:pt x="8602" y="26535"/>
                  </a:cubicBezTo>
                  <a:lnTo>
                    <a:pt x="8450" y="26414"/>
                  </a:lnTo>
                  <a:lnTo>
                    <a:pt x="8602" y="26596"/>
                  </a:lnTo>
                  <a:lnTo>
                    <a:pt x="8572" y="26596"/>
                  </a:lnTo>
                  <a:cubicBezTo>
                    <a:pt x="8693" y="26718"/>
                    <a:pt x="8815" y="26839"/>
                    <a:pt x="8936" y="26991"/>
                  </a:cubicBezTo>
                  <a:cubicBezTo>
                    <a:pt x="8930" y="26978"/>
                    <a:pt x="8932" y="26972"/>
                    <a:pt x="8940" y="26972"/>
                  </a:cubicBezTo>
                  <a:cubicBezTo>
                    <a:pt x="8970" y="26972"/>
                    <a:pt x="9078" y="27048"/>
                    <a:pt x="9149" y="27143"/>
                  </a:cubicBezTo>
                  <a:cubicBezTo>
                    <a:pt x="9240" y="27265"/>
                    <a:pt x="9058" y="27113"/>
                    <a:pt x="9271" y="27326"/>
                  </a:cubicBezTo>
                  <a:cubicBezTo>
                    <a:pt x="9180" y="27265"/>
                    <a:pt x="9119" y="27204"/>
                    <a:pt x="9088" y="27113"/>
                  </a:cubicBezTo>
                  <a:cubicBezTo>
                    <a:pt x="9058" y="27113"/>
                    <a:pt x="8997" y="27083"/>
                    <a:pt x="8997" y="27083"/>
                  </a:cubicBezTo>
                  <a:lnTo>
                    <a:pt x="8997" y="27083"/>
                  </a:lnTo>
                  <a:cubicBezTo>
                    <a:pt x="9119" y="27204"/>
                    <a:pt x="9210" y="27356"/>
                    <a:pt x="9332" y="27447"/>
                  </a:cubicBezTo>
                  <a:cubicBezTo>
                    <a:pt x="9301" y="27417"/>
                    <a:pt x="9271" y="27386"/>
                    <a:pt x="9271" y="27356"/>
                  </a:cubicBezTo>
                  <a:lnTo>
                    <a:pt x="9271" y="27356"/>
                  </a:lnTo>
                  <a:lnTo>
                    <a:pt x="9575" y="27660"/>
                  </a:lnTo>
                  <a:cubicBezTo>
                    <a:pt x="9588" y="27686"/>
                    <a:pt x="9590" y="27695"/>
                    <a:pt x="9585" y="27695"/>
                  </a:cubicBezTo>
                  <a:cubicBezTo>
                    <a:pt x="9579" y="27695"/>
                    <a:pt x="9562" y="27678"/>
                    <a:pt x="9545" y="27661"/>
                  </a:cubicBezTo>
                  <a:lnTo>
                    <a:pt x="9545" y="27661"/>
                  </a:lnTo>
                  <a:cubicBezTo>
                    <a:pt x="9605" y="27721"/>
                    <a:pt x="9636" y="27752"/>
                    <a:pt x="9727" y="27873"/>
                  </a:cubicBezTo>
                  <a:cubicBezTo>
                    <a:pt x="9696" y="27842"/>
                    <a:pt x="9696" y="27873"/>
                    <a:pt x="9544" y="27751"/>
                  </a:cubicBezTo>
                  <a:lnTo>
                    <a:pt x="9544" y="27751"/>
                  </a:lnTo>
                  <a:lnTo>
                    <a:pt x="9848" y="28025"/>
                  </a:lnTo>
                  <a:cubicBezTo>
                    <a:pt x="9848" y="28052"/>
                    <a:pt x="9949" y="28181"/>
                    <a:pt x="9944" y="28181"/>
                  </a:cubicBezTo>
                  <a:cubicBezTo>
                    <a:pt x="9944" y="28181"/>
                    <a:pt x="9942" y="28180"/>
                    <a:pt x="9939" y="28177"/>
                  </a:cubicBezTo>
                  <a:lnTo>
                    <a:pt x="9939" y="28177"/>
                  </a:lnTo>
                  <a:cubicBezTo>
                    <a:pt x="10034" y="28272"/>
                    <a:pt x="10165" y="28390"/>
                    <a:pt x="10301" y="28525"/>
                  </a:cubicBezTo>
                  <a:lnTo>
                    <a:pt x="10301" y="28525"/>
                  </a:lnTo>
                  <a:cubicBezTo>
                    <a:pt x="10325" y="28565"/>
                    <a:pt x="10348" y="28602"/>
                    <a:pt x="10335" y="28602"/>
                  </a:cubicBezTo>
                  <a:cubicBezTo>
                    <a:pt x="10517" y="28845"/>
                    <a:pt x="10669" y="29089"/>
                    <a:pt x="10851" y="29332"/>
                  </a:cubicBezTo>
                  <a:lnTo>
                    <a:pt x="10851" y="29271"/>
                  </a:lnTo>
                  <a:lnTo>
                    <a:pt x="10912" y="29332"/>
                  </a:lnTo>
                  <a:cubicBezTo>
                    <a:pt x="10912" y="29362"/>
                    <a:pt x="10912" y="29377"/>
                    <a:pt x="10904" y="29377"/>
                  </a:cubicBezTo>
                  <a:cubicBezTo>
                    <a:pt x="10897" y="29377"/>
                    <a:pt x="10882" y="29362"/>
                    <a:pt x="10851" y="29332"/>
                  </a:cubicBezTo>
                  <a:lnTo>
                    <a:pt x="10851" y="29332"/>
                  </a:lnTo>
                  <a:cubicBezTo>
                    <a:pt x="10882" y="29393"/>
                    <a:pt x="10973" y="29423"/>
                    <a:pt x="10973" y="29423"/>
                  </a:cubicBezTo>
                  <a:cubicBezTo>
                    <a:pt x="10990" y="29449"/>
                    <a:pt x="10990" y="29458"/>
                    <a:pt x="10982" y="29458"/>
                  </a:cubicBezTo>
                  <a:cubicBezTo>
                    <a:pt x="10966" y="29458"/>
                    <a:pt x="10912" y="29418"/>
                    <a:pt x="10908" y="29418"/>
                  </a:cubicBezTo>
                  <a:lnTo>
                    <a:pt x="10908" y="29418"/>
                  </a:lnTo>
                  <a:cubicBezTo>
                    <a:pt x="10907" y="29418"/>
                    <a:pt x="10909" y="29419"/>
                    <a:pt x="10912" y="29423"/>
                  </a:cubicBezTo>
                  <a:lnTo>
                    <a:pt x="10942" y="29453"/>
                  </a:lnTo>
                  <a:cubicBezTo>
                    <a:pt x="11003" y="29484"/>
                    <a:pt x="11034" y="29514"/>
                    <a:pt x="11064" y="29545"/>
                  </a:cubicBezTo>
                  <a:cubicBezTo>
                    <a:pt x="11064" y="29605"/>
                    <a:pt x="11094" y="29605"/>
                    <a:pt x="11064" y="29605"/>
                  </a:cubicBezTo>
                  <a:cubicBezTo>
                    <a:pt x="11034" y="29605"/>
                    <a:pt x="11064" y="29636"/>
                    <a:pt x="11064" y="29636"/>
                  </a:cubicBezTo>
                  <a:lnTo>
                    <a:pt x="11338" y="29697"/>
                  </a:lnTo>
                  <a:lnTo>
                    <a:pt x="11338" y="29666"/>
                  </a:lnTo>
                  <a:cubicBezTo>
                    <a:pt x="11375" y="29703"/>
                    <a:pt x="11391" y="29717"/>
                    <a:pt x="11395" y="29717"/>
                  </a:cubicBezTo>
                  <a:cubicBezTo>
                    <a:pt x="11402" y="29717"/>
                    <a:pt x="11369" y="29670"/>
                    <a:pt x="11358" y="29649"/>
                  </a:cubicBezTo>
                  <a:lnTo>
                    <a:pt x="11358" y="29649"/>
                  </a:lnTo>
                  <a:cubicBezTo>
                    <a:pt x="11384" y="29669"/>
                    <a:pt x="11393" y="29692"/>
                    <a:pt x="11397" y="29692"/>
                  </a:cubicBezTo>
                  <a:cubicBezTo>
                    <a:pt x="11398" y="29692"/>
                    <a:pt x="11398" y="29686"/>
                    <a:pt x="11398" y="29669"/>
                  </a:cubicBezTo>
                  <a:lnTo>
                    <a:pt x="11398" y="29669"/>
                  </a:lnTo>
                  <a:cubicBezTo>
                    <a:pt x="11398" y="29669"/>
                    <a:pt x="11398" y="29669"/>
                    <a:pt x="11399" y="29669"/>
                  </a:cubicBezTo>
                  <a:lnTo>
                    <a:pt x="11399" y="29669"/>
                  </a:lnTo>
                  <a:cubicBezTo>
                    <a:pt x="11403" y="29728"/>
                    <a:pt x="11522" y="29844"/>
                    <a:pt x="11609" y="29937"/>
                  </a:cubicBezTo>
                  <a:lnTo>
                    <a:pt x="11609" y="29937"/>
                  </a:lnTo>
                  <a:cubicBezTo>
                    <a:pt x="11610" y="29938"/>
                    <a:pt x="11611" y="29939"/>
                    <a:pt x="11611" y="29940"/>
                  </a:cubicBezTo>
                  <a:cubicBezTo>
                    <a:pt x="11612" y="29940"/>
                    <a:pt x="11613" y="29941"/>
                    <a:pt x="11614" y="29941"/>
                  </a:cubicBezTo>
                  <a:lnTo>
                    <a:pt x="11614" y="29941"/>
                  </a:lnTo>
                  <a:cubicBezTo>
                    <a:pt x="11664" y="29995"/>
                    <a:pt x="11702" y="30040"/>
                    <a:pt x="11702" y="30061"/>
                  </a:cubicBezTo>
                  <a:cubicBezTo>
                    <a:pt x="11794" y="30092"/>
                    <a:pt x="11854" y="30152"/>
                    <a:pt x="11885" y="30213"/>
                  </a:cubicBezTo>
                  <a:cubicBezTo>
                    <a:pt x="11885" y="30199"/>
                    <a:pt x="11891" y="30185"/>
                    <a:pt x="11901" y="30180"/>
                  </a:cubicBezTo>
                  <a:lnTo>
                    <a:pt x="11901" y="30180"/>
                  </a:lnTo>
                  <a:cubicBezTo>
                    <a:pt x="11914" y="30192"/>
                    <a:pt x="11927" y="30205"/>
                    <a:pt x="11939" y="30217"/>
                  </a:cubicBezTo>
                  <a:lnTo>
                    <a:pt x="11939" y="30217"/>
                  </a:lnTo>
                  <a:cubicBezTo>
                    <a:pt x="11923" y="30231"/>
                    <a:pt x="11934" y="30252"/>
                    <a:pt x="11954" y="30279"/>
                  </a:cubicBezTo>
                  <a:lnTo>
                    <a:pt x="11954" y="30279"/>
                  </a:lnTo>
                  <a:cubicBezTo>
                    <a:pt x="11951" y="30277"/>
                    <a:pt x="11948" y="30276"/>
                    <a:pt x="11946" y="30274"/>
                  </a:cubicBezTo>
                  <a:lnTo>
                    <a:pt x="11946" y="30274"/>
                  </a:lnTo>
                  <a:lnTo>
                    <a:pt x="12016" y="30362"/>
                  </a:lnTo>
                  <a:lnTo>
                    <a:pt x="12016" y="30362"/>
                  </a:lnTo>
                  <a:cubicBezTo>
                    <a:pt x="12023" y="30373"/>
                    <a:pt x="12028" y="30385"/>
                    <a:pt x="12032" y="30396"/>
                  </a:cubicBezTo>
                  <a:lnTo>
                    <a:pt x="12032" y="30396"/>
                  </a:lnTo>
                  <a:cubicBezTo>
                    <a:pt x="11926" y="30304"/>
                    <a:pt x="11848" y="30221"/>
                    <a:pt x="11837" y="30221"/>
                  </a:cubicBezTo>
                  <a:lnTo>
                    <a:pt x="11837" y="30221"/>
                  </a:lnTo>
                  <a:cubicBezTo>
                    <a:pt x="11831" y="30221"/>
                    <a:pt x="11845" y="30245"/>
                    <a:pt x="11885" y="30304"/>
                  </a:cubicBezTo>
                  <a:cubicBezTo>
                    <a:pt x="11886" y="30304"/>
                    <a:pt x="11888" y="30303"/>
                    <a:pt x="11890" y="30303"/>
                  </a:cubicBezTo>
                  <a:cubicBezTo>
                    <a:pt x="11912" y="30303"/>
                    <a:pt x="11967" y="30351"/>
                    <a:pt x="12036" y="30419"/>
                  </a:cubicBezTo>
                  <a:lnTo>
                    <a:pt x="12036" y="30419"/>
                  </a:lnTo>
                  <a:cubicBezTo>
                    <a:pt x="12037" y="30422"/>
                    <a:pt x="12037" y="30424"/>
                    <a:pt x="12037" y="30426"/>
                  </a:cubicBezTo>
                  <a:cubicBezTo>
                    <a:pt x="12037" y="30424"/>
                    <a:pt x="12037" y="30422"/>
                    <a:pt x="12037" y="30420"/>
                  </a:cubicBezTo>
                  <a:lnTo>
                    <a:pt x="12037" y="30420"/>
                  </a:lnTo>
                  <a:cubicBezTo>
                    <a:pt x="12180" y="30560"/>
                    <a:pt x="12383" y="30784"/>
                    <a:pt x="12491" y="30858"/>
                  </a:cubicBezTo>
                  <a:lnTo>
                    <a:pt x="12491" y="30858"/>
                  </a:lnTo>
                  <a:cubicBezTo>
                    <a:pt x="12511" y="30877"/>
                    <a:pt x="12532" y="30895"/>
                    <a:pt x="12553" y="30912"/>
                  </a:cubicBezTo>
                  <a:cubicBezTo>
                    <a:pt x="12574" y="30912"/>
                    <a:pt x="12567" y="30899"/>
                    <a:pt x="12569" y="30899"/>
                  </a:cubicBezTo>
                  <a:lnTo>
                    <a:pt x="12569" y="30899"/>
                  </a:lnTo>
                  <a:cubicBezTo>
                    <a:pt x="12570" y="30899"/>
                    <a:pt x="12574" y="30902"/>
                    <a:pt x="12584" y="30912"/>
                  </a:cubicBezTo>
                  <a:lnTo>
                    <a:pt x="12608" y="30949"/>
                  </a:lnTo>
                  <a:lnTo>
                    <a:pt x="12553" y="30912"/>
                  </a:lnTo>
                  <a:lnTo>
                    <a:pt x="12553" y="30912"/>
                  </a:lnTo>
                  <a:cubicBezTo>
                    <a:pt x="12719" y="31133"/>
                    <a:pt x="12734" y="31053"/>
                    <a:pt x="12918" y="31242"/>
                  </a:cubicBezTo>
                  <a:lnTo>
                    <a:pt x="12918" y="31242"/>
                  </a:lnTo>
                  <a:lnTo>
                    <a:pt x="12918" y="31233"/>
                  </a:lnTo>
                  <a:lnTo>
                    <a:pt x="12918" y="31233"/>
                  </a:lnTo>
                  <a:cubicBezTo>
                    <a:pt x="12923" y="31237"/>
                    <a:pt x="12928" y="31241"/>
                    <a:pt x="12933" y="31245"/>
                  </a:cubicBezTo>
                  <a:lnTo>
                    <a:pt x="12933" y="31245"/>
                  </a:lnTo>
                  <a:lnTo>
                    <a:pt x="12945" y="31270"/>
                  </a:lnTo>
                  <a:lnTo>
                    <a:pt x="12945" y="31270"/>
                  </a:lnTo>
                  <a:cubicBezTo>
                    <a:pt x="12936" y="31260"/>
                    <a:pt x="12927" y="31251"/>
                    <a:pt x="12918" y="31242"/>
                  </a:cubicBezTo>
                  <a:lnTo>
                    <a:pt x="12918" y="31242"/>
                  </a:lnTo>
                  <a:lnTo>
                    <a:pt x="12918" y="31247"/>
                  </a:lnTo>
                  <a:lnTo>
                    <a:pt x="12949" y="31277"/>
                  </a:lnTo>
                  <a:lnTo>
                    <a:pt x="12949" y="31277"/>
                  </a:lnTo>
                  <a:lnTo>
                    <a:pt x="12945" y="31270"/>
                  </a:lnTo>
                  <a:lnTo>
                    <a:pt x="12945" y="31270"/>
                  </a:lnTo>
                  <a:cubicBezTo>
                    <a:pt x="12956" y="31282"/>
                    <a:pt x="12967" y="31294"/>
                    <a:pt x="12979" y="31308"/>
                  </a:cubicBezTo>
                  <a:cubicBezTo>
                    <a:pt x="13045" y="31373"/>
                    <a:pt x="13095" y="31423"/>
                    <a:pt x="13095" y="31423"/>
                  </a:cubicBezTo>
                  <a:lnTo>
                    <a:pt x="13095" y="31423"/>
                  </a:lnTo>
                  <a:lnTo>
                    <a:pt x="13283" y="31611"/>
                  </a:lnTo>
                  <a:cubicBezTo>
                    <a:pt x="13313" y="31642"/>
                    <a:pt x="13321" y="31657"/>
                    <a:pt x="13313" y="31657"/>
                  </a:cubicBezTo>
                  <a:cubicBezTo>
                    <a:pt x="13306" y="31657"/>
                    <a:pt x="13283" y="31642"/>
                    <a:pt x="13253" y="31612"/>
                  </a:cubicBezTo>
                  <a:lnTo>
                    <a:pt x="13253" y="31612"/>
                  </a:lnTo>
                  <a:lnTo>
                    <a:pt x="13515" y="31874"/>
                  </a:lnTo>
                  <a:lnTo>
                    <a:pt x="13515" y="31874"/>
                  </a:lnTo>
                  <a:cubicBezTo>
                    <a:pt x="13519" y="31862"/>
                    <a:pt x="13526" y="31855"/>
                    <a:pt x="13526" y="31855"/>
                  </a:cubicBezTo>
                  <a:cubicBezTo>
                    <a:pt x="13557" y="31855"/>
                    <a:pt x="13557" y="31855"/>
                    <a:pt x="13587" y="31885"/>
                  </a:cubicBezTo>
                  <a:lnTo>
                    <a:pt x="13546" y="31905"/>
                  </a:lnTo>
                  <a:lnTo>
                    <a:pt x="13546" y="31905"/>
                  </a:lnTo>
                  <a:lnTo>
                    <a:pt x="13557" y="31915"/>
                  </a:lnTo>
                  <a:lnTo>
                    <a:pt x="13698" y="32017"/>
                  </a:lnTo>
                  <a:lnTo>
                    <a:pt x="13678" y="32037"/>
                  </a:lnTo>
                  <a:cubicBezTo>
                    <a:pt x="13681" y="32036"/>
                    <a:pt x="13683" y="32035"/>
                    <a:pt x="13685" y="32035"/>
                  </a:cubicBezTo>
                  <a:lnTo>
                    <a:pt x="13685" y="32035"/>
                  </a:lnTo>
                  <a:cubicBezTo>
                    <a:pt x="13695" y="32035"/>
                    <a:pt x="13669" y="32072"/>
                    <a:pt x="13628" y="32123"/>
                  </a:cubicBezTo>
                  <a:lnTo>
                    <a:pt x="13628" y="32123"/>
                  </a:lnTo>
                  <a:cubicBezTo>
                    <a:pt x="13624" y="32125"/>
                    <a:pt x="13621" y="32126"/>
                    <a:pt x="13617" y="32128"/>
                  </a:cubicBezTo>
                  <a:cubicBezTo>
                    <a:pt x="13587" y="32189"/>
                    <a:pt x="13557" y="32189"/>
                    <a:pt x="13496" y="32189"/>
                  </a:cubicBezTo>
                  <a:cubicBezTo>
                    <a:pt x="13465" y="32189"/>
                    <a:pt x="13405" y="32189"/>
                    <a:pt x="13344" y="32219"/>
                  </a:cubicBezTo>
                  <a:lnTo>
                    <a:pt x="13465" y="32219"/>
                  </a:lnTo>
                  <a:cubicBezTo>
                    <a:pt x="13455" y="32230"/>
                    <a:pt x="13428" y="32233"/>
                    <a:pt x="13397" y="32233"/>
                  </a:cubicBezTo>
                  <a:cubicBezTo>
                    <a:pt x="13334" y="32233"/>
                    <a:pt x="13253" y="32219"/>
                    <a:pt x="13253" y="32219"/>
                  </a:cubicBezTo>
                  <a:cubicBezTo>
                    <a:pt x="13222" y="32219"/>
                    <a:pt x="13283" y="32189"/>
                    <a:pt x="13283" y="32189"/>
                  </a:cubicBezTo>
                  <a:lnTo>
                    <a:pt x="13283" y="32189"/>
                  </a:lnTo>
                  <a:cubicBezTo>
                    <a:pt x="13131" y="32219"/>
                    <a:pt x="13283" y="32250"/>
                    <a:pt x="13161" y="32280"/>
                  </a:cubicBezTo>
                  <a:cubicBezTo>
                    <a:pt x="13161" y="32280"/>
                    <a:pt x="13161" y="32250"/>
                    <a:pt x="13101" y="32250"/>
                  </a:cubicBezTo>
                  <a:cubicBezTo>
                    <a:pt x="13070" y="32250"/>
                    <a:pt x="12949" y="32371"/>
                    <a:pt x="12827" y="32371"/>
                  </a:cubicBezTo>
                  <a:cubicBezTo>
                    <a:pt x="12827" y="32402"/>
                    <a:pt x="12888" y="32402"/>
                    <a:pt x="12827" y="32432"/>
                  </a:cubicBezTo>
                  <a:cubicBezTo>
                    <a:pt x="12766" y="32463"/>
                    <a:pt x="12614" y="32463"/>
                    <a:pt x="12584" y="32523"/>
                  </a:cubicBezTo>
                  <a:cubicBezTo>
                    <a:pt x="12523" y="32554"/>
                    <a:pt x="12401" y="32615"/>
                    <a:pt x="12401" y="32645"/>
                  </a:cubicBezTo>
                  <a:cubicBezTo>
                    <a:pt x="12391" y="32638"/>
                    <a:pt x="12379" y="32635"/>
                    <a:pt x="12365" y="32635"/>
                  </a:cubicBezTo>
                  <a:cubicBezTo>
                    <a:pt x="12277" y="32635"/>
                    <a:pt x="12131" y="32757"/>
                    <a:pt x="12066" y="32757"/>
                  </a:cubicBezTo>
                  <a:cubicBezTo>
                    <a:pt x="12052" y="32757"/>
                    <a:pt x="12042" y="32751"/>
                    <a:pt x="12037" y="32736"/>
                  </a:cubicBezTo>
                  <a:lnTo>
                    <a:pt x="11885" y="32827"/>
                  </a:lnTo>
                  <a:cubicBezTo>
                    <a:pt x="11824" y="32858"/>
                    <a:pt x="11763" y="32888"/>
                    <a:pt x="11733" y="32949"/>
                  </a:cubicBezTo>
                  <a:cubicBezTo>
                    <a:pt x="11611" y="32949"/>
                    <a:pt x="11520" y="33010"/>
                    <a:pt x="11429" y="33101"/>
                  </a:cubicBezTo>
                  <a:cubicBezTo>
                    <a:pt x="11277" y="33131"/>
                    <a:pt x="11155" y="33192"/>
                    <a:pt x="11034" y="33253"/>
                  </a:cubicBezTo>
                  <a:cubicBezTo>
                    <a:pt x="10882" y="33344"/>
                    <a:pt x="10608" y="33374"/>
                    <a:pt x="10608" y="33496"/>
                  </a:cubicBezTo>
                  <a:lnTo>
                    <a:pt x="10487" y="33587"/>
                  </a:lnTo>
                  <a:cubicBezTo>
                    <a:pt x="10528" y="33562"/>
                    <a:pt x="10547" y="33553"/>
                    <a:pt x="10554" y="33553"/>
                  </a:cubicBezTo>
                  <a:cubicBezTo>
                    <a:pt x="10571" y="33553"/>
                    <a:pt x="10503" y="33618"/>
                    <a:pt x="10547" y="33618"/>
                  </a:cubicBezTo>
                  <a:cubicBezTo>
                    <a:pt x="10527" y="33618"/>
                    <a:pt x="10466" y="33631"/>
                    <a:pt x="10446" y="33631"/>
                  </a:cubicBezTo>
                  <a:cubicBezTo>
                    <a:pt x="10436" y="33631"/>
                    <a:pt x="10436" y="33628"/>
                    <a:pt x="10456" y="33618"/>
                  </a:cubicBezTo>
                  <a:cubicBezTo>
                    <a:pt x="10456" y="33605"/>
                    <a:pt x="10448" y="33600"/>
                    <a:pt x="10436" y="33600"/>
                  </a:cubicBezTo>
                  <a:cubicBezTo>
                    <a:pt x="10396" y="33600"/>
                    <a:pt x="10306" y="33653"/>
                    <a:pt x="10280" y="33653"/>
                  </a:cubicBezTo>
                  <a:cubicBezTo>
                    <a:pt x="10276" y="33653"/>
                    <a:pt x="10274" y="33651"/>
                    <a:pt x="10274" y="33648"/>
                  </a:cubicBezTo>
                  <a:cubicBezTo>
                    <a:pt x="10000" y="33800"/>
                    <a:pt x="9727" y="33922"/>
                    <a:pt x="9483" y="34074"/>
                  </a:cubicBezTo>
                  <a:lnTo>
                    <a:pt x="9544" y="34074"/>
                  </a:lnTo>
                  <a:lnTo>
                    <a:pt x="9453" y="34134"/>
                  </a:lnTo>
                  <a:cubicBezTo>
                    <a:pt x="9392" y="34134"/>
                    <a:pt x="9392" y="34104"/>
                    <a:pt x="9453" y="34074"/>
                  </a:cubicBezTo>
                  <a:cubicBezTo>
                    <a:pt x="9392" y="34074"/>
                    <a:pt x="9362" y="34165"/>
                    <a:pt x="9362" y="34165"/>
                  </a:cubicBezTo>
                  <a:cubicBezTo>
                    <a:pt x="9337" y="34177"/>
                    <a:pt x="9324" y="34182"/>
                    <a:pt x="9318" y="34182"/>
                  </a:cubicBezTo>
                  <a:cubicBezTo>
                    <a:pt x="9304" y="34182"/>
                    <a:pt x="9333" y="34155"/>
                    <a:pt x="9352" y="34139"/>
                  </a:cubicBezTo>
                  <a:lnTo>
                    <a:pt x="9352" y="34139"/>
                  </a:lnTo>
                  <a:lnTo>
                    <a:pt x="9301" y="34165"/>
                  </a:lnTo>
                  <a:cubicBezTo>
                    <a:pt x="9271" y="34195"/>
                    <a:pt x="9240" y="34225"/>
                    <a:pt x="9210" y="34256"/>
                  </a:cubicBezTo>
                  <a:lnTo>
                    <a:pt x="9119" y="34256"/>
                  </a:lnTo>
                  <a:lnTo>
                    <a:pt x="8997" y="34317"/>
                  </a:lnTo>
                  <a:lnTo>
                    <a:pt x="9058" y="34317"/>
                  </a:lnTo>
                  <a:cubicBezTo>
                    <a:pt x="9028" y="34347"/>
                    <a:pt x="8967" y="34377"/>
                    <a:pt x="9028" y="34377"/>
                  </a:cubicBezTo>
                  <a:cubicBezTo>
                    <a:pt x="8936" y="34377"/>
                    <a:pt x="8632" y="34621"/>
                    <a:pt x="8572" y="34651"/>
                  </a:cubicBezTo>
                  <a:cubicBezTo>
                    <a:pt x="8511" y="34712"/>
                    <a:pt x="8450" y="34742"/>
                    <a:pt x="8359" y="34803"/>
                  </a:cubicBezTo>
                  <a:cubicBezTo>
                    <a:pt x="8375" y="34795"/>
                    <a:pt x="8389" y="34791"/>
                    <a:pt x="8399" y="34791"/>
                  </a:cubicBezTo>
                  <a:cubicBezTo>
                    <a:pt x="8427" y="34791"/>
                    <a:pt x="8426" y="34819"/>
                    <a:pt x="8359" y="34864"/>
                  </a:cubicBezTo>
                  <a:cubicBezTo>
                    <a:pt x="8359" y="34839"/>
                    <a:pt x="8350" y="34830"/>
                    <a:pt x="8335" y="34830"/>
                  </a:cubicBezTo>
                  <a:cubicBezTo>
                    <a:pt x="8295" y="34830"/>
                    <a:pt x="8212" y="34894"/>
                    <a:pt x="8146" y="34894"/>
                  </a:cubicBezTo>
                  <a:cubicBezTo>
                    <a:pt x="8207" y="34894"/>
                    <a:pt x="7964" y="35046"/>
                    <a:pt x="8055" y="35046"/>
                  </a:cubicBezTo>
                  <a:cubicBezTo>
                    <a:pt x="8035" y="35056"/>
                    <a:pt x="8028" y="35060"/>
                    <a:pt x="8026" y="35060"/>
                  </a:cubicBezTo>
                  <a:cubicBezTo>
                    <a:pt x="8021" y="35060"/>
                    <a:pt x="8035" y="35046"/>
                    <a:pt x="7994" y="35046"/>
                  </a:cubicBezTo>
                  <a:cubicBezTo>
                    <a:pt x="7873" y="35137"/>
                    <a:pt x="7690" y="35229"/>
                    <a:pt x="7538" y="35350"/>
                  </a:cubicBezTo>
                  <a:cubicBezTo>
                    <a:pt x="7538" y="35381"/>
                    <a:pt x="7538" y="35350"/>
                    <a:pt x="7538" y="35411"/>
                  </a:cubicBezTo>
                  <a:lnTo>
                    <a:pt x="7417" y="35441"/>
                  </a:lnTo>
                  <a:cubicBezTo>
                    <a:pt x="7386" y="35472"/>
                    <a:pt x="7417" y="35502"/>
                    <a:pt x="7325" y="35502"/>
                  </a:cubicBezTo>
                  <a:cubicBezTo>
                    <a:pt x="6991" y="35715"/>
                    <a:pt x="6748" y="36049"/>
                    <a:pt x="6353" y="36262"/>
                  </a:cubicBezTo>
                  <a:cubicBezTo>
                    <a:pt x="6365" y="36256"/>
                    <a:pt x="6371" y="36253"/>
                    <a:pt x="6373" y="36253"/>
                  </a:cubicBezTo>
                  <a:lnTo>
                    <a:pt x="6373" y="36253"/>
                  </a:lnTo>
                  <a:cubicBezTo>
                    <a:pt x="6382" y="36253"/>
                    <a:pt x="6328" y="36292"/>
                    <a:pt x="6353" y="36292"/>
                  </a:cubicBezTo>
                  <a:cubicBezTo>
                    <a:pt x="6363" y="36282"/>
                    <a:pt x="6370" y="36279"/>
                    <a:pt x="6374" y="36279"/>
                  </a:cubicBezTo>
                  <a:cubicBezTo>
                    <a:pt x="6383" y="36279"/>
                    <a:pt x="6383" y="36292"/>
                    <a:pt x="6383" y="36292"/>
                  </a:cubicBezTo>
                  <a:lnTo>
                    <a:pt x="6231" y="36384"/>
                  </a:lnTo>
                  <a:cubicBezTo>
                    <a:pt x="6231" y="36444"/>
                    <a:pt x="6110" y="36505"/>
                    <a:pt x="6110" y="36536"/>
                  </a:cubicBezTo>
                  <a:lnTo>
                    <a:pt x="6140" y="36505"/>
                  </a:lnTo>
                  <a:lnTo>
                    <a:pt x="6140" y="36505"/>
                  </a:lnTo>
                  <a:cubicBezTo>
                    <a:pt x="6128" y="36541"/>
                    <a:pt x="6144" y="36548"/>
                    <a:pt x="6169" y="36548"/>
                  </a:cubicBezTo>
                  <a:cubicBezTo>
                    <a:pt x="6190" y="36548"/>
                    <a:pt x="6217" y="36543"/>
                    <a:pt x="6241" y="36543"/>
                  </a:cubicBezTo>
                  <a:cubicBezTo>
                    <a:pt x="6263" y="36543"/>
                    <a:pt x="6283" y="36548"/>
                    <a:pt x="6292" y="36566"/>
                  </a:cubicBezTo>
                  <a:cubicBezTo>
                    <a:pt x="6321" y="36479"/>
                    <a:pt x="6489" y="36475"/>
                    <a:pt x="6557" y="36341"/>
                  </a:cubicBezTo>
                  <a:lnTo>
                    <a:pt x="6557" y="36341"/>
                  </a:lnTo>
                  <a:cubicBezTo>
                    <a:pt x="6553" y="36351"/>
                    <a:pt x="6550" y="36362"/>
                    <a:pt x="6554" y="36362"/>
                  </a:cubicBezTo>
                  <a:cubicBezTo>
                    <a:pt x="6556" y="36362"/>
                    <a:pt x="6559" y="36359"/>
                    <a:pt x="6566" y="36353"/>
                  </a:cubicBezTo>
                  <a:cubicBezTo>
                    <a:pt x="6566" y="36323"/>
                    <a:pt x="6596" y="36292"/>
                    <a:pt x="6657" y="36262"/>
                  </a:cubicBezTo>
                  <a:cubicBezTo>
                    <a:pt x="6803" y="36145"/>
                    <a:pt x="6921" y="36057"/>
                    <a:pt x="7064" y="35942"/>
                  </a:cubicBezTo>
                  <a:lnTo>
                    <a:pt x="7064" y="35942"/>
                  </a:lnTo>
                  <a:cubicBezTo>
                    <a:pt x="7063" y="35942"/>
                    <a:pt x="7062" y="35942"/>
                    <a:pt x="7061" y="35942"/>
                  </a:cubicBezTo>
                  <a:cubicBezTo>
                    <a:pt x="7055" y="35942"/>
                    <a:pt x="7052" y="35938"/>
                    <a:pt x="7052" y="35928"/>
                  </a:cubicBezTo>
                  <a:cubicBezTo>
                    <a:pt x="7113" y="35928"/>
                    <a:pt x="7325" y="35715"/>
                    <a:pt x="7386" y="35715"/>
                  </a:cubicBezTo>
                  <a:cubicBezTo>
                    <a:pt x="7417" y="35684"/>
                    <a:pt x="7409" y="35684"/>
                    <a:pt x="7401" y="35684"/>
                  </a:cubicBezTo>
                  <a:cubicBezTo>
                    <a:pt x="7394" y="35684"/>
                    <a:pt x="7386" y="35684"/>
                    <a:pt x="7417" y="35654"/>
                  </a:cubicBezTo>
                  <a:lnTo>
                    <a:pt x="7447" y="35654"/>
                  </a:lnTo>
                  <a:lnTo>
                    <a:pt x="7447" y="35624"/>
                  </a:lnTo>
                  <a:lnTo>
                    <a:pt x="7508" y="35624"/>
                  </a:lnTo>
                  <a:cubicBezTo>
                    <a:pt x="7508" y="35631"/>
                    <a:pt x="7506" y="35637"/>
                    <a:pt x="7503" y="35641"/>
                  </a:cubicBezTo>
                  <a:lnTo>
                    <a:pt x="7503" y="35641"/>
                  </a:lnTo>
                  <a:cubicBezTo>
                    <a:pt x="7542" y="35621"/>
                    <a:pt x="7581" y="35600"/>
                    <a:pt x="7620" y="35568"/>
                  </a:cubicBezTo>
                  <a:lnTo>
                    <a:pt x="7620" y="35568"/>
                  </a:lnTo>
                  <a:cubicBezTo>
                    <a:pt x="7613" y="35576"/>
                    <a:pt x="7606" y="35585"/>
                    <a:pt x="7599" y="35593"/>
                  </a:cubicBezTo>
                  <a:lnTo>
                    <a:pt x="7660" y="35533"/>
                  </a:lnTo>
                  <a:lnTo>
                    <a:pt x="7660" y="35533"/>
                  </a:lnTo>
                  <a:cubicBezTo>
                    <a:pt x="7647" y="35546"/>
                    <a:pt x="7633" y="35557"/>
                    <a:pt x="7620" y="35568"/>
                  </a:cubicBezTo>
                  <a:lnTo>
                    <a:pt x="7620" y="35568"/>
                  </a:lnTo>
                  <a:cubicBezTo>
                    <a:pt x="7747" y="35425"/>
                    <a:pt x="7972" y="35283"/>
                    <a:pt x="8116" y="35168"/>
                  </a:cubicBezTo>
                  <a:lnTo>
                    <a:pt x="8085" y="35168"/>
                  </a:lnTo>
                  <a:cubicBezTo>
                    <a:pt x="8207" y="35046"/>
                    <a:pt x="8207" y="35107"/>
                    <a:pt x="8328" y="34985"/>
                  </a:cubicBezTo>
                  <a:cubicBezTo>
                    <a:pt x="8359" y="34955"/>
                    <a:pt x="8389" y="34925"/>
                    <a:pt x="8420" y="34894"/>
                  </a:cubicBezTo>
                  <a:lnTo>
                    <a:pt x="8420" y="34894"/>
                  </a:lnTo>
                  <a:cubicBezTo>
                    <a:pt x="8404" y="34909"/>
                    <a:pt x="8427" y="34909"/>
                    <a:pt x="8450" y="34909"/>
                  </a:cubicBezTo>
                  <a:cubicBezTo>
                    <a:pt x="8473" y="34909"/>
                    <a:pt x="8496" y="34909"/>
                    <a:pt x="8480" y="34925"/>
                  </a:cubicBezTo>
                  <a:cubicBezTo>
                    <a:pt x="8602" y="34803"/>
                    <a:pt x="8541" y="34864"/>
                    <a:pt x="8602" y="34773"/>
                  </a:cubicBezTo>
                  <a:lnTo>
                    <a:pt x="8632" y="34773"/>
                  </a:lnTo>
                  <a:cubicBezTo>
                    <a:pt x="8663" y="34712"/>
                    <a:pt x="8693" y="34681"/>
                    <a:pt x="8724" y="34681"/>
                  </a:cubicBezTo>
                  <a:cubicBezTo>
                    <a:pt x="8710" y="34688"/>
                    <a:pt x="8705" y="34691"/>
                    <a:pt x="8706" y="34691"/>
                  </a:cubicBezTo>
                  <a:cubicBezTo>
                    <a:pt x="8707" y="34691"/>
                    <a:pt x="8725" y="34684"/>
                    <a:pt x="8735" y="34684"/>
                  </a:cubicBezTo>
                  <a:cubicBezTo>
                    <a:pt x="8744" y="34684"/>
                    <a:pt x="8746" y="34689"/>
                    <a:pt x="8724" y="34712"/>
                  </a:cubicBezTo>
                  <a:cubicBezTo>
                    <a:pt x="8906" y="34651"/>
                    <a:pt x="8936" y="34560"/>
                    <a:pt x="9028" y="34560"/>
                  </a:cubicBezTo>
                  <a:cubicBezTo>
                    <a:pt x="9035" y="34538"/>
                    <a:pt x="9030" y="34530"/>
                    <a:pt x="9019" y="34530"/>
                  </a:cubicBezTo>
                  <a:cubicBezTo>
                    <a:pt x="8988" y="34530"/>
                    <a:pt x="8906" y="34594"/>
                    <a:pt x="8903" y="34594"/>
                  </a:cubicBezTo>
                  <a:cubicBezTo>
                    <a:pt x="8902" y="34594"/>
                    <a:pt x="8903" y="34593"/>
                    <a:pt x="8906" y="34590"/>
                  </a:cubicBezTo>
                  <a:cubicBezTo>
                    <a:pt x="8876" y="34590"/>
                    <a:pt x="8936" y="34499"/>
                    <a:pt x="8997" y="34469"/>
                  </a:cubicBezTo>
                  <a:cubicBezTo>
                    <a:pt x="9012" y="34461"/>
                    <a:pt x="9028" y="34459"/>
                    <a:pt x="9044" y="34459"/>
                  </a:cubicBezTo>
                  <a:cubicBezTo>
                    <a:pt x="9060" y="34459"/>
                    <a:pt x="9077" y="34461"/>
                    <a:pt x="9096" y="34461"/>
                  </a:cubicBezTo>
                  <a:cubicBezTo>
                    <a:pt x="9134" y="34461"/>
                    <a:pt x="9180" y="34453"/>
                    <a:pt x="9240" y="34408"/>
                  </a:cubicBezTo>
                  <a:lnTo>
                    <a:pt x="9240" y="34408"/>
                  </a:lnTo>
                  <a:lnTo>
                    <a:pt x="9210" y="34438"/>
                  </a:lnTo>
                  <a:cubicBezTo>
                    <a:pt x="9271" y="34408"/>
                    <a:pt x="9332" y="34377"/>
                    <a:pt x="9362" y="34347"/>
                  </a:cubicBezTo>
                  <a:cubicBezTo>
                    <a:pt x="9362" y="34286"/>
                    <a:pt x="9423" y="34286"/>
                    <a:pt x="9423" y="34256"/>
                  </a:cubicBezTo>
                  <a:lnTo>
                    <a:pt x="9423" y="34256"/>
                  </a:lnTo>
                  <a:lnTo>
                    <a:pt x="9301" y="34317"/>
                  </a:lnTo>
                  <a:cubicBezTo>
                    <a:pt x="9362" y="34286"/>
                    <a:pt x="9423" y="34195"/>
                    <a:pt x="9514" y="34165"/>
                  </a:cubicBezTo>
                  <a:lnTo>
                    <a:pt x="9514" y="34165"/>
                  </a:lnTo>
                  <a:cubicBezTo>
                    <a:pt x="9514" y="34195"/>
                    <a:pt x="9483" y="34195"/>
                    <a:pt x="9483" y="34225"/>
                  </a:cubicBezTo>
                  <a:cubicBezTo>
                    <a:pt x="9510" y="34225"/>
                    <a:pt x="9558" y="34159"/>
                    <a:pt x="9571" y="34159"/>
                  </a:cubicBezTo>
                  <a:cubicBezTo>
                    <a:pt x="9573" y="34159"/>
                    <a:pt x="9575" y="34160"/>
                    <a:pt x="9575" y="34165"/>
                  </a:cubicBezTo>
                  <a:cubicBezTo>
                    <a:pt x="9575" y="34225"/>
                    <a:pt x="9453" y="34256"/>
                    <a:pt x="9392" y="34317"/>
                  </a:cubicBezTo>
                  <a:cubicBezTo>
                    <a:pt x="9415" y="34317"/>
                    <a:pt x="9455" y="34265"/>
                    <a:pt x="9474" y="34265"/>
                  </a:cubicBezTo>
                  <a:cubicBezTo>
                    <a:pt x="9480" y="34265"/>
                    <a:pt x="9483" y="34271"/>
                    <a:pt x="9483" y="34286"/>
                  </a:cubicBezTo>
                  <a:cubicBezTo>
                    <a:pt x="9514" y="34195"/>
                    <a:pt x="9605" y="34225"/>
                    <a:pt x="9666" y="34134"/>
                  </a:cubicBezTo>
                  <a:lnTo>
                    <a:pt x="9666" y="34165"/>
                  </a:lnTo>
                  <a:cubicBezTo>
                    <a:pt x="9696" y="34134"/>
                    <a:pt x="9696" y="34104"/>
                    <a:pt x="9727" y="34104"/>
                  </a:cubicBezTo>
                  <a:lnTo>
                    <a:pt x="9696" y="34165"/>
                  </a:lnTo>
                  <a:cubicBezTo>
                    <a:pt x="9757" y="34104"/>
                    <a:pt x="9848" y="34104"/>
                    <a:pt x="9909" y="34043"/>
                  </a:cubicBezTo>
                  <a:lnTo>
                    <a:pt x="9909" y="34043"/>
                  </a:lnTo>
                  <a:cubicBezTo>
                    <a:pt x="9858" y="34074"/>
                    <a:pt x="9835" y="34084"/>
                    <a:pt x="9823" y="34084"/>
                  </a:cubicBezTo>
                  <a:cubicBezTo>
                    <a:pt x="9801" y="34084"/>
                    <a:pt x="9828" y="34043"/>
                    <a:pt x="9787" y="34043"/>
                  </a:cubicBezTo>
                  <a:cubicBezTo>
                    <a:pt x="9863" y="33982"/>
                    <a:pt x="9894" y="33982"/>
                    <a:pt x="9932" y="33982"/>
                  </a:cubicBezTo>
                  <a:cubicBezTo>
                    <a:pt x="9970" y="33982"/>
                    <a:pt x="10015" y="33982"/>
                    <a:pt x="10122" y="33922"/>
                  </a:cubicBezTo>
                  <a:cubicBezTo>
                    <a:pt x="10102" y="33922"/>
                    <a:pt x="10054" y="33949"/>
                    <a:pt x="10034" y="33949"/>
                  </a:cubicBezTo>
                  <a:cubicBezTo>
                    <a:pt x="10024" y="33949"/>
                    <a:pt x="10020" y="33942"/>
                    <a:pt x="10031" y="33922"/>
                  </a:cubicBezTo>
                  <a:cubicBezTo>
                    <a:pt x="10061" y="33922"/>
                    <a:pt x="10122" y="33891"/>
                    <a:pt x="10152" y="33891"/>
                  </a:cubicBezTo>
                  <a:cubicBezTo>
                    <a:pt x="10274" y="33830"/>
                    <a:pt x="10091" y="33830"/>
                    <a:pt x="10152" y="33830"/>
                  </a:cubicBezTo>
                  <a:cubicBezTo>
                    <a:pt x="10213" y="33830"/>
                    <a:pt x="10213" y="33800"/>
                    <a:pt x="10274" y="33770"/>
                  </a:cubicBezTo>
                  <a:cubicBezTo>
                    <a:pt x="10426" y="33709"/>
                    <a:pt x="10274" y="33709"/>
                    <a:pt x="10426" y="33648"/>
                  </a:cubicBezTo>
                  <a:lnTo>
                    <a:pt x="10426" y="33648"/>
                  </a:lnTo>
                  <a:lnTo>
                    <a:pt x="10365" y="33709"/>
                  </a:lnTo>
                  <a:lnTo>
                    <a:pt x="10365" y="33709"/>
                  </a:lnTo>
                  <a:lnTo>
                    <a:pt x="10426" y="33678"/>
                  </a:lnTo>
                  <a:lnTo>
                    <a:pt x="10426" y="33709"/>
                  </a:lnTo>
                  <a:cubicBezTo>
                    <a:pt x="10487" y="33648"/>
                    <a:pt x="10547" y="33618"/>
                    <a:pt x="10608" y="33618"/>
                  </a:cubicBezTo>
                  <a:cubicBezTo>
                    <a:pt x="10578" y="33618"/>
                    <a:pt x="10608" y="33526"/>
                    <a:pt x="10669" y="33526"/>
                  </a:cubicBezTo>
                  <a:cubicBezTo>
                    <a:pt x="10689" y="33526"/>
                    <a:pt x="10669" y="33553"/>
                    <a:pt x="10680" y="33553"/>
                  </a:cubicBezTo>
                  <a:cubicBezTo>
                    <a:pt x="10686" y="33553"/>
                    <a:pt x="10699" y="33547"/>
                    <a:pt x="10730" y="33526"/>
                  </a:cubicBezTo>
                  <a:lnTo>
                    <a:pt x="10730" y="33526"/>
                  </a:lnTo>
                  <a:cubicBezTo>
                    <a:pt x="10730" y="33557"/>
                    <a:pt x="10669" y="33557"/>
                    <a:pt x="10669" y="33587"/>
                  </a:cubicBezTo>
                  <a:lnTo>
                    <a:pt x="10669" y="33618"/>
                  </a:lnTo>
                  <a:cubicBezTo>
                    <a:pt x="10699" y="33587"/>
                    <a:pt x="10760" y="33557"/>
                    <a:pt x="10821" y="33526"/>
                  </a:cubicBezTo>
                  <a:lnTo>
                    <a:pt x="10760" y="33526"/>
                  </a:lnTo>
                  <a:lnTo>
                    <a:pt x="10882" y="33435"/>
                  </a:lnTo>
                  <a:cubicBezTo>
                    <a:pt x="10912" y="33435"/>
                    <a:pt x="10851" y="33466"/>
                    <a:pt x="10882" y="33466"/>
                  </a:cubicBezTo>
                  <a:cubicBezTo>
                    <a:pt x="10908" y="33466"/>
                    <a:pt x="10956" y="33399"/>
                    <a:pt x="10969" y="33399"/>
                  </a:cubicBezTo>
                  <a:cubicBezTo>
                    <a:pt x="10972" y="33399"/>
                    <a:pt x="10973" y="33400"/>
                    <a:pt x="10973" y="33405"/>
                  </a:cubicBezTo>
                  <a:cubicBezTo>
                    <a:pt x="10973" y="33424"/>
                    <a:pt x="10973" y="33442"/>
                    <a:pt x="10959" y="33461"/>
                  </a:cubicBezTo>
                  <a:lnTo>
                    <a:pt x="10959" y="33461"/>
                  </a:lnTo>
                  <a:lnTo>
                    <a:pt x="11034" y="33405"/>
                  </a:lnTo>
                  <a:lnTo>
                    <a:pt x="11094" y="33405"/>
                  </a:lnTo>
                  <a:cubicBezTo>
                    <a:pt x="11186" y="33374"/>
                    <a:pt x="11246" y="33283"/>
                    <a:pt x="11368" y="33253"/>
                  </a:cubicBezTo>
                  <a:cubicBezTo>
                    <a:pt x="11368" y="33234"/>
                    <a:pt x="11368" y="33227"/>
                    <a:pt x="11375" y="33224"/>
                  </a:cubicBezTo>
                  <a:lnTo>
                    <a:pt x="11375" y="33224"/>
                  </a:lnTo>
                  <a:cubicBezTo>
                    <a:pt x="11384" y="33228"/>
                    <a:pt x="11398" y="33241"/>
                    <a:pt x="11398" y="33283"/>
                  </a:cubicBezTo>
                  <a:lnTo>
                    <a:pt x="11429" y="33222"/>
                  </a:lnTo>
                  <a:lnTo>
                    <a:pt x="11398" y="33222"/>
                  </a:lnTo>
                  <a:cubicBezTo>
                    <a:pt x="11490" y="33192"/>
                    <a:pt x="11581" y="33162"/>
                    <a:pt x="11672" y="33101"/>
                  </a:cubicBezTo>
                  <a:lnTo>
                    <a:pt x="11733" y="33101"/>
                  </a:lnTo>
                  <a:cubicBezTo>
                    <a:pt x="11824" y="33040"/>
                    <a:pt x="11702" y="33070"/>
                    <a:pt x="11763" y="33010"/>
                  </a:cubicBezTo>
                  <a:cubicBezTo>
                    <a:pt x="11794" y="32989"/>
                    <a:pt x="11810" y="32983"/>
                    <a:pt x="11821" y="32983"/>
                  </a:cubicBezTo>
                  <a:cubicBezTo>
                    <a:pt x="11841" y="32983"/>
                    <a:pt x="11834" y="33010"/>
                    <a:pt x="11854" y="33010"/>
                  </a:cubicBezTo>
                  <a:cubicBezTo>
                    <a:pt x="11915" y="32949"/>
                    <a:pt x="12006" y="32888"/>
                    <a:pt x="12067" y="32888"/>
                  </a:cubicBezTo>
                  <a:lnTo>
                    <a:pt x="12098" y="32858"/>
                  </a:lnTo>
                  <a:cubicBezTo>
                    <a:pt x="12098" y="32888"/>
                    <a:pt x="12098" y="32918"/>
                    <a:pt x="12098" y="32918"/>
                  </a:cubicBezTo>
                  <a:lnTo>
                    <a:pt x="12158" y="32918"/>
                  </a:lnTo>
                  <a:cubicBezTo>
                    <a:pt x="12098" y="33010"/>
                    <a:pt x="12037" y="33010"/>
                    <a:pt x="12098" y="33010"/>
                  </a:cubicBezTo>
                  <a:cubicBezTo>
                    <a:pt x="12098" y="32949"/>
                    <a:pt x="12341" y="32888"/>
                    <a:pt x="12341" y="32827"/>
                  </a:cubicBezTo>
                  <a:lnTo>
                    <a:pt x="12371" y="32827"/>
                  </a:lnTo>
                  <a:cubicBezTo>
                    <a:pt x="12493" y="32797"/>
                    <a:pt x="12432" y="32736"/>
                    <a:pt x="12553" y="32706"/>
                  </a:cubicBezTo>
                  <a:cubicBezTo>
                    <a:pt x="12569" y="32691"/>
                    <a:pt x="12584" y="32683"/>
                    <a:pt x="12591" y="32683"/>
                  </a:cubicBezTo>
                  <a:cubicBezTo>
                    <a:pt x="12599" y="32683"/>
                    <a:pt x="12599" y="32691"/>
                    <a:pt x="12584" y="32706"/>
                  </a:cubicBezTo>
                  <a:lnTo>
                    <a:pt x="12675" y="32645"/>
                  </a:lnTo>
                  <a:cubicBezTo>
                    <a:pt x="12685" y="32635"/>
                    <a:pt x="12692" y="32631"/>
                    <a:pt x="12695" y="32631"/>
                  </a:cubicBezTo>
                  <a:cubicBezTo>
                    <a:pt x="12698" y="32631"/>
                    <a:pt x="12699" y="32634"/>
                    <a:pt x="12697" y="32636"/>
                  </a:cubicBezTo>
                  <a:lnTo>
                    <a:pt x="12697" y="32636"/>
                  </a:lnTo>
                  <a:lnTo>
                    <a:pt x="12763" y="32610"/>
                  </a:lnTo>
                  <a:lnTo>
                    <a:pt x="12763" y="32610"/>
                  </a:lnTo>
                  <a:cubicBezTo>
                    <a:pt x="12779" y="32615"/>
                    <a:pt x="12797" y="32615"/>
                    <a:pt x="12797" y="32615"/>
                  </a:cubicBezTo>
                  <a:lnTo>
                    <a:pt x="12776" y="32604"/>
                  </a:lnTo>
                  <a:lnTo>
                    <a:pt x="12776" y="32604"/>
                  </a:lnTo>
                  <a:lnTo>
                    <a:pt x="12827" y="32584"/>
                  </a:lnTo>
                  <a:cubicBezTo>
                    <a:pt x="12827" y="32554"/>
                    <a:pt x="12857" y="32554"/>
                    <a:pt x="12888" y="32523"/>
                  </a:cubicBezTo>
                  <a:cubicBezTo>
                    <a:pt x="12918" y="32523"/>
                    <a:pt x="12888" y="32554"/>
                    <a:pt x="12888" y="32554"/>
                  </a:cubicBezTo>
                  <a:lnTo>
                    <a:pt x="12949" y="32493"/>
                  </a:lnTo>
                  <a:cubicBezTo>
                    <a:pt x="13009" y="32493"/>
                    <a:pt x="12949" y="32554"/>
                    <a:pt x="12888" y="32554"/>
                  </a:cubicBezTo>
                  <a:cubicBezTo>
                    <a:pt x="12905" y="32560"/>
                    <a:pt x="12918" y="32562"/>
                    <a:pt x="12929" y="32562"/>
                  </a:cubicBezTo>
                  <a:cubicBezTo>
                    <a:pt x="12974" y="32562"/>
                    <a:pt x="12978" y="32518"/>
                    <a:pt x="13101" y="32493"/>
                  </a:cubicBezTo>
                  <a:lnTo>
                    <a:pt x="13101" y="32493"/>
                  </a:lnTo>
                  <a:lnTo>
                    <a:pt x="13040" y="32523"/>
                  </a:lnTo>
                  <a:cubicBezTo>
                    <a:pt x="13060" y="32533"/>
                    <a:pt x="13080" y="32537"/>
                    <a:pt x="13102" y="32537"/>
                  </a:cubicBezTo>
                  <a:cubicBezTo>
                    <a:pt x="13144" y="32537"/>
                    <a:pt x="13192" y="32523"/>
                    <a:pt x="13253" y="32523"/>
                  </a:cubicBezTo>
                  <a:cubicBezTo>
                    <a:pt x="13222" y="32493"/>
                    <a:pt x="13070" y="32523"/>
                    <a:pt x="13131" y="32463"/>
                  </a:cubicBezTo>
                  <a:cubicBezTo>
                    <a:pt x="13161" y="32463"/>
                    <a:pt x="13222" y="32432"/>
                    <a:pt x="13222" y="32432"/>
                  </a:cubicBezTo>
                  <a:cubicBezTo>
                    <a:pt x="13253" y="32432"/>
                    <a:pt x="13283" y="32432"/>
                    <a:pt x="13344" y="32402"/>
                  </a:cubicBezTo>
                  <a:lnTo>
                    <a:pt x="13344" y="32432"/>
                  </a:lnTo>
                  <a:cubicBezTo>
                    <a:pt x="13405" y="32402"/>
                    <a:pt x="13374" y="32402"/>
                    <a:pt x="13405" y="32371"/>
                  </a:cubicBezTo>
                  <a:cubicBezTo>
                    <a:pt x="13417" y="32365"/>
                    <a:pt x="13428" y="32360"/>
                    <a:pt x="13438" y="32357"/>
                  </a:cubicBezTo>
                  <a:lnTo>
                    <a:pt x="13438" y="32357"/>
                  </a:lnTo>
                  <a:cubicBezTo>
                    <a:pt x="13424" y="32375"/>
                    <a:pt x="13412" y="32390"/>
                    <a:pt x="13405" y="32402"/>
                  </a:cubicBezTo>
                  <a:lnTo>
                    <a:pt x="13455" y="32351"/>
                  </a:lnTo>
                  <a:lnTo>
                    <a:pt x="13455" y="32351"/>
                  </a:lnTo>
                  <a:cubicBezTo>
                    <a:pt x="13458" y="32351"/>
                    <a:pt x="13462" y="32350"/>
                    <a:pt x="13465" y="32349"/>
                  </a:cubicBezTo>
                  <a:lnTo>
                    <a:pt x="13465" y="32349"/>
                  </a:lnTo>
                  <a:cubicBezTo>
                    <a:pt x="13229" y="32625"/>
                    <a:pt x="13263" y="32700"/>
                    <a:pt x="13009" y="33010"/>
                  </a:cubicBezTo>
                  <a:cubicBezTo>
                    <a:pt x="13028" y="32973"/>
                    <a:pt x="13035" y="32913"/>
                    <a:pt x="13004" y="32913"/>
                  </a:cubicBezTo>
                  <a:cubicBezTo>
                    <a:pt x="12984" y="32913"/>
                    <a:pt x="12947" y="32938"/>
                    <a:pt x="12888" y="33010"/>
                  </a:cubicBezTo>
                  <a:cubicBezTo>
                    <a:pt x="12766" y="33283"/>
                    <a:pt x="12614" y="33526"/>
                    <a:pt x="12462" y="33770"/>
                  </a:cubicBezTo>
                  <a:lnTo>
                    <a:pt x="12401" y="33800"/>
                  </a:lnTo>
                  <a:lnTo>
                    <a:pt x="12219" y="34043"/>
                  </a:lnTo>
                  <a:cubicBezTo>
                    <a:pt x="12310" y="33891"/>
                    <a:pt x="12584" y="33405"/>
                    <a:pt x="12736" y="33162"/>
                  </a:cubicBezTo>
                  <a:lnTo>
                    <a:pt x="12736" y="33162"/>
                  </a:lnTo>
                  <a:cubicBezTo>
                    <a:pt x="12645" y="33222"/>
                    <a:pt x="12584" y="33314"/>
                    <a:pt x="12523" y="33374"/>
                  </a:cubicBezTo>
                  <a:cubicBezTo>
                    <a:pt x="12515" y="33383"/>
                    <a:pt x="12510" y="33387"/>
                    <a:pt x="12508" y="33387"/>
                  </a:cubicBezTo>
                  <a:cubicBezTo>
                    <a:pt x="12498" y="33387"/>
                    <a:pt x="12552" y="33304"/>
                    <a:pt x="12602" y="33242"/>
                  </a:cubicBezTo>
                  <a:lnTo>
                    <a:pt x="12602" y="33242"/>
                  </a:lnTo>
                  <a:lnTo>
                    <a:pt x="12249" y="33648"/>
                  </a:lnTo>
                  <a:cubicBezTo>
                    <a:pt x="12310" y="33648"/>
                    <a:pt x="12006" y="34013"/>
                    <a:pt x="12037" y="34013"/>
                  </a:cubicBezTo>
                  <a:lnTo>
                    <a:pt x="12401" y="33526"/>
                  </a:lnTo>
                  <a:lnTo>
                    <a:pt x="12401" y="33526"/>
                  </a:lnTo>
                  <a:cubicBezTo>
                    <a:pt x="12462" y="33526"/>
                    <a:pt x="12249" y="33861"/>
                    <a:pt x="11976" y="34165"/>
                  </a:cubicBezTo>
                  <a:cubicBezTo>
                    <a:pt x="11964" y="34183"/>
                    <a:pt x="11956" y="34190"/>
                    <a:pt x="11953" y="34190"/>
                  </a:cubicBezTo>
                  <a:cubicBezTo>
                    <a:pt x="11937" y="34190"/>
                    <a:pt x="11976" y="34074"/>
                    <a:pt x="11976" y="34074"/>
                  </a:cubicBezTo>
                  <a:lnTo>
                    <a:pt x="11976" y="34074"/>
                  </a:lnTo>
                  <a:cubicBezTo>
                    <a:pt x="11885" y="34195"/>
                    <a:pt x="11794" y="34317"/>
                    <a:pt x="11702" y="34408"/>
                  </a:cubicBezTo>
                  <a:lnTo>
                    <a:pt x="11794" y="34256"/>
                  </a:lnTo>
                  <a:lnTo>
                    <a:pt x="11794" y="34256"/>
                  </a:lnTo>
                  <a:cubicBezTo>
                    <a:pt x="11642" y="34438"/>
                    <a:pt x="11611" y="34590"/>
                    <a:pt x="11398" y="34773"/>
                  </a:cubicBezTo>
                  <a:cubicBezTo>
                    <a:pt x="11338" y="34833"/>
                    <a:pt x="11186" y="34955"/>
                    <a:pt x="11186" y="34985"/>
                  </a:cubicBezTo>
                  <a:cubicBezTo>
                    <a:pt x="11228" y="34954"/>
                    <a:pt x="11270" y="34940"/>
                    <a:pt x="11306" y="34940"/>
                  </a:cubicBezTo>
                  <a:cubicBezTo>
                    <a:pt x="11374" y="34940"/>
                    <a:pt x="11418" y="34987"/>
                    <a:pt x="11398" y="35046"/>
                  </a:cubicBezTo>
                  <a:cubicBezTo>
                    <a:pt x="11387" y="35058"/>
                    <a:pt x="11335" y="35110"/>
                    <a:pt x="11269" y="35174"/>
                  </a:cubicBezTo>
                  <a:lnTo>
                    <a:pt x="11269" y="35174"/>
                  </a:lnTo>
                  <a:lnTo>
                    <a:pt x="11246" y="35107"/>
                  </a:lnTo>
                  <a:lnTo>
                    <a:pt x="11216" y="35168"/>
                  </a:lnTo>
                  <a:lnTo>
                    <a:pt x="11255" y="35187"/>
                  </a:lnTo>
                  <a:lnTo>
                    <a:pt x="11255" y="35187"/>
                  </a:lnTo>
                  <a:cubicBezTo>
                    <a:pt x="11260" y="35183"/>
                    <a:pt x="11264" y="35178"/>
                    <a:pt x="11269" y="35174"/>
                  </a:cubicBezTo>
                  <a:lnTo>
                    <a:pt x="11269" y="35174"/>
                  </a:lnTo>
                  <a:lnTo>
                    <a:pt x="11277" y="35198"/>
                  </a:lnTo>
                  <a:lnTo>
                    <a:pt x="11277" y="35198"/>
                  </a:lnTo>
                  <a:lnTo>
                    <a:pt x="11255" y="35187"/>
                  </a:lnTo>
                  <a:lnTo>
                    <a:pt x="11255" y="35187"/>
                  </a:lnTo>
                  <a:cubicBezTo>
                    <a:pt x="11150" y="35289"/>
                    <a:pt x="11014" y="35418"/>
                    <a:pt x="10942" y="35472"/>
                  </a:cubicBezTo>
                  <a:cubicBezTo>
                    <a:pt x="10926" y="35484"/>
                    <a:pt x="10917" y="35489"/>
                    <a:pt x="10912" y="35489"/>
                  </a:cubicBezTo>
                  <a:cubicBezTo>
                    <a:pt x="10885" y="35489"/>
                    <a:pt x="10990" y="35344"/>
                    <a:pt x="10976" y="35316"/>
                  </a:cubicBezTo>
                  <a:lnTo>
                    <a:pt x="10976" y="35316"/>
                  </a:lnTo>
                  <a:cubicBezTo>
                    <a:pt x="11003" y="35290"/>
                    <a:pt x="11003" y="35289"/>
                    <a:pt x="11003" y="35289"/>
                  </a:cubicBezTo>
                  <a:lnTo>
                    <a:pt x="11003" y="35289"/>
                  </a:lnTo>
                  <a:lnTo>
                    <a:pt x="10970" y="35312"/>
                  </a:lnTo>
                  <a:lnTo>
                    <a:pt x="10970" y="35312"/>
                  </a:lnTo>
                  <a:cubicBezTo>
                    <a:pt x="10969" y="35312"/>
                    <a:pt x="10968" y="35312"/>
                    <a:pt x="10967" y="35312"/>
                  </a:cubicBezTo>
                  <a:cubicBezTo>
                    <a:pt x="10962" y="35312"/>
                    <a:pt x="10954" y="35314"/>
                    <a:pt x="10942" y="35320"/>
                  </a:cubicBezTo>
                  <a:cubicBezTo>
                    <a:pt x="10940" y="35325"/>
                    <a:pt x="10938" y="35330"/>
                    <a:pt x="10935" y="35335"/>
                  </a:cubicBezTo>
                  <a:lnTo>
                    <a:pt x="10935" y="35335"/>
                  </a:lnTo>
                  <a:lnTo>
                    <a:pt x="10912" y="35350"/>
                  </a:lnTo>
                  <a:lnTo>
                    <a:pt x="10929" y="35350"/>
                  </a:lnTo>
                  <a:cubicBezTo>
                    <a:pt x="10911" y="35392"/>
                    <a:pt x="10907" y="35416"/>
                    <a:pt x="10882" y="35441"/>
                  </a:cubicBezTo>
                  <a:cubicBezTo>
                    <a:pt x="10866" y="35457"/>
                    <a:pt x="10859" y="35460"/>
                    <a:pt x="10854" y="35460"/>
                  </a:cubicBezTo>
                  <a:cubicBezTo>
                    <a:pt x="10849" y="35460"/>
                    <a:pt x="10847" y="35457"/>
                    <a:pt x="10844" y="35457"/>
                  </a:cubicBezTo>
                  <a:cubicBezTo>
                    <a:pt x="10836" y="35457"/>
                    <a:pt x="10821" y="35472"/>
                    <a:pt x="10760" y="35563"/>
                  </a:cubicBezTo>
                  <a:cubicBezTo>
                    <a:pt x="10760" y="35583"/>
                    <a:pt x="10726" y="35627"/>
                    <a:pt x="10690" y="35668"/>
                  </a:cubicBezTo>
                  <a:lnTo>
                    <a:pt x="10690" y="35668"/>
                  </a:lnTo>
                  <a:cubicBezTo>
                    <a:pt x="10576" y="35837"/>
                    <a:pt x="10543" y="35841"/>
                    <a:pt x="10395" y="36019"/>
                  </a:cubicBezTo>
                  <a:cubicBezTo>
                    <a:pt x="10401" y="36013"/>
                    <a:pt x="10405" y="36010"/>
                    <a:pt x="10407" y="36010"/>
                  </a:cubicBezTo>
                  <a:lnTo>
                    <a:pt x="10407" y="36010"/>
                  </a:lnTo>
                  <a:cubicBezTo>
                    <a:pt x="10427" y="36010"/>
                    <a:pt x="10292" y="36249"/>
                    <a:pt x="10183" y="36414"/>
                  </a:cubicBezTo>
                  <a:cubicBezTo>
                    <a:pt x="10183" y="36408"/>
                    <a:pt x="10180" y="36405"/>
                    <a:pt x="10176" y="36405"/>
                  </a:cubicBezTo>
                  <a:cubicBezTo>
                    <a:pt x="10161" y="36405"/>
                    <a:pt x="10122" y="36444"/>
                    <a:pt x="10122" y="36444"/>
                  </a:cubicBezTo>
                  <a:cubicBezTo>
                    <a:pt x="9818" y="36748"/>
                    <a:pt x="9666" y="36931"/>
                    <a:pt x="9392" y="37235"/>
                  </a:cubicBezTo>
                  <a:cubicBezTo>
                    <a:pt x="9369" y="37258"/>
                    <a:pt x="9291" y="37355"/>
                    <a:pt x="9271" y="37355"/>
                  </a:cubicBezTo>
                  <a:cubicBezTo>
                    <a:pt x="9265" y="37355"/>
                    <a:pt x="9264" y="37346"/>
                    <a:pt x="9271" y="37326"/>
                  </a:cubicBezTo>
                  <a:lnTo>
                    <a:pt x="9271" y="37326"/>
                  </a:lnTo>
                  <a:cubicBezTo>
                    <a:pt x="9253" y="37360"/>
                    <a:pt x="9226" y="37405"/>
                    <a:pt x="9201" y="37447"/>
                  </a:cubicBezTo>
                  <a:lnTo>
                    <a:pt x="9201" y="37447"/>
                  </a:lnTo>
                  <a:cubicBezTo>
                    <a:pt x="9215" y="37427"/>
                    <a:pt x="9228" y="37407"/>
                    <a:pt x="9240" y="37387"/>
                  </a:cubicBezTo>
                  <a:lnTo>
                    <a:pt x="9240" y="37387"/>
                  </a:lnTo>
                  <a:cubicBezTo>
                    <a:pt x="9299" y="37416"/>
                    <a:pt x="9134" y="37668"/>
                    <a:pt x="8906" y="37983"/>
                  </a:cubicBezTo>
                  <a:lnTo>
                    <a:pt x="8906" y="37983"/>
                  </a:lnTo>
                  <a:lnTo>
                    <a:pt x="8906" y="37964"/>
                  </a:lnTo>
                  <a:lnTo>
                    <a:pt x="9058" y="37751"/>
                  </a:lnTo>
                  <a:lnTo>
                    <a:pt x="9058" y="37751"/>
                  </a:lnTo>
                  <a:cubicBezTo>
                    <a:pt x="9058" y="37751"/>
                    <a:pt x="8997" y="37782"/>
                    <a:pt x="8967" y="37843"/>
                  </a:cubicBezTo>
                  <a:cubicBezTo>
                    <a:pt x="8912" y="37925"/>
                    <a:pt x="8882" y="37983"/>
                    <a:pt x="8899" y="37993"/>
                  </a:cubicBezTo>
                  <a:lnTo>
                    <a:pt x="8899" y="37993"/>
                  </a:lnTo>
                  <a:cubicBezTo>
                    <a:pt x="8901" y="37990"/>
                    <a:pt x="8904" y="37986"/>
                    <a:pt x="8906" y="37983"/>
                  </a:cubicBezTo>
                  <a:lnTo>
                    <a:pt x="8906" y="37983"/>
                  </a:lnTo>
                  <a:lnTo>
                    <a:pt x="8906" y="37995"/>
                  </a:lnTo>
                  <a:cubicBezTo>
                    <a:pt x="8903" y="37995"/>
                    <a:pt x="8901" y="37994"/>
                    <a:pt x="8899" y="37993"/>
                  </a:cubicBezTo>
                  <a:lnTo>
                    <a:pt x="8899" y="37993"/>
                  </a:lnTo>
                  <a:cubicBezTo>
                    <a:pt x="8891" y="38003"/>
                    <a:pt x="8883" y="38014"/>
                    <a:pt x="8876" y="38025"/>
                  </a:cubicBezTo>
                  <a:cubicBezTo>
                    <a:pt x="8776" y="38139"/>
                    <a:pt x="8743" y="38166"/>
                    <a:pt x="8733" y="38166"/>
                  </a:cubicBezTo>
                  <a:cubicBezTo>
                    <a:pt x="8724" y="38166"/>
                    <a:pt x="8734" y="38142"/>
                    <a:pt x="8729" y="38142"/>
                  </a:cubicBezTo>
                  <a:lnTo>
                    <a:pt x="8729" y="38142"/>
                  </a:lnTo>
                  <a:cubicBezTo>
                    <a:pt x="8728" y="38142"/>
                    <a:pt x="8727" y="38144"/>
                    <a:pt x="8724" y="38147"/>
                  </a:cubicBezTo>
                  <a:cubicBezTo>
                    <a:pt x="8298" y="38633"/>
                    <a:pt x="8450" y="38633"/>
                    <a:pt x="8055" y="38998"/>
                  </a:cubicBezTo>
                  <a:cubicBezTo>
                    <a:pt x="8009" y="39043"/>
                    <a:pt x="7988" y="39059"/>
                    <a:pt x="7980" y="39059"/>
                  </a:cubicBezTo>
                  <a:cubicBezTo>
                    <a:pt x="7962" y="39059"/>
                    <a:pt x="7996" y="38994"/>
                    <a:pt x="7975" y="38994"/>
                  </a:cubicBezTo>
                  <a:cubicBezTo>
                    <a:pt x="7972" y="38994"/>
                    <a:pt x="7969" y="38995"/>
                    <a:pt x="7964" y="38998"/>
                  </a:cubicBezTo>
                  <a:cubicBezTo>
                    <a:pt x="8146" y="38785"/>
                    <a:pt x="8268" y="38694"/>
                    <a:pt x="8389" y="38542"/>
                  </a:cubicBezTo>
                  <a:lnTo>
                    <a:pt x="8389" y="38542"/>
                  </a:lnTo>
                  <a:lnTo>
                    <a:pt x="8207" y="38724"/>
                  </a:lnTo>
                  <a:cubicBezTo>
                    <a:pt x="8277" y="38631"/>
                    <a:pt x="8329" y="38555"/>
                    <a:pt x="8390" y="38484"/>
                  </a:cubicBezTo>
                  <a:lnTo>
                    <a:pt x="8390" y="38484"/>
                  </a:lnTo>
                  <a:cubicBezTo>
                    <a:pt x="8198" y="38699"/>
                    <a:pt x="7712" y="39283"/>
                    <a:pt x="7417" y="39606"/>
                  </a:cubicBezTo>
                  <a:cubicBezTo>
                    <a:pt x="7362" y="39660"/>
                    <a:pt x="7284" y="39762"/>
                    <a:pt x="7311" y="39762"/>
                  </a:cubicBezTo>
                  <a:cubicBezTo>
                    <a:pt x="7314" y="39762"/>
                    <a:pt x="7319" y="39761"/>
                    <a:pt x="7325" y="39757"/>
                  </a:cubicBezTo>
                  <a:lnTo>
                    <a:pt x="7417" y="39636"/>
                  </a:lnTo>
                  <a:cubicBezTo>
                    <a:pt x="7432" y="39625"/>
                    <a:pt x="7441" y="39620"/>
                    <a:pt x="7445" y="39620"/>
                  </a:cubicBezTo>
                  <a:cubicBezTo>
                    <a:pt x="7467" y="39620"/>
                    <a:pt x="7376" y="39739"/>
                    <a:pt x="7357" y="39763"/>
                  </a:cubicBezTo>
                  <a:lnTo>
                    <a:pt x="7357" y="39763"/>
                  </a:lnTo>
                  <a:cubicBezTo>
                    <a:pt x="7362" y="39758"/>
                    <a:pt x="7371" y="39746"/>
                    <a:pt x="7386" y="39727"/>
                  </a:cubicBezTo>
                  <a:lnTo>
                    <a:pt x="7386" y="39727"/>
                  </a:lnTo>
                  <a:cubicBezTo>
                    <a:pt x="7265" y="39940"/>
                    <a:pt x="7113" y="40122"/>
                    <a:pt x="6930" y="40305"/>
                  </a:cubicBezTo>
                  <a:lnTo>
                    <a:pt x="6888" y="40305"/>
                  </a:lnTo>
                  <a:cubicBezTo>
                    <a:pt x="6803" y="40393"/>
                    <a:pt x="6719" y="40483"/>
                    <a:pt x="6687" y="40548"/>
                  </a:cubicBezTo>
                  <a:lnTo>
                    <a:pt x="6839" y="40396"/>
                  </a:lnTo>
                  <a:lnTo>
                    <a:pt x="6839" y="40396"/>
                  </a:lnTo>
                  <a:cubicBezTo>
                    <a:pt x="6786" y="40470"/>
                    <a:pt x="6737" y="40540"/>
                    <a:pt x="6687" y="40609"/>
                  </a:cubicBezTo>
                  <a:lnTo>
                    <a:pt x="6717" y="40609"/>
                  </a:lnTo>
                  <a:cubicBezTo>
                    <a:pt x="6637" y="40715"/>
                    <a:pt x="6558" y="40822"/>
                    <a:pt x="6519" y="40826"/>
                  </a:cubicBezTo>
                  <a:lnTo>
                    <a:pt x="6519" y="40826"/>
                  </a:lnTo>
                  <a:cubicBezTo>
                    <a:pt x="6578" y="40755"/>
                    <a:pt x="6633" y="40683"/>
                    <a:pt x="6687" y="40609"/>
                  </a:cubicBezTo>
                  <a:lnTo>
                    <a:pt x="6687" y="40609"/>
                  </a:lnTo>
                  <a:cubicBezTo>
                    <a:pt x="6657" y="40609"/>
                    <a:pt x="6596" y="40730"/>
                    <a:pt x="6505" y="40821"/>
                  </a:cubicBezTo>
                  <a:cubicBezTo>
                    <a:pt x="6508" y="40825"/>
                    <a:pt x="6512" y="40826"/>
                    <a:pt x="6516" y="40826"/>
                  </a:cubicBezTo>
                  <a:cubicBezTo>
                    <a:pt x="6517" y="40826"/>
                    <a:pt x="6518" y="40826"/>
                    <a:pt x="6519" y="40826"/>
                  </a:cubicBezTo>
                  <a:lnTo>
                    <a:pt x="6519" y="40826"/>
                  </a:lnTo>
                  <a:cubicBezTo>
                    <a:pt x="6511" y="40835"/>
                    <a:pt x="6504" y="40843"/>
                    <a:pt x="6496" y="40852"/>
                  </a:cubicBezTo>
                  <a:lnTo>
                    <a:pt x="6505" y="40852"/>
                  </a:lnTo>
                  <a:cubicBezTo>
                    <a:pt x="6455" y="40901"/>
                    <a:pt x="6426" y="40951"/>
                    <a:pt x="6417" y="40951"/>
                  </a:cubicBezTo>
                  <a:cubicBezTo>
                    <a:pt x="6415" y="40951"/>
                    <a:pt x="6414" y="40948"/>
                    <a:pt x="6414" y="40943"/>
                  </a:cubicBezTo>
                  <a:lnTo>
                    <a:pt x="6415" y="40941"/>
                  </a:lnTo>
                  <a:lnTo>
                    <a:pt x="6415" y="40941"/>
                  </a:lnTo>
                  <a:cubicBezTo>
                    <a:pt x="6404" y="40952"/>
                    <a:pt x="6394" y="40963"/>
                    <a:pt x="6383" y="40973"/>
                  </a:cubicBezTo>
                  <a:cubicBezTo>
                    <a:pt x="6505" y="40913"/>
                    <a:pt x="6444" y="40943"/>
                    <a:pt x="6596" y="40821"/>
                  </a:cubicBezTo>
                  <a:lnTo>
                    <a:pt x="6596" y="40821"/>
                  </a:lnTo>
                  <a:cubicBezTo>
                    <a:pt x="6585" y="40828"/>
                    <a:pt x="6578" y="40831"/>
                    <a:pt x="6574" y="40831"/>
                  </a:cubicBezTo>
                  <a:cubicBezTo>
                    <a:pt x="6529" y="40831"/>
                    <a:pt x="6880" y="40453"/>
                    <a:pt x="6855" y="40453"/>
                  </a:cubicBezTo>
                  <a:lnTo>
                    <a:pt x="6855" y="40453"/>
                  </a:lnTo>
                  <a:cubicBezTo>
                    <a:pt x="6853" y="40453"/>
                    <a:pt x="6847" y="40456"/>
                    <a:pt x="6838" y="40463"/>
                  </a:cubicBezTo>
                  <a:lnTo>
                    <a:pt x="6838" y="40463"/>
                  </a:lnTo>
                  <a:cubicBezTo>
                    <a:pt x="6973" y="40349"/>
                    <a:pt x="7064" y="40234"/>
                    <a:pt x="7234" y="40092"/>
                  </a:cubicBezTo>
                  <a:cubicBezTo>
                    <a:pt x="7226" y="40092"/>
                    <a:pt x="7214" y="40094"/>
                    <a:pt x="7206" y="40094"/>
                  </a:cubicBezTo>
                  <a:cubicBezTo>
                    <a:pt x="7186" y="40094"/>
                    <a:pt x="7186" y="40079"/>
                    <a:pt x="7295" y="39970"/>
                  </a:cubicBezTo>
                  <a:cubicBezTo>
                    <a:pt x="7295" y="39970"/>
                    <a:pt x="7324" y="39941"/>
                    <a:pt x="7325" y="39940"/>
                  </a:cubicBezTo>
                  <a:lnTo>
                    <a:pt x="7325" y="39940"/>
                  </a:lnTo>
                  <a:cubicBezTo>
                    <a:pt x="7295" y="39970"/>
                    <a:pt x="7265" y="39970"/>
                    <a:pt x="7234" y="40001"/>
                  </a:cubicBezTo>
                  <a:cubicBezTo>
                    <a:pt x="7295" y="39909"/>
                    <a:pt x="7508" y="39636"/>
                    <a:pt x="7569" y="39545"/>
                  </a:cubicBezTo>
                  <a:cubicBezTo>
                    <a:pt x="7594" y="39519"/>
                    <a:pt x="7606" y="39510"/>
                    <a:pt x="7609" y="39510"/>
                  </a:cubicBezTo>
                  <a:lnTo>
                    <a:pt x="7609" y="39510"/>
                  </a:lnTo>
                  <a:cubicBezTo>
                    <a:pt x="7616" y="39510"/>
                    <a:pt x="7589" y="39550"/>
                    <a:pt x="7593" y="39550"/>
                  </a:cubicBezTo>
                  <a:cubicBezTo>
                    <a:pt x="7594" y="39550"/>
                    <a:pt x="7595" y="39548"/>
                    <a:pt x="7599" y="39545"/>
                  </a:cubicBezTo>
                  <a:lnTo>
                    <a:pt x="7721" y="39393"/>
                  </a:lnTo>
                  <a:cubicBezTo>
                    <a:pt x="7741" y="39393"/>
                    <a:pt x="7842" y="39285"/>
                    <a:pt x="7853" y="39285"/>
                  </a:cubicBezTo>
                  <a:lnTo>
                    <a:pt x="7853" y="39285"/>
                  </a:lnTo>
                  <a:cubicBezTo>
                    <a:pt x="7859" y="39285"/>
                    <a:pt x="7842" y="39312"/>
                    <a:pt x="7781" y="39393"/>
                  </a:cubicBezTo>
                  <a:lnTo>
                    <a:pt x="7964" y="39180"/>
                  </a:lnTo>
                  <a:cubicBezTo>
                    <a:pt x="8085" y="39058"/>
                    <a:pt x="8176" y="38937"/>
                    <a:pt x="8298" y="38815"/>
                  </a:cubicBezTo>
                  <a:cubicBezTo>
                    <a:pt x="8369" y="38745"/>
                    <a:pt x="8439" y="38620"/>
                    <a:pt x="8439" y="38609"/>
                  </a:cubicBezTo>
                  <a:lnTo>
                    <a:pt x="8439" y="38609"/>
                  </a:lnTo>
                  <a:lnTo>
                    <a:pt x="8693" y="38299"/>
                  </a:lnTo>
                  <a:cubicBezTo>
                    <a:pt x="8967" y="37964"/>
                    <a:pt x="9240" y="37599"/>
                    <a:pt x="9575" y="37265"/>
                  </a:cubicBezTo>
                  <a:cubicBezTo>
                    <a:pt x="9666" y="37143"/>
                    <a:pt x="9757" y="37022"/>
                    <a:pt x="9909" y="36840"/>
                  </a:cubicBezTo>
                  <a:lnTo>
                    <a:pt x="9970" y="36840"/>
                  </a:lnTo>
                  <a:cubicBezTo>
                    <a:pt x="10091" y="36688"/>
                    <a:pt x="10335" y="36414"/>
                    <a:pt x="10365" y="36353"/>
                  </a:cubicBezTo>
                  <a:cubicBezTo>
                    <a:pt x="10669" y="36080"/>
                    <a:pt x="10912" y="35745"/>
                    <a:pt x="11186" y="35441"/>
                  </a:cubicBezTo>
                  <a:lnTo>
                    <a:pt x="11186" y="35411"/>
                  </a:lnTo>
                  <a:cubicBezTo>
                    <a:pt x="11307" y="35229"/>
                    <a:pt x="11459" y="35077"/>
                    <a:pt x="11611" y="34864"/>
                  </a:cubicBezTo>
                  <a:lnTo>
                    <a:pt x="11581" y="34864"/>
                  </a:lnTo>
                  <a:cubicBezTo>
                    <a:pt x="11733" y="34651"/>
                    <a:pt x="12006" y="34377"/>
                    <a:pt x="12249" y="34104"/>
                  </a:cubicBezTo>
                  <a:lnTo>
                    <a:pt x="12249" y="34104"/>
                  </a:lnTo>
                  <a:cubicBezTo>
                    <a:pt x="12219" y="34165"/>
                    <a:pt x="12158" y="34195"/>
                    <a:pt x="12128" y="34256"/>
                  </a:cubicBezTo>
                  <a:cubicBezTo>
                    <a:pt x="12462" y="33922"/>
                    <a:pt x="12705" y="33496"/>
                    <a:pt x="13009" y="33222"/>
                  </a:cubicBezTo>
                  <a:cubicBezTo>
                    <a:pt x="13040" y="33131"/>
                    <a:pt x="13101" y="33070"/>
                    <a:pt x="13161" y="33010"/>
                  </a:cubicBezTo>
                  <a:lnTo>
                    <a:pt x="13192" y="32979"/>
                  </a:lnTo>
                  <a:cubicBezTo>
                    <a:pt x="13229" y="32942"/>
                    <a:pt x="13279" y="32892"/>
                    <a:pt x="13325" y="32838"/>
                  </a:cubicBezTo>
                  <a:lnTo>
                    <a:pt x="13325" y="32838"/>
                  </a:lnTo>
                  <a:lnTo>
                    <a:pt x="13161" y="33101"/>
                  </a:lnTo>
                  <a:cubicBezTo>
                    <a:pt x="13192" y="33101"/>
                    <a:pt x="12949" y="33466"/>
                    <a:pt x="13009" y="33466"/>
                  </a:cubicBezTo>
                  <a:lnTo>
                    <a:pt x="13283" y="32949"/>
                  </a:lnTo>
                  <a:lnTo>
                    <a:pt x="13283" y="32949"/>
                  </a:lnTo>
                  <a:cubicBezTo>
                    <a:pt x="13222" y="33192"/>
                    <a:pt x="13131" y="33435"/>
                    <a:pt x="12979" y="33618"/>
                  </a:cubicBezTo>
                  <a:cubicBezTo>
                    <a:pt x="12967" y="33636"/>
                    <a:pt x="12958" y="33643"/>
                    <a:pt x="12952" y="33643"/>
                  </a:cubicBezTo>
                  <a:cubicBezTo>
                    <a:pt x="12929" y="33643"/>
                    <a:pt x="12949" y="33527"/>
                    <a:pt x="12949" y="33526"/>
                  </a:cubicBezTo>
                  <a:lnTo>
                    <a:pt x="12949" y="33526"/>
                  </a:lnTo>
                  <a:cubicBezTo>
                    <a:pt x="12888" y="33648"/>
                    <a:pt x="12827" y="33770"/>
                    <a:pt x="12736" y="33891"/>
                  </a:cubicBezTo>
                  <a:lnTo>
                    <a:pt x="12827" y="33739"/>
                  </a:lnTo>
                  <a:lnTo>
                    <a:pt x="12827" y="33739"/>
                  </a:lnTo>
                  <a:cubicBezTo>
                    <a:pt x="12705" y="33922"/>
                    <a:pt x="12614" y="34104"/>
                    <a:pt x="12493" y="34286"/>
                  </a:cubicBezTo>
                  <a:cubicBezTo>
                    <a:pt x="12462" y="34347"/>
                    <a:pt x="12341" y="34469"/>
                    <a:pt x="12341" y="34499"/>
                  </a:cubicBezTo>
                  <a:cubicBezTo>
                    <a:pt x="12379" y="34461"/>
                    <a:pt x="12422" y="34444"/>
                    <a:pt x="12458" y="34444"/>
                  </a:cubicBezTo>
                  <a:cubicBezTo>
                    <a:pt x="12507" y="34444"/>
                    <a:pt x="12541" y="34476"/>
                    <a:pt x="12523" y="34529"/>
                  </a:cubicBezTo>
                  <a:cubicBezTo>
                    <a:pt x="12523" y="34560"/>
                    <a:pt x="12280" y="34894"/>
                    <a:pt x="12189" y="35016"/>
                  </a:cubicBezTo>
                  <a:cubicBezTo>
                    <a:pt x="12174" y="35027"/>
                    <a:pt x="12164" y="35032"/>
                    <a:pt x="12157" y="35032"/>
                  </a:cubicBezTo>
                  <a:cubicBezTo>
                    <a:pt x="12114" y="35032"/>
                    <a:pt x="12205" y="34848"/>
                    <a:pt x="12181" y="34848"/>
                  </a:cubicBezTo>
                  <a:cubicBezTo>
                    <a:pt x="12176" y="34848"/>
                    <a:pt x="12169" y="34853"/>
                    <a:pt x="12158" y="34864"/>
                  </a:cubicBezTo>
                  <a:cubicBezTo>
                    <a:pt x="12128" y="34925"/>
                    <a:pt x="12128" y="34955"/>
                    <a:pt x="12098" y="34985"/>
                  </a:cubicBezTo>
                  <a:cubicBezTo>
                    <a:pt x="12075" y="35020"/>
                    <a:pt x="12069" y="35024"/>
                    <a:pt x="12066" y="35024"/>
                  </a:cubicBezTo>
                  <a:cubicBezTo>
                    <a:pt x="12065" y="35024"/>
                    <a:pt x="12064" y="35023"/>
                    <a:pt x="12063" y="35023"/>
                  </a:cubicBezTo>
                  <a:cubicBezTo>
                    <a:pt x="12060" y="35023"/>
                    <a:pt x="12052" y="35031"/>
                    <a:pt x="12006" y="35107"/>
                  </a:cubicBezTo>
                  <a:cubicBezTo>
                    <a:pt x="12006" y="35151"/>
                    <a:pt x="11880" y="35321"/>
                    <a:pt x="11889" y="35321"/>
                  </a:cubicBezTo>
                  <a:cubicBezTo>
                    <a:pt x="11893" y="35321"/>
                    <a:pt x="11917" y="35296"/>
                    <a:pt x="11976" y="35229"/>
                  </a:cubicBezTo>
                  <a:lnTo>
                    <a:pt x="11976" y="35229"/>
                  </a:lnTo>
                  <a:cubicBezTo>
                    <a:pt x="11854" y="35381"/>
                    <a:pt x="11854" y="35381"/>
                    <a:pt x="11733" y="35593"/>
                  </a:cubicBezTo>
                  <a:cubicBezTo>
                    <a:pt x="11738" y="35588"/>
                    <a:pt x="11742" y="35585"/>
                    <a:pt x="11745" y="35585"/>
                  </a:cubicBezTo>
                  <a:lnTo>
                    <a:pt x="11745" y="35585"/>
                  </a:lnTo>
                  <a:cubicBezTo>
                    <a:pt x="11772" y="35585"/>
                    <a:pt x="11664" y="35850"/>
                    <a:pt x="11581" y="35988"/>
                  </a:cubicBezTo>
                  <a:cubicBezTo>
                    <a:pt x="11581" y="35988"/>
                    <a:pt x="11520" y="36049"/>
                    <a:pt x="11520" y="36049"/>
                  </a:cubicBezTo>
                  <a:cubicBezTo>
                    <a:pt x="11307" y="36384"/>
                    <a:pt x="11186" y="36566"/>
                    <a:pt x="10973" y="36900"/>
                  </a:cubicBezTo>
                  <a:cubicBezTo>
                    <a:pt x="10949" y="36924"/>
                    <a:pt x="10889" y="37020"/>
                    <a:pt x="10878" y="37020"/>
                  </a:cubicBezTo>
                  <a:cubicBezTo>
                    <a:pt x="10874" y="37020"/>
                    <a:pt x="10875" y="37012"/>
                    <a:pt x="10882" y="36992"/>
                  </a:cubicBezTo>
                  <a:lnTo>
                    <a:pt x="10882" y="36992"/>
                  </a:lnTo>
                  <a:cubicBezTo>
                    <a:pt x="10874" y="37015"/>
                    <a:pt x="10864" y="37036"/>
                    <a:pt x="10854" y="37056"/>
                  </a:cubicBezTo>
                  <a:lnTo>
                    <a:pt x="10854" y="37056"/>
                  </a:lnTo>
                  <a:cubicBezTo>
                    <a:pt x="10853" y="37054"/>
                    <a:pt x="10852" y="37053"/>
                    <a:pt x="10851" y="37052"/>
                  </a:cubicBezTo>
                  <a:lnTo>
                    <a:pt x="10851" y="37052"/>
                  </a:lnTo>
                  <a:cubicBezTo>
                    <a:pt x="10843" y="37068"/>
                    <a:pt x="10835" y="37084"/>
                    <a:pt x="10827" y="37100"/>
                  </a:cubicBezTo>
                  <a:lnTo>
                    <a:pt x="10827" y="37100"/>
                  </a:lnTo>
                  <a:cubicBezTo>
                    <a:pt x="10836" y="37086"/>
                    <a:pt x="10845" y="37071"/>
                    <a:pt x="10854" y="37056"/>
                  </a:cubicBezTo>
                  <a:lnTo>
                    <a:pt x="10854" y="37056"/>
                  </a:lnTo>
                  <a:cubicBezTo>
                    <a:pt x="10874" y="37099"/>
                    <a:pt x="10755" y="37367"/>
                    <a:pt x="10578" y="37721"/>
                  </a:cubicBezTo>
                  <a:cubicBezTo>
                    <a:pt x="10501" y="37837"/>
                    <a:pt x="10467" y="37871"/>
                    <a:pt x="10454" y="37876"/>
                  </a:cubicBezTo>
                  <a:lnTo>
                    <a:pt x="10454" y="37876"/>
                  </a:lnTo>
                  <a:cubicBezTo>
                    <a:pt x="10122" y="38359"/>
                    <a:pt x="10243" y="38330"/>
                    <a:pt x="9939" y="38754"/>
                  </a:cubicBezTo>
                  <a:cubicBezTo>
                    <a:pt x="9903" y="38800"/>
                    <a:pt x="9885" y="38816"/>
                    <a:pt x="9877" y="38816"/>
                  </a:cubicBezTo>
                  <a:cubicBezTo>
                    <a:pt x="9861" y="38816"/>
                    <a:pt x="9884" y="38751"/>
                    <a:pt x="9860" y="38751"/>
                  </a:cubicBezTo>
                  <a:cubicBezTo>
                    <a:pt x="9857" y="38751"/>
                    <a:pt x="9853" y="38752"/>
                    <a:pt x="9848" y="38754"/>
                  </a:cubicBezTo>
                  <a:cubicBezTo>
                    <a:pt x="9936" y="38614"/>
                    <a:pt x="10004" y="38524"/>
                    <a:pt x="10063" y="38444"/>
                  </a:cubicBezTo>
                  <a:lnTo>
                    <a:pt x="10063" y="38444"/>
                  </a:lnTo>
                  <a:cubicBezTo>
                    <a:pt x="10062" y="38446"/>
                    <a:pt x="10062" y="38448"/>
                    <a:pt x="10061" y="38450"/>
                  </a:cubicBezTo>
                  <a:lnTo>
                    <a:pt x="10094" y="38401"/>
                  </a:lnTo>
                  <a:lnTo>
                    <a:pt x="10094" y="38401"/>
                  </a:lnTo>
                  <a:cubicBezTo>
                    <a:pt x="10084" y="38415"/>
                    <a:pt x="10073" y="38429"/>
                    <a:pt x="10063" y="38444"/>
                  </a:cubicBezTo>
                  <a:lnTo>
                    <a:pt x="10063" y="38444"/>
                  </a:lnTo>
                  <a:cubicBezTo>
                    <a:pt x="10071" y="38412"/>
                    <a:pt x="10082" y="38382"/>
                    <a:pt x="10094" y="38354"/>
                  </a:cubicBezTo>
                  <a:lnTo>
                    <a:pt x="10094" y="38354"/>
                  </a:lnTo>
                  <a:cubicBezTo>
                    <a:pt x="9910" y="38638"/>
                    <a:pt x="9625" y="39123"/>
                    <a:pt x="9423" y="39393"/>
                  </a:cubicBezTo>
                  <a:cubicBezTo>
                    <a:pt x="9398" y="39467"/>
                    <a:pt x="9353" y="39561"/>
                    <a:pt x="9354" y="39561"/>
                  </a:cubicBezTo>
                  <a:cubicBezTo>
                    <a:pt x="9354" y="39561"/>
                    <a:pt x="9356" y="39556"/>
                    <a:pt x="9362" y="39545"/>
                  </a:cubicBezTo>
                  <a:lnTo>
                    <a:pt x="9453" y="39423"/>
                  </a:lnTo>
                  <a:cubicBezTo>
                    <a:pt x="9467" y="39405"/>
                    <a:pt x="9473" y="39398"/>
                    <a:pt x="9476" y="39398"/>
                  </a:cubicBezTo>
                  <a:lnTo>
                    <a:pt x="9476" y="39398"/>
                  </a:lnTo>
                  <a:cubicBezTo>
                    <a:pt x="9486" y="39398"/>
                    <a:pt x="9401" y="39552"/>
                    <a:pt x="9416" y="39552"/>
                  </a:cubicBezTo>
                  <a:cubicBezTo>
                    <a:pt x="9420" y="39552"/>
                    <a:pt x="9431" y="39541"/>
                    <a:pt x="9453" y="39514"/>
                  </a:cubicBezTo>
                  <a:lnTo>
                    <a:pt x="9453" y="39514"/>
                  </a:lnTo>
                  <a:cubicBezTo>
                    <a:pt x="9332" y="39727"/>
                    <a:pt x="9240" y="39940"/>
                    <a:pt x="9088" y="40122"/>
                  </a:cubicBezTo>
                  <a:lnTo>
                    <a:pt x="9058" y="40153"/>
                  </a:lnTo>
                  <a:cubicBezTo>
                    <a:pt x="9088" y="40092"/>
                    <a:pt x="9149" y="40031"/>
                    <a:pt x="9180" y="39940"/>
                  </a:cubicBezTo>
                  <a:lnTo>
                    <a:pt x="9180" y="39940"/>
                  </a:lnTo>
                  <a:cubicBezTo>
                    <a:pt x="9088" y="40092"/>
                    <a:pt x="8967" y="40244"/>
                    <a:pt x="8906" y="40426"/>
                  </a:cubicBezTo>
                  <a:lnTo>
                    <a:pt x="8950" y="40360"/>
                  </a:lnTo>
                  <a:lnTo>
                    <a:pt x="8950" y="40360"/>
                  </a:lnTo>
                  <a:cubicBezTo>
                    <a:pt x="8950" y="40365"/>
                    <a:pt x="8947" y="40375"/>
                    <a:pt x="8936" y="40396"/>
                  </a:cubicBezTo>
                  <a:lnTo>
                    <a:pt x="8945" y="40396"/>
                  </a:lnTo>
                  <a:cubicBezTo>
                    <a:pt x="8955" y="40377"/>
                    <a:pt x="8965" y="40358"/>
                    <a:pt x="8975" y="40340"/>
                  </a:cubicBezTo>
                  <a:lnTo>
                    <a:pt x="8975" y="40340"/>
                  </a:lnTo>
                  <a:cubicBezTo>
                    <a:pt x="8968" y="40346"/>
                    <a:pt x="8961" y="40351"/>
                    <a:pt x="8953" y="40356"/>
                  </a:cubicBezTo>
                  <a:lnTo>
                    <a:pt x="8953" y="40356"/>
                  </a:lnTo>
                  <a:lnTo>
                    <a:pt x="9028" y="40244"/>
                  </a:lnTo>
                  <a:lnTo>
                    <a:pt x="9028" y="40244"/>
                  </a:lnTo>
                  <a:cubicBezTo>
                    <a:pt x="9009" y="40276"/>
                    <a:pt x="8992" y="40308"/>
                    <a:pt x="8975" y="40340"/>
                  </a:cubicBezTo>
                  <a:lnTo>
                    <a:pt x="8975" y="40340"/>
                  </a:lnTo>
                  <a:cubicBezTo>
                    <a:pt x="9011" y="40308"/>
                    <a:pt x="9035" y="40267"/>
                    <a:pt x="9058" y="40244"/>
                  </a:cubicBezTo>
                  <a:lnTo>
                    <a:pt x="9058" y="40244"/>
                  </a:lnTo>
                  <a:lnTo>
                    <a:pt x="9012" y="40321"/>
                  </a:lnTo>
                  <a:lnTo>
                    <a:pt x="9012" y="40321"/>
                  </a:lnTo>
                  <a:cubicBezTo>
                    <a:pt x="9007" y="40325"/>
                    <a:pt x="9003" y="40330"/>
                    <a:pt x="8997" y="40335"/>
                  </a:cubicBezTo>
                  <a:cubicBezTo>
                    <a:pt x="9001" y="40332"/>
                    <a:pt x="9005" y="40329"/>
                    <a:pt x="9009" y="40325"/>
                  </a:cubicBezTo>
                  <a:lnTo>
                    <a:pt x="9009" y="40325"/>
                  </a:lnTo>
                  <a:lnTo>
                    <a:pt x="8967" y="40396"/>
                  </a:lnTo>
                  <a:lnTo>
                    <a:pt x="8945" y="40396"/>
                  </a:lnTo>
                  <a:cubicBezTo>
                    <a:pt x="8861" y="40558"/>
                    <a:pt x="8786" y="40720"/>
                    <a:pt x="8693" y="40882"/>
                  </a:cubicBezTo>
                  <a:cubicBezTo>
                    <a:pt x="8784" y="40791"/>
                    <a:pt x="8724" y="40821"/>
                    <a:pt x="8845" y="40700"/>
                  </a:cubicBezTo>
                  <a:lnTo>
                    <a:pt x="8845" y="40700"/>
                  </a:lnTo>
                  <a:cubicBezTo>
                    <a:pt x="8837" y="40706"/>
                    <a:pt x="8831" y="40709"/>
                    <a:pt x="8828" y="40709"/>
                  </a:cubicBezTo>
                  <a:cubicBezTo>
                    <a:pt x="8788" y="40709"/>
                    <a:pt x="9071" y="40302"/>
                    <a:pt x="9038" y="40302"/>
                  </a:cubicBezTo>
                  <a:lnTo>
                    <a:pt x="9038" y="40302"/>
                  </a:lnTo>
                  <a:cubicBezTo>
                    <a:pt x="9037" y="40302"/>
                    <a:pt x="9036" y="40302"/>
                    <a:pt x="9034" y="40303"/>
                  </a:cubicBezTo>
                  <a:lnTo>
                    <a:pt x="9034" y="40303"/>
                  </a:lnTo>
                  <a:cubicBezTo>
                    <a:pt x="9155" y="40192"/>
                    <a:pt x="9193" y="40076"/>
                    <a:pt x="9332" y="39909"/>
                  </a:cubicBezTo>
                  <a:lnTo>
                    <a:pt x="9332" y="39909"/>
                  </a:lnTo>
                  <a:cubicBezTo>
                    <a:pt x="9331" y="39910"/>
                    <a:pt x="9322" y="39919"/>
                    <a:pt x="9318" y="39919"/>
                  </a:cubicBezTo>
                  <a:cubicBezTo>
                    <a:pt x="9312" y="39919"/>
                    <a:pt x="9319" y="39897"/>
                    <a:pt x="9392" y="39788"/>
                  </a:cubicBezTo>
                  <a:lnTo>
                    <a:pt x="9392" y="39727"/>
                  </a:lnTo>
                  <a:lnTo>
                    <a:pt x="9332" y="39818"/>
                  </a:lnTo>
                  <a:cubicBezTo>
                    <a:pt x="9359" y="39736"/>
                    <a:pt x="9487" y="39478"/>
                    <a:pt x="9556" y="39362"/>
                  </a:cubicBezTo>
                  <a:lnTo>
                    <a:pt x="9544" y="39362"/>
                  </a:lnTo>
                  <a:cubicBezTo>
                    <a:pt x="9595" y="39277"/>
                    <a:pt x="9616" y="39247"/>
                    <a:pt x="9619" y="39247"/>
                  </a:cubicBezTo>
                  <a:lnTo>
                    <a:pt x="9619" y="39247"/>
                  </a:lnTo>
                  <a:cubicBezTo>
                    <a:pt x="9621" y="39247"/>
                    <a:pt x="9610" y="39272"/>
                    <a:pt x="9595" y="39303"/>
                  </a:cubicBezTo>
                  <a:lnTo>
                    <a:pt x="9595" y="39303"/>
                  </a:lnTo>
                  <a:cubicBezTo>
                    <a:pt x="9596" y="39302"/>
                    <a:pt x="9596" y="39302"/>
                    <a:pt x="9596" y="39302"/>
                  </a:cubicBezTo>
                  <a:lnTo>
                    <a:pt x="9596" y="39302"/>
                  </a:lnTo>
                  <a:cubicBezTo>
                    <a:pt x="9599" y="39302"/>
                    <a:pt x="9576" y="39347"/>
                    <a:pt x="9585" y="39347"/>
                  </a:cubicBezTo>
                  <a:cubicBezTo>
                    <a:pt x="9588" y="39347"/>
                    <a:pt x="9594" y="39343"/>
                    <a:pt x="9605" y="39332"/>
                  </a:cubicBezTo>
                  <a:lnTo>
                    <a:pt x="9666" y="39180"/>
                  </a:lnTo>
                  <a:cubicBezTo>
                    <a:pt x="9686" y="39180"/>
                    <a:pt x="9774" y="39072"/>
                    <a:pt x="9785" y="39072"/>
                  </a:cubicBezTo>
                  <a:lnTo>
                    <a:pt x="9785" y="39072"/>
                  </a:lnTo>
                  <a:cubicBezTo>
                    <a:pt x="9791" y="39072"/>
                    <a:pt x="9777" y="39099"/>
                    <a:pt x="9727" y="39180"/>
                  </a:cubicBezTo>
                  <a:lnTo>
                    <a:pt x="9879" y="38967"/>
                  </a:lnTo>
                  <a:cubicBezTo>
                    <a:pt x="9970" y="38815"/>
                    <a:pt x="10061" y="38694"/>
                    <a:pt x="10152" y="38542"/>
                  </a:cubicBezTo>
                  <a:cubicBezTo>
                    <a:pt x="10201" y="38468"/>
                    <a:pt x="10251" y="38334"/>
                    <a:pt x="10251" y="38334"/>
                  </a:cubicBezTo>
                  <a:lnTo>
                    <a:pt x="10251" y="38334"/>
                  </a:lnTo>
                  <a:cubicBezTo>
                    <a:pt x="10252" y="38334"/>
                    <a:pt x="10249" y="38342"/>
                    <a:pt x="10243" y="38359"/>
                  </a:cubicBezTo>
                  <a:lnTo>
                    <a:pt x="10456" y="37995"/>
                  </a:lnTo>
                  <a:cubicBezTo>
                    <a:pt x="10669" y="37660"/>
                    <a:pt x="10851" y="37295"/>
                    <a:pt x="11125" y="36900"/>
                  </a:cubicBezTo>
                  <a:cubicBezTo>
                    <a:pt x="11216" y="36748"/>
                    <a:pt x="11277" y="36596"/>
                    <a:pt x="11398" y="36475"/>
                  </a:cubicBezTo>
                  <a:lnTo>
                    <a:pt x="11429" y="36444"/>
                  </a:lnTo>
                  <a:cubicBezTo>
                    <a:pt x="11520" y="36323"/>
                    <a:pt x="11733" y="36019"/>
                    <a:pt x="11733" y="35928"/>
                  </a:cubicBezTo>
                  <a:cubicBezTo>
                    <a:pt x="11976" y="35624"/>
                    <a:pt x="12189" y="35289"/>
                    <a:pt x="12371" y="34955"/>
                  </a:cubicBezTo>
                  <a:lnTo>
                    <a:pt x="12371" y="34925"/>
                  </a:lnTo>
                  <a:cubicBezTo>
                    <a:pt x="12493" y="34773"/>
                    <a:pt x="12584" y="34590"/>
                    <a:pt x="12705" y="34347"/>
                  </a:cubicBezTo>
                  <a:lnTo>
                    <a:pt x="12675" y="34347"/>
                  </a:lnTo>
                  <a:cubicBezTo>
                    <a:pt x="12758" y="34182"/>
                    <a:pt x="12966" y="33916"/>
                    <a:pt x="13140" y="33641"/>
                  </a:cubicBezTo>
                  <a:lnTo>
                    <a:pt x="13140" y="33641"/>
                  </a:lnTo>
                  <a:cubicBezTo>
                    <a:pt x="13135" y="33654"/>
                    <a:pt x="13130" y="33666"/>
                    <a:pt x="13125" y="33678"/>
                  </a:cubicBezTo>
                  <a:lnTo>
                    <a:pt x="13125" y="33678"/>
                  </a:lnTo>
                  <a:cubicBezTo>
                    <a:pt x="13125" y="33678"/>
                    <a:pt x="13126" y="33677"/>
                    <a:pt x="13126" y="33677"/>
                  </a:cubicBezTo>
                  <a:lnTo>
                    <a:pt x="13126" y="33677"/>
                  </a:lnTo>
                  <a:cubicBezTo>
                    <a:pt x="13126" y="33677"/>
                    <a:pt x="13125" y="33678"/>
                    <a:pt x="13125" y="33678"/>
                  </a:cubicBezTo>
                  <a:lnTo>
                    <a:pt x="13125" y="33678"/>
                  </a:lnTo>
                  <a:cubicBezTo>
                    <a:pt x="13125" y="33678"/>
                    <a:pt x="13125" y="33678"/>
                    <a:pt x="13125" y="33678"/>
                  </a:cubicBezTo>
                  <a:lnTo>
                    <a:pt x="13125" y="33678"/>
                  </a:lnTo>
                  <a:cubicBezTo>
                    <a:pt x="13117" y="33688"/>
                    <a:pt x="13109" y="33699"/>
                    <a:pt x="13101" y="33709"/>
                  </a:cubicBezTo>
                  <a:cubicBezTo>
                    <a:pt x="13109" y="33701"/>
                    <a:pt x="13117" y="33690"/>
                    <a:pt x="13125" y="33678"/>
                  </a:cubicBezTo>
                  <a:lnTo>
                    <a:pt x="13125" y="33678"/>
                  </a:lnTo>
                  <a:cubicBezTo>
                    <a:pt x="13091" y="33767"/>
                    <a:pt x="13070" y="33840"/>
                    <a:pt x="13070" y="33891"/>
                  </a:cubicBezTo>
                  <a:lnTo>
                    <a:pt x="12949" y="34195"/>
                  </a:lnTo>
                  <a:cubicBezTo>
                    <a:pt x="13007" y="34069"/>
                    <a:pt x="13028" y="34029"/>
                    <a:pt x="13033" y="34029"/>
                  </a:cubicBezTo>
                  <a:lnTo>
                    <a:pt x="13033" y="34029"/>
                  </a:lnTo>
                  <a:cubicBezTo>
                    <a:pt x="13040" y="34029"/>
                    <a:pt x="13003" y="34136"/>
                    <a:pt x="13015" y="34136"/>
                  </a:cubicBezTo>
                  <a:cubicBezTo>
                    <a:pt x="13018" y="34136"/>
                    <a:pt x="13026" y="34127"/>
                    <a:pt x="13040" y="34104"/>
                  </a:cubicBezTo>
                  <a:lnTo>
                    <a:pt x="13040" y="34104"/>
                  </a:lnTo>
                  <a:cubicBezTo>
                    <a:pt x="12994" y="34217"/>
                    <a:pt x="12898" y="34382"/>
                    <a:pt x="12890" y="34382"/>
                  </a:cubicBezTo>
                  <a:cubicBezTo>
                    <a:pt x="12888" y="34382"/>
                    <a:pt x="12895" y="34363"/>
                    <a:pt x="12918" y="34317"/>
                  </a:cubicBezTo>
                  <a:lnTo>
                    <a:pt x="12918" y="34286"/>
                  </a:lnTo>
                  <a:cubicBezTo>
                    <a:pt x="12918" y="34280"/>
                    <a:pt x="12917" y="34277"/>
                    <a:pt x="12914" y="34277"/>
                  </a:cubicBezTo>
                  <a:cubicBezTo>
                    <a:pt x="12885" y="34277"/>
                    <a:pt x="12684" y="34743"/>
                    <a:pt x="12647" y="34743"/>
                  </a:cubicBezTo>
                  <a:cubicBezTo>
                    <a:pt x="12646" y="34743"/>
                    <a:pt x="12645" y="34743"/>
                    <a:pt x="12645" y="34742"/>
                  </a:cubicBezTo>
                  <a:cubicBezTo>
                    <a:pt x="12310" y="35533"/>
                    <a:pt x="11946" y="36292"/>
                    <a:pt x="11611" y="37022"/>
                  </a:cubicBezTo>
                  <a:lnTo>
                    <a:pt x="11702" y="36961"/>
                  </a:lnTo>
                  <a:lnTo>
                    <a:pt x="11702" y="36961"/>
                  </a:lnTo>
                  <a:lnTo>
                    <a:pt x="11581" y="37204"/>
                  </a:lnTo>
                  <a:cubicBezTo>
                    <a:pt x="11554" y="37231"/>
                    <a:pt x="11534" y="37251"/>
                    <a:pt x="11526" y="37251"/>
                  </a:cubicBezTo>
                  <a:cubicBezTo>
                    <a:pt x="11517" y="37251"/>
                    <a:pt x="11529" y="37216"/>
                    <a:pt x="11581" y="37113"/>
                  </a:cubicBezTo>
                  <a:lnTo>
                    <a:pt x="11581" y="37113"/>
                  </a:lnTo>
                  <a:cubicBezTo>
                    <a:pt x="11520" y="37204"/>
                    <a:pt x="11490" y="37326"/>
                    <a:pt x="11459" y="37417"/>
                  </a:cubicBezTo>
                  <a:cubicBezTo>
                    <a:pt x="11418" y="37515"/>
                    <a:pt x="11402" y="37550"/>
                    <a:pt x="11398" y="37550"/>
                  </a:cubicBezTo>
                  <a:cubicBezTo>
                    <a:pt x="11389" y="37550"/>
                    <a:pt x="11450" y="37368"/>
                    <a:pt x="11441" y="37368"/>
                  </a:cubicBezTo>
                  <a:lnTo>
                    <a:pt x="11441" y="37368"/>
                  </a:lnTo>
                  <a:cubicBezTo>
                    <a:pt x="11439" y="37368"/>
                    <a:pt x="11435" y="37373"/>
                    <a:pt x="11429" y="37387"/>
                  </a:cubicBezTo>
                  <a:lnTo>
                    <a:pt x="11368" y="37539"/>
                  </a:lnTo>
                  <a:lnTo>
                    <a:pt x="11368" y="37508"/>
                  </a:lnTo>
                  <a:cubicBezTo>
                    <a:pt x="11338" y="37630"/>
                    <a:pt x="11307" y="37751"/>
                    <a:pt x="11246" y="37873"/>
                  </a:cubicBezTo>
                  <a:cubicBezTo>
                    <a:pt x="11155" y="37995"/>
                    <a:pt x="11186" y="37934"/>
                    <a:pt x="11155" y="37995"/>
                  </a:cubicBezTo>
                  <a:cubicBezTo>
                    <a:pt x="11155" y="37995"/>
                    <a:pt x="11155" y="37995"/>
                    <a:pt x="11125" y="38086"/>
                  </a:cubicBezTo>
                  <a:lnTo>
                    <a:pt x="10973" y="38390"/>
                  </a:lnTo>
                  <a:lnTo>
                    <a:pt x="11064" y="38268"/>
                  </a:lnTo>
                  <a:lnTo>
                    <a:pt x="11064" y="38268"/>
                  </a:lnTo>
                  <a:cubicBezTo>
                    <a:pt x="11041" y="38381"/>
                    <a:pt x="10985" y="38495"/>
                    <a:pt x="10995" y="38495"/>
                  </a:cubicBezTo>
                  <a:cubicBezTo>
                    <a:pt x="10998" y="38495"/>
                    <a:pt x="11005" y="38487"/>
                    <a:pt x="11018" y="38471"/>
                  </a:cubicBezTo>
                  <a:lnTo>
                    <a:pt x="11018" y="38471"/>
                  </a:lnTo>
                  <a:cubicBezTo>
                    <a:pt x="10856" y="38698"/>
                    <a:pt x="10484" y="39640"/>
                    <a:pt x="10395" y="39757"/>
                  </a:cubicBezTo>
                  <a:cubicBezTo>
                    <a:pt x="10335" y="39970"/>
                    <a:pt x="10243" y="40213"/>
                    <a:pt x="10152" y="40426"/>
                  </a:cubicBezTo>
                  <a:cubicBezTo>
                    <a:pt x="10165" y="40401"/>
                    <a:pt x="10182" y="40381"/>
                    <a:pt x="10192" y="40381"/>
                  </a:cubicBezTo>
                  <a:cubicBezTo>
                    <a:pt x="10207" y="40381"/>
                    <a:pt x="10206" y="40422"/>
                    <a:pt x="10152" y="40548"/>
                  </a:cubicBezTo>
                  <a:cubicBezTo>
                    <a:pt x="10149" y="40534"/>
                    <a:pt x="10144" y="40528"/>
                    <a:pt x="10137" y="40528"/>
                  </a:cubicBezTo>
                  <a:cubicBezTo>
                    <a:pt x="10085" y="40528"/>
                    <a:pt x="9940" y="40894"/>
                    <a:pt x="9833" y="41045"/>
                  </a:cubicBezTo>
                  <a:lnTo>
                    <a:pt x="9833" y="41045"/>
                  </a:lnTo>
                  <a:cubicBezTo>
                    <a:pt x="9833" y="41044"/>
                    <a:pt x="9832" y="41044"/>
                    <a:pt x="9832" y="41044"/>
                  </a:cubicBezTo>
                  <a:lnTo>
                    <a:pt x="9832" y="41044"/>
                  </a:lnTo>
                  <a:cubicBezTo>
                    <a:pt x="9831" y="41044"/>
                    <a:pt x="9826" y="41050"/>
                    <a:pt x="9818" y="41065"/>
                  </a:cubicBezTo>
                  <a:cubicBezTo>
                    <a:pt x="9823" y="41058"/>
                    <a:pt x="9828" y="41052"/>
                    <a:pt x="9833" y="41045"/>
                  </a:cubicBezTo>
                  <a:lnTo>
                    <a:pt x="9833" y="41045"/>
                  </a:lnTo>
                  <a:cubicBezTo>
                    <a:pt x="9835" y="41062"/>
                    <a:pt x="9640" y="41478"/>
                    <a:pt x="9660" y="41478"/>
                  </a:cubicBezTo>
                  <a:cubicBezTo>
                    <a:pt x="9664" y="41478"/>
                    <a:pt x="9675" y="41463"/>
                    <a:pt x="9696" y="41429"/>
                  </a:cubicBezTo>
                  <a:lnTo>
                    <a:pt x="9696" y="41429"/>
                  </a:lnTo>
                  <a:cubicBezTo>
                    <a:pt x="9658" y="41505"/>
                    <a:pt x="9647" y="41518"/>
                    <a:pt x="9642" y="41518"/>
                  </a:cubicBezTo>
                  <a:cubicBezTo>
                    <a:pt x="9639" y="41518"/>
                    <a:pt x="9638" y="41514"/>
                    <a:pt x="9637" y="41514"/>
                  </a:cubicBezTo>
                  <a:cubicBezTo>
                    <a:pt x="9633" y="41514"/>
                    <a:pt x="9628" y="41525"/>
                    <a:pt x="9605" y="41581"/>
                  </a:cubicBezTo>
                  <a:cubicBezTo>
                    <a:pt x="9453" y="42007"/>
                    <a:pt x="9180" y="42493"/>
                    <a:pt x="8967" y="43010"/>
                  </a:cubicBezTo>
                  <a:cubicBezTo>
                    <a:pt x="8967" y="43010"/>
                    <a:pt x="8977" y="42990"/>
                    <a:pt x="8980" y="42990"/>
                  </a:cubicBezTo>
                  <a:lnTo>
                    <a:pt x="8980" y="42990"/>
                  </a:lnTo>
                  <a:cubicBezTo>
                    <a:pt x="8982" y="42990"/>
                    <a:pt x="8980" y="43001"/>
                    <a:pt x="8967" y="43040"/>
                  </a:cubicBezTo>
                  <a:lnTo>
                    <a:pt x="8784" y="43314"/>
                  </a:lnTo>
                  <a:cubicBezTo>
                    <a:pt x="8754" y="43405"/>
                    <a:pt x="8815" y="43435"/>
                    <a:pt x="8693" y="43587"/>
                  </a:cubicBezTo>
                  <a:cubicBezTo>
                    <a:pt x="8711" y="43570"/>
                    <a:pt x="8718" y="43552"/>
                    <a:pt x="8721" y="43552"/>
                  </a:cubicBezTo>
                  <a:cubicBezTo>
                    <a:pt x="8724" y="43552"/>
                    <a:pt x="8724" y="43562"/>
                    <a:pt x="8724" y="43587"/>
                  </a:cubicBezTo>
                  <a:cubicBezTo>
                    <a:pt x="8207" y="44590"/>
                    <a:pt x="7812" y="45685"/>
                    <a:pt x="7295" y="46657"/>
                  </a:cubicBezTo>
                  <a:cubicBezTo>
                    <a:pt x="7325" y="46617"/>
                    <a:pt x="7339" y="46600"/>
                    <a:pt x="7342" y="46600"/>
                  </a:cubicBezTo>
                  <a:lnTo>
                    <a:pt x="7342" y="46600"/>
                  </a:lnTo>
                  <a:cubicBezTo>
                    <a:pt x="7349" y="46600"/>
                    <a:pt x="7315" y="46667"/>
                    <a:pt x="7295" y="46748"/>
                  </a:cubicBezTo>
                  <a:cubicBezTo>
                    <a:pt x="7305" y="46718"/>
                    <a:pt x="7312" y="46708"/>
                    <a:pt x="7316" y="46708"/>
                  </a:cubicBezTo>
                  <a:cubicBezTo>
                    <a:pt x="7325" y="46708"/>
                    <a:pt x="7325" y="46748"/>
                    <a:pt x="7325" y="46748"/>
                  </a:cubicBezTo>
                  <a:cubicBezTo>
                    <a:pt x="7295" y="46840"/>
                    <a:pt x="7265" y="46900"/>
                    <a:pt x="7265" y="46992"/>
                  </a:cubicBezTo>
                  <a:cubicBezTo>
                    <a:pt x="7234" y="47113"/>
                    <a:pt x="7265" y="47235"/>
                    <a:pt x="7356" y="47296"/>
                  </a:cubicBezTo>
                  <a:lnTo>
                    <a:pt x="7417" y="47326"/>
                  </a:lnTo>
                  <a:cubicBezTo>
                    <a:pt x="7447" y="47341"/>
                    <a:pt x="7477" y="47349"/>
                    <a:pt x="7504" y="47349"/>
                  </a:cubicBezTo>
                  <a:cubicBezTo>
                    <a:pt x="7531" y="47349"/>
                    <a:pt x="7553" y="47341"/>
                    <a:pt x="7569" y="47326"/>
                  </a:cubicBezTo>
                  <a:cubicBezTo>
                    <a:pt x="7629" y="47296"/>
                    <a:pt x="7690" y="47235"/>
                    <a:pt x="7751" y="47204"/>
                  </a:cubicBezTo>
                  <a:cubicBezTo>
                    <a:pt x="7774" y="47181"/>
                    <a:pt x="7793" y="47154"/>
                    <a:pt x="7809" y="47125"/>
                  </a:cubicBezTo>
                  <a:lnTo>
                    <a:pt x="7809" y="47125"/>
                  </a:lnTo>
                  <a:cubicBezTo>
                    <a:pt x="7782" y="47158"/>
                    <a:pt x="7756" y="47187"/>
                    <a:pt x="7721" y="47204"/>
                  </a:cubicBezTo>
                  <a:cubicBezTo>
                    <a:pt x="7751" y="47174"/>
                    <a:pt x="7751" y="47174"/>
                    <a:pt x="7781" y="47144"/>
                  </a:cubicBezTo>
                  <a:lnTo>
                    <a:pt x="7819" y="47106"/>
                  </a:lnTo>
                  <a:lnTo>
                    <a:pt x="7819" y="47106"/>
                  </a:lnTo>
                  <a:cubicBezTo>
                    <a:pt x="7816" y="47112"/>
                    <a:pt x="7812" y="47119"/>
                    <a:pt x="7809" y="47125"/>
                  </a:cubicBezTo>
                  <a:lnTo>
                    <a:pt x="7809" y="47125"/>
                  </a:lnTo>
                  <a:cubicBezTo>
                    <a:pt x="7828" y="47102"/>
                    <a:pt x="7847" y="47077"/>
                    <a:pt x="7872" y="47053"/>
                  </a:cubicBezTo>
                  <a:lnTo>
                    <a:pt x="7872" y="47053"/>
                  </a:lnTo>
                  <a:lnTo>
                    <a:pt x="7819" y="47106"/>
                  </a:lnTo>
                  <a:lnTo>
                    <a:pt x="7819" y="47106"/>
                  </a:lnTo>
                  <a:cubicBezTo>
                    <a:pt x="7840" y="47065"/>
                    <a:pt x="7856" y="47024"/>
                    <a:pt x="7873" y="46992"/>
                  </a:cubicBezTo>
                  <a:lnTo>
                    <a:pt x="7873" y="46992"/>
                  </a:lnTo>
                  <a:cubicBezTo>
                    <a:pt x="7842" y="47022"/>
                    <a:pt x="7812" y="47083"/>
                    <a:pt x="7781" y="47113"/>
                  </a:cubicBezTo>
                  <a:cubicBezTo>
                    <a:pt x="7809" y="47072"/>
                    <a:pt x="7811" y="47056"/>
                    <a:pt x="7798" y="47056"/>
                  </a:cubicBezTo>
                  <a:cubicBezTo>
                    <a:pt x="7781" y="47056"/>
                    <a:pt x="7740" y="47080"/>
                    <a:pt x="7690" y="47113"/>
                  </a:cubicBezTo>
                  <a:cubicBezTo>
                    <a:pt x="7653" y="47151"/>
                    <a:pt x="7603" y="47177"/>
                    <a:pt x="7571" y="47177"/>
                  </a:cubicBezTo>
                  <a:cubicBezTo>
                    <a:pt x="7551" y="47177"/>
                    <a:pt x="7538" y="47167"/>
                    <a:pt x="7538" y="47144"/>
                  </a:cubicBezTo>
                  <a:cubicBezTo>
                    <a:pt x="7523" y="47159"/>
                    <a:pt x="7515" y="47166"/>
                    <a:pt x="7508" y="47166"/>
                  </a:cubicBezTo>
                  <a:cubicBezTo>
                    <a:pt x="7500" y="47166"/>
                    <a:pt x="7493" y="47159"/>
                    <a:pt x="7477" y="47144"/>
                  </a:cubicBezTo>
                  <a:cubicBezTo>
                    <a:pt x="7302" y="47056"/>
                    <a:pt x="7492" y="46800"/>
                    <a:pt x="7561" y="46510"/>
                  </a:cubicBezTo>
                  <a:lnTo>
                    <a:pt x="7561" y="46510"/>
                  </a:lnTo>
                  <a:cubicBezTo>
                    <a:pt x="7561" y="46510"/>
                    <a:pt x="7561" y="46510"/>
                    <a:pt x="7561" y="46510"/>
                  </a:cubicBezTo>
                  <a:cubicBezTo>
                    <a:pt x="7563" y="46510"/>
                    <a:pt x="7565" y="46509"/>
                    <a:pt x="7569" y="46505"/>
                  </a:cubicBezTo>
                  <a:cubicBezTo>
                    <a:pt x="7599" y="46384"/>
                    <a:pt x="7660" y="46262"/>
                    <a:pt x="7721" y="46141"/>
                  </a:cubicBezTo>
                  <a:cubicBezTo>
                    <a:pt x="7964" y="45624"/>
                    <a:pt x="8085" y="45411"/>
                    <a:pt x="8359" y="44803"/>
                  </a:cubicBezTo>
                  <a:lnTo>
                    <a:pt x="8359" y="44803"/>
                  </a:lnTo>
                  <a:lnTo>
                    <a:pt x="8328" y="44834"/>
                  </a:lnTo>
                  <a:cubicBezTo>
                    <a:pt x="8389" y="44712"/>
                    <a:pt x="8389" y="44682"/>
                    <a:pt x="8420" y="44651"/>
                  </a:cubicBezTo>
                  <a:cubicBezTo>
                    <a:pt x="8422" y="44637"/>
                    <a:pt x="8423" y="44627"/>
                    <a:pt x="8424" y="44620"/>
                  </a:cubicBezTo>
                  <a:lnTo>
                    <a:pt x="8424" y="44620"/>
                  </a:lnTo>
                  <a:cubicBezTo>
                    <a:pt x="8554" y="44350"/>
                    <a:pt x="8718" y="43927"/>
                    <a:pt x="8784" y="43861"/>
                  </a:cubicBezTo>
                  <a:cubicBezTo>
                    <a:pt x="8817" y="43785"/>
                    <a:pt x="8822" y="43767"/>
                    <a:pt x="8820" y="43767"/>
                  </a:cubicBezTo>
                  <a:lnTo>
                    <a:pt x="8820" y="43767"/>
                  </a:lnTo>
                  <a:cubicBezTo>
                    <a:pt x="8818" y="43767"/>
                    <a:pt x="8810" y="43782"/>
                    <a:pt x="8809" y="43782"/>
                  </a:cubicBezTo>
                  <a:cubicBezTo>
                    <a:pt x="8809" y="43782"/>
                    <a:pt x="8816" y="43767"/>
                    <a:pt x="8845" y="43709"/>
                  </a:cubicBezTo>
                  <a:lnTo>
                    <a:pt x="8876" y="43648"/>
                  </a:lnTo>
                  <a:lnTo>
                    <a:pt x="8876" y="43587"/>
                  </a:lnTo>
                  <a:cubicBezTo>
                    <a:pt x="8936" y="43466"/>
                    <a:pt x="8997" y="43405"/>
                    <a:pt x="8997" y="43405"/>
                  </a:cubicBezTo>
                  <a:lnTo>
                    <a:pt x="8997" y="43405"/>
                  </a:lnTo>
                  <a:cubicBezTo>
                    <a:pt x="8986" y="43427"/>
                    <a:pt x="8979" y="43445"/>
                    <a:pt x="8973" y="43460"/>
                  </a:cubicBezTo>
                  <a:lnTo>
                    <a:pt x="8973" y="43460"/>
                  </a:lnTo>
                  <a:cubicBezTo>
                    <a:pt x="9058" y="43300"/>
                    <a:pt x="9153" y="43063"/>
                    <a:pt x="9179" y="43010"/>
                  </a:cubicBezTo>
                  <a:lnTo>
                    <a:pt x="9179" y="43010"/>
                  </a:lnTo>
                  <a:lnTo>
                    <a:pt x="9088" y="43192"/>
                  </a:lnTo>
                  <a:lnTo>
                    <a:pt x="9088" y="43192"/>
                  </a:lnTo>
                  <a:cubicBezTo>
                    <a:pt x="9332" y="42645"/>
                    <a:pt x="9635" y="42007"/>
                    <a:pt x="9848" y="41460"/>
                  </a:cubicBezTo>
                  <a:lnTo>
                    <a:pt x="9848" y="41460"/>
                  </a:lnTo>
                  <a:lnTo>
                    <a:pt x="9818" y="41520"/>
                  </a:lnTo>
                  <a:cubicBezTo>
                    <a:pt x="9970" y="41095"/>
                    <a:pt x="9970" y="41186"/>
                    <a:pt x="10152" y="40761"/>
                  </a:cubicBezTo>
                  <a:cubicBezTo>
                    <a:pt x="10183" y="40639"/>
                    <a:pt x="10213" y="40517"/>
                    <a:pt x="10274" y="40426"/>
                  </a:cubicBezTo>
                  <a:lnTo>
                    <a:pt x="10274" y="40426"/>
                  </a:lnTo>
                  <a:cubicBezTo>
                    <a:pt x="10269" y="40446"/>
                    <a:pt x="10269" y="40453"/>
                    <a:pt x="10272" y="40453"/>
                  </a:cubicBezTo>
                  <a:cubicBezTo>
                    <a:pt x="10283" y="40453"/>
                    <a:pt x="10345" y="40325"/>
                    <a:pt x="10349" y="40325"/>
                  </a:cubicBezTo>
                  <a:lnTo>
                    <a:pt x="10349" y="40325"/>
                  </a:lnTo>
                  <a:cubicBezTo>
                    <a:pt x="10350" y="40325"/>
                    <a:pt x="10346" y="40336"/>
                    <a:pt x="10335" y="40365"/>
                  </a:cubicBezTo>
                  <a:cubicBezTo>
                    <a:pt x="10426" y="40213"/>
                    <a:pt x="10487" y="40031"/>
                    <a:pt x="10517" y="39849"/>
                  </a:cubicBezTo>
                  <a:lnTo>
                    <a:pt x="10547" y="39788"/>
                  </a:lnTo>
                  <a:cubicBezTo>
                    <a:pt x="10573" y="39687"/>
                    <a:pt x="10598" y="39607"/>
                    <a:pt x="10640" y="39513"/>
                  </a:cubicBezTo>
                  <a:lnTo>
                    <a:pt x="10640" y="39513"/>
                  </a:lnTo>
                  <a:cubicBezTo>
                    <a:pt x="10647" y="39504"/>
                    <a:pt x="10670" y="39465"/>
                    <a:pt x="10680" y="39465"/>
                  </a:cubicBezTo>
                  <a:lnTo>
                    <a:pt x="10680" y="39465"/>
                  </a:lnTo>
                  <a:cubicBezTo>
                    <a:pt x="10686" y="39465"/>
                    <a:pt x="10686" y="39484"/>
                    <a:pt x="10669" y="39545"/>
                  </a:cubicBezTo>
                  <a:cubicBezTo>
                    <a:pt x="10912" y="39089"/>
                    <a:pt x="10942" y="38846"/>
                    <a:pt x="11094" y="38663"/>
                  </a:cubicBezTo>
                  <a:cubicBezTo>
                    <a:pt x="11099" y="38624"/>
                    <a:pt x="11097" y="38607"/>
                    <a:pt x="11090" y="38607"/>
                  </a:cubicBezTo>
                  <a:cubicBezTo>
                    <a:pt x="11057" y="38607"/>
                    <a:pt x="10920" y="38952"/>
                    <a:pt x="10910" y="38952"/>
                  </a:cubicBezTo>
                  <a:cubicBezTo>
                    <a:pt x="10909" y="38952"/>
                    <a:pt x="10909" y="38948"/>
                    <a:pt x="10912" y="38937"/>
                  </a:cubicBezTo>
                  <a:lnTo>
                    <a:pt x="10912" y="38937"/>
                  </a:lnTo>
                  <a:cubicBezTo>
                    <a:pt x="10904" y="38948"/>
                    <a:pt x="10900" y="38954"/>
                    <a:pt x="10897" y="38954"/>
                  </a:cubicBezTo>
                  <a:cubicBezTo>
                    <a:pt x="10881" y="38954"/>
                    <a:pt x="10981" y="38709"/>
                    <a:pt x="11034" y="38602"/>
                  </a:cubicBezTo>
                  <a:cubicBezTo>
                    <a:pt x="11155" y="38390"/>
                    <a:pt x="11277" y="38207"/>
                    <a:pt x="11368" y="37995"/>
                  </a:cubicBezTo>
                  <a:lnTo>
                    <a:pt x="11368" y="37995"/>
                  </a:lnTo>
                  <a:lnTo>
                    <a:pt x="11338" y="38086"/>
                  </a:lnTo>
                  <a:cubicBezTo>
                    <a:pt x="11398" y="37964"/>
                    <a:pt x="11429" y="37812"/>
                    <a:pt x="11550" y="37660"/>
                  </a:cubicBezTo>
                  <a:cubicBezTo>
                    <a:pt x="11550" y="37539"/>
                    <a:pt x="11642" y="37417"/>
                    <a:pt x="11611" y="37387"/>
                  </a:cubicBezTo>
                  <a:lnTo>
                    <a:pt x="11611" y="37387"/>
                  </a:lnTo>
                  <a:lnTo>
                    <a:pt x="11459" y="37721"/>
                  </a:lnTo>
                  <a:cubicBezTo>
                    <a:pt x="11550" y="37478"/>
                    <a:pt x="11642" y="37235"/>
                    <a:pt x="11733" y="37022"/>
                  </a:cubicBezTo>
                  <a:lnTo>
                    <a:pt x="11733" y="37022"/>
                  </a:lnTo>
                  <a:cubicBezTo>
                    <a:pt x="11733" y="37083"/>
                    <a:pt x="11702" y="37143"/>
                    <a:pt x="11672" y="37204"/>
                  </a:cubicBezTo>
                  <a:cubicBezTo>
                    <a:pt x="11733" y="37143"/>
                    <a:pt x="11763" y="37052"/>
                    <a:pt x="11794" y="36961"/>
                  </a:cubicBezTo>
                  <a:lnTo>
                    <a:pt x="11794" y="36961"/>
                  </a:lnTo>
                  <a:cubicBezTo>
                    <a:pt x="11763" y="37068"/>
                    <a:pt x="11732" y="37168"/>
                    <a:pt x="11698" y="37267"/>
                  </a:cubicBezTo>
                  <a:lnTo>
                    <a:pt x="11698" y="37267"/>
                  </a:lnTo>
                  <a:cubicBezTo>
                    <a:pt x="11701" y="37267"/>
                    <a:pt x="11702" y="37276"/>
                    <a:pt x="11702" y="37295"/>
                  </a:cubicBezTo>
                  <a:cubicBezTo>
                    <a:pt x="11733" y="37143"/>
                    <a:pt x="11885" y="36931"/>
                    <a:pt x="11946" y="36688"/>
                  </a:cubicBezTo>
                  <a:lnTo>
                    <a:pt x="11976" y="36718"/>
                  </a:lnTo>
                  <a:cubicBezTo>
                    <a:pt x="11976" y="36627"/>
                    <a:pt x="12006" y="36566"/>
                    <a:pt x="12037" y="36505"/>
                  </a:cubicBezTo>
                  <a:lnTo>
                    <a:pt x="12037" y="36505"/>
                  </a:lnTo>
                  <a:lnTo>
                    <a:pt x="12006" y="36657"/>
                  </a:lnTo>
                  <a:cubicBezTo>
                    <a:pt x="12045" y="36523"/>
                    <a:pt x="12107" y="36401"/>
                    <a:pt x="12171" y="36283"/>
                  </a:cubicBezTo>
                  <a:lnTo>
                    <a:pt x="12171" y="36283"/>
                  </a:lnTo>
                  <a:cubicBezTo>
                    <a:pt x="12171" y="36284"/>
                    <a:pt x="12172" y="36284"/>
                    <a:pt x="12172" y="36284"/>
                  </a:cubicBezTo>
                  <a:cubicBezTo>
                    <a:pt x="12180" y="36284"/>
                    <a:pt x="12202" y="36248"/>
                    <a:pt x="12280" y="36080"/>
                  </a:cubicBezTo>
                  <a:lnTo>
                    <a:pt x="12280" y="36080"/>
                  </a:lnTo>
                  <a:cubicBezTo>
                    <a:pt x="12246" y="36147"/>
                    <a:pt x="12208" y="36214"/>
                    <a:pt x="12171" y="36283"/>
                  </a:cubicBezTo>
                  <a:lnTo>
                    <a:pt x="12171" y="36283"/>
                  </a:lnTo>
                  <a:cubicBezTo>
                    <a:pt x="12167" y="36280"/>
                    <a:pt x="12169" y="36263"/>
                    <a:pt x="12165" y="36263"/>
                  </a:cubicBezTo>
                  <a:cubicBezTo>
                    <a:pt x="12161" y="36263"/>
                    <a:pt x="12151" y="36276"/>
                    <a:pt x="12128" y="36323"/>
                  </a:cubicBezTo>
                  <a:cubicBezTo>
                    <a:pt x="12310" y="35806"/>
                    <a:pt x="12310" y="36049"/>
                    <a:pt x="12553" y="35502"/>
                  </a:cubicBezTo>
                  <a:lnTo>
                    <a:pt x="12553" y="35502"/>
                  </a:lnTo>
                  <a:cubicBezTo>
                    <a:pt x="12529" y="35551"/>
                    <a:pt x="12445" y="35679"/>
                    <a:pt x="12430" y="35679"/>
                  </a:cubicBezTo>
                  <a:cubicBezTo>
                    <a:pt x="12426" y="35679"/>
                    <a:pt x="12426" y="35672"/>
                    <a:pt x="12432" y="35654"/>
                  </a:cubicBezTo>
                  <a:cubicBezTo>
                    <a:pt x="12493" y="35533"/>
                    <a:pt x="12553" y="35411"/>
                    <a:pt x="12614" y="35350"/>
                  </a:cubicBezTo>
                  <a:cubicBezTo>
                    <a:pt x="12668" y="35221"/>
                    <a:pt x="12672" y="35183"/>
                    <a:pt x="12659" y="35183"/>
                  </a:cubicBezTo>
                  <a:cubicBezTo>
                    <a:pt x="12651" y="35183"/>
                    <a:pt x="12634" y="35200"/>
                    <a:pt x="12620" y="35218"/>
                  </a:cubicBezTo>
                  <a:lnTo>
                    <a:pt x="12620" y="35218"/>
                  </a:lnTo>
                  <a:cubicBezTo>
                    <a:pt x="12675" y="35103"/>
                    <a:pt x="12677" y="35041"/>
                    <a:pt x="12736" y="34864"/>
                  </a:cubicBezTo>
                  <a:lnTo>
                    <a:pt x="12766" y="34864"/>
                  </a:lnTo>
                  <a:cubicBezTo>
                    <a:pt x="12949" y="34469"/>
                    <a:pt x="12766" y="34742"/>
                    <a:pt x="12949" y="34377"/>
                  </a:cubicBezTo>
                  <a:lnTo>
                    <a:pt x="12949" y="34377"/>
                  </a:lnTo>
                  <a:lnTo>
                    <a:pt x="12918" y="34560"/>
                  </a:lnTo>
                  <a:lnTo>
                    <a:pt x="12979" y="34347"/>
                  </a:lnTo>
                  <a:lnTo>
                    <a:pt x="12979" y="34408"/>
                  </a:lnTo>
                  <a:cubicBezTo>
                    <a:pt x="13040" y="34226"/>
                    <a:pt x="13101" y="34074"/>
                    <a:pt x="13192" y="33891"/>
                  </a:cubicBezTo>
                  <a:lnTo>
                    <a:pt x="13192" y="33891"/>
                  </a:lnTo>
                  <a:cubicBezTo>
                    <a:pt x="13185" y="33904"/>
                    <a:pt x="13180" y="33910"/>
                    <a:pt x="13177" y="33910"/>
                  </a:cubicBezTo>
                  <a:cubicBezTo>
                    <a:pt x="13165" y="33910"/>
                    <a:pt x="13180" y="33823"/>
                    <a:pt x="13253" y="33678"/>
                  </a:cubicBezTo>
                  <a:cubicBezTo>
                    <a:pt x="13273" y="33638"/>
                    <a:pt x="13280" y="33631"/>
                    <a:pt x="13284" y="33631"/>
                  </a:cubicBezTo>
                  <a:cubicBezTo>
                    <a:pt x="13286" y="33631"/>
                    <a:pt x="13288" y="33633"/>
                    <a:pt x="13291" y="33633"/>
                  </a:cubicBezTo>
                  <a:cubicBezTo>
                    <a:pt x="13298" y="33633"/>
                    <a:pt x="13313" y="33618"/>
                    <a:pt x="13374" y="33496"/>
                  </a:cubicBezTo>
                  <a:lnTo>
                    <a:pt x="13374" y="33496"/>
                  </a:lnTo>
                  <a:cubicBezTo>
                    <a:pt x="13344" y="33587"/>
                    <a:pt x="13313" y="33648"/>
                    <a:pt x="13253" y="33739"/>
                  </a:cubicBezTo>
                  <a:lnTo>
                    <a:pt x="13253" y="33800"/>
                  </a:lnTo>
                  <a:cubicBezTo>
                    <a:pt x="13334" y="33692"/>
                    <a:pt x="13391" y="33511"/>
                    <a:pt x="13445" y="33408"/>
                  </a:cubicBezTo>
                  <a:lnTo>
                    <a:pt x="13445" y="33408"/>
                  </a:lnTo>
                  <a:cubicBezTo>
                    <a:pt x="13453" y="33452"/>
                    <a:pt x="13472" y="33489"/>
                    <a:pt x="13435" y="33526"/>
                  </a:cubicBezTo>
                  <a:cubicBezTo>
                    <a:pt x="13435" y="33526"/>
                    <a:pt x="13435" y="33496"/>
                    <a:pt x="13435" y="33496"/>
                  </a:cubicBezTo>
                  <a:cubicBezTo>
                    <a:pt x="13435" y="33548"/>
                    <a:pt x="13390" y="33624"/>
                    <a:pt x="13377" y="33624"/>
                  </a:cubicBezTo>
                  <a:cubicBezTo>
                    <a:pt x="13375" y="33624"/>
                    <a:pt x="13374" y="33622"/>
                    <a:pt x="13374" y="33618"/>
                  </a:cubicBezTo>
                  <a:cubicBezTo>
                    <a:pt x="13344" y="33739"/>
                    <a:pt x="13283" y="34013"/>
                    <a:pt x="13313" y="34043"/>
                  </a:cubicBezTo>
                  <a:cubicBezTo>
                    <a:pt x="13313" y="34043"/>
                    <a:pt x="13283" y="34013"/>
                    <a:pt x="13253" y="34013"/>
                  </a:cubicBezTo>
                  <a:lnTo>
                    <a:pt x="13344" y="34286"/>
                  </a:lnTo>
                  <a:cubicBezTo>
                    <a:pt x="13313" y="34256"/>
                    <a:pt x="13222" y="34317"/>
                    <a:pt x="13222" y="34195"/>
                  </a:cubicBezTo>
                  <a:cubicBezTo>
                    <a:pt x="13192" y="34225"/>
                    <a:pt x="13192" y="34286"/>
                    <a:pt x="13192" y="34317"/>
                  </a:cubicBezTo>
                  <a:cubicBezTo>
                    <a:pt x="13192" y="34317"/>
                    <a:pt x="13219" y="34303"/>
                    <a:pt x="13237" y="34303"/>
                  </a:cubicBezTo>
                  <a:cubicBezTo>
                    <a:pt x="13246" y="34303"/>
                    <a:pt x="13253" y="34307"/>
                    <a:pt x="13253" y="34317"/>
                  </a:cubicBezTo>
                  <a:cubicBezTo>
                    <a:pt x="13224" y="34375"/>
                    <a:pt x="13195" y="34405"/>
                    <a:pt x="13165" y="34461"/>
                  </a:cubicBezTo>
                  <a:lnTo>
                    <a:pt x="13165" y="34461"/>
                  </a:lnTo>
                  <a:cubicBezTo>
                    <a:pt x="13166" y="34460"/>
                    <a:pt x="13167" y="34460"/>
                    <a:pt x="13167" y="34460"/>
                  </a:cubicBezTo>
                  <a:cubicBezTo>
                    <a:pt x="13182" y="34460"/>
                    <a:pt x="13222" y="34505"/>
                    <a:pt x="13222" y="34529"/>
                  </a:cubicBezTo>
                  <a:cubicBezTo>
                    <a:pt x="13192" y="34529"/>
                    <a:pt x="13161" y="34529"/>
                    <a:pt x="13161" y="34499"/>
                  </a:cubicBezTo>
                  <a:lnTo>
                    <a:pt x="13161" y="34651"/>
                  </a:lnTo>
                  <a:cubicBezTo>
                    <a:pt x="13161" y="34641"/>
                    <a:pt x="13155" y="34638"/>
                    <a:pt x="13146" y="34638"/>
                  </a:cubicBezTo>
                  <a:cubicBezTo>
                    <a:pt x="13128" y="34638"/>
                    <a:pt x="13101" y="34651"/>
                    <a:pt x="13101" y="34651"/>
                  </a:cubicBezTo>
                  <a:cubicBezTo>
                    <a:pt x="13131" y="34651"/>
                    <a:pt x="13070" y="34742"/>
                    <a:pt x="13070" y="34803"/>
                  </a:cubicBezTo>
                  <a:lnTo>
                    <a:pt x="13101" y="34742"/>
                  </a:lnTo>
                  <a:lnTo>
                    <a:pt x="13101" y="34742"/>
                  </a:lnTo>
                  <a:cubicBezTo>
                    <a:pt x="13040" y="34864"/>
                    <a:pt x="13131" y="34894"/>
                    <a:pt x="13101" y="35046"/>
                  </a:cubicBezTo>
                  <a:cubicBezTo>
                    <a:pt x="13101" y="35028"/>
                    <a:pt x="13078" y="34998"/>
                    <a:pt x="13054" y="34998"/>
                  </a:cubicBezTo>
                  <a:cubicBezTo>
                    <a:pt x="13038" y="34998"/>
                    <a:pt x="13021" y="35010"/>
                    <a:pt x="13009" y="35046"/>
                  </a:cubicBezTo>
                  <a:cubicBezTo>
                    <a:pt x="13070" y="35137"/>
                    <a:pt x="13131" y="35229"/>
                    <a:pt x="13131" y="35350"/>
                  </a:cubicBezTo>
                  <a:lnTo>
                    <a:pt x="13101" y="35350"/>
                  </a:lnTo>
                  <a:lnTo>
                    <a:pt x="13101" y="35472"/>
                  </a:lnTo>
                  <a:cubicBezTo>
                    <a:pt x="13070" y="35350"/>
                    <a:pt x="13009" y="35229"/>
                    <a:pt x="12979" y="35107"/>
                  </a:cubicBezTo>
                  <a:cubicBezTo>
                    <a:pt x="12949" y="35168"/>
                    <a:pt x="12949" y="35168"/>
                    <a:pt x="12949" y="35198"/>
                  </a:cubicBezTo>
                  <a:lnTo>
                    <a:pt x="12949" y="35137"/>
                  </a:lnTo>
                  <a:lnTo>
                    <a:pt x="12918" y="35320"/>
                  </a:lnTo>
                  <a:cubicBezTo>
                    <a:pt x="12949" y="35320"/>
                    <a:pt x="12918" y="35472"/>
                    <a:pt x="12949" y="35472"/>
                  </a:cubicBezTo>
                  <a:lnTo>
                    <a:pt x="12949" y="35259"/>
                  </a:lnTo>
                  <a:cubicBezTo>
                    <a:pt x="12979" y="35259"/>
                    <a:pt x="13009" y="35381"/>
                    <a:pt x="12979" y="35502"/>
                  </a:cubicBezTo>
                  <a:cubicBezTo>
                    <a:pt x="12979" y="35508"/>
                    <a:pt x="12977" y="35511"/>
                    <a:pt x="12973" y="35511"/>
                  </a:cubicBezTo>
                  <a:cubicBezTo>
                    <a:pt x="12957" y="35511"/>
                    <a:pt x="12918" y="35472"/>
                    <a:pt x="12918" y="35472"/>
                  </a:cubicBezTo>
                  <a:cubicBezTo>
                    <a:pt x="12918" y="35509"/>
                    <a:pt x="12918" y="35535"/>
                    <a:pt x="12918" y="35563"/>
                  </a:cubicBezTo>
                  <a:cubicBezTo>
                    <a:pt x="12888" y="35624"/>
                    <a:pt x="12918" y="35745"/>
                    <a:pt x="12888" y="35776"/>
                  </a:cubicBezTo>
                  <a:cubicBezTo>
                    <a:pt x="12888" y="35802"/>
                    <a:pt x="12820" y="35873"/>
                    <a:pt x="12840" y="35873"/>
                  </a:cubicBezTo>
                  <a:cubicBezTo>
                    <a:pt x="12843" y="35873"/>
                    <a:pt x="12849" y="35871"/>
                    <a:pt x="12857" y="35867"/>
                  </a:cubicBezTo>
                  <a:cubicBezTo>
                    <a:pt x="12883" y="35841"/>
                    <a:pt x="12920" y="35832"/>
                    <a:pt x="12953" y="35832"/>
                  </a:cubicBezTo>
                  <a:cubicBezTo>
                    <a:pt x="12999" y="35832"/>
                    <a:pt x="13040" y="35849"/>
                    <a:pt x="13040" y="35867"/>
                  </a:cubicBezTo>
                  <a:cubicBezTo>
                    <a:pt x="13040" y="35928"/>
                    <a:pt x="13009" y="35988"/>
                    <a:pt x="12979" y="36049"/>
                  </a:cubicBezTo>
                  <a:cubicBezTo>
                    <a:pt x="12964" y="36064"/>
                    <a:pt x="12949" y="36070"/>
                    <a:pt x="12934" y="36070"/>
                  </a:cubicBezTo>
                  <a:cubicBezTo>
                    <a:pt x="12905" y="36070"/>
                    <a:pt x="12879" y="36045"/>
                    <a:pt x="12866" y="36030"/>
                  </a:cubicBezTo>
                  <a:lnTo>
                    <a:pt x="12866" y="36030"/>
                  </a:lnTo>
                  <a:cubicBezTo>
                    <a:pt x="12864" y="36035"/>
                    <a:pt x="12861" y="36042"/>
                    <a:pt x="12857" y="36049"/>
                  </a:cubicBezTo>
                  <a:cubicBezTo>
                    <a:pt x="12857" y="36110"/>
                    <a:pt x="12797" y="36080"/>
                    <a:pt x="12827" y="36110"/>
                  </a:cubicBezTo>
                  <a:cubicBezTo>
                    <a:pt x="12849" y="36110"/>
                    <a:pt x="12823" y="36174"/>
                    <a:pt x="12830" y="36174"/>
                  </a:cubicBezTo>
                  <a:cubicBezTo>
                    <a:pt x="12833" y="36174"/>
                    <a:pt x="12841" y="36165"/>
                    <a:pt x="12857" y="36140"/>
                  </a:cubicBezTo>
                  <a:lnTo>
                    <a:pt x="12857" y="36140"/>
                  </a:lnTo>
                  <a:cubicBezTo>
                    <a:pt x="12857" y="36201"/>
                    <a:pt x="12857" y="36232"/>
                    <a:pt x="12827" y="36292"/>
                  </a:cubicBezTo>
                  <a:cubicBezTo>
                    <a:pt x="12830" y="36289"/>
                    <a:pt x="12834" y="36288"/>
                    <a:pt x="12837" y="36288"/>
                  </a:cubicBezTo>
                  <a:cubicBezTo>
                    <a:pt x="12864" y="36288"/>
                    <a:pt x="12888" y="36390"/>
                    <a:pt x="12888" y="36444"/>
                  </a:cubicBezTo>
                  <a:cubicBezTo>
                    <a:pt x="12888" y="36434"/>
                    <a:pt x="12884" y="36431"/>
                    <a:pt x="12880" y="36431"/>
                  </a:cubicBezTo>
                  <a:cubicBezTo>
                    <a:pt x="12871" y="36431"/>
                    <a:pt x="12857" y="36444"/>
                    <a:pt x="12857" y="36444"/>
                  </a:cubicBezTo>
                  <a:cubicBezTo>
                    <a:pt x="12857" y="36596"/>
                    <a:pt x="12797" y="36657"/>
                    <a:pt x="12797" y="36779"/>
                  </a:cubicBezTo>
                  <a:cubicBezTo>
                    <a:pt x="12797" y="36801"/>
                    <a:pt x="12781" y="36838"/>
                    <a:pt x="12772" y="36846"/>
                  </a:cubicBezTo>
                  <a:lnTo>
                    <a:pt x="12772" y="36846"/>
                  </a:lnTo>
                  <a:cubicBezTo>
                    <a:pt x="12770" y="36844"/>
                    <a:pt x="12768" y="36841"/>
                    <a:pt x="12766" y="36840"/>
                  </a:cubicBezTo>
                  <a:lnTo>
                    <a:pt x="12766" y="36840"/>
                  </a:lnTo>
                  <a:cubicBezTo>
                    <a:pt x="12766" y="36845"/>
                    <a:pt x="12767" y="36848"/>
                    <a:pt x="12769" y="36848"/>
                  </a:cubicBezTo>
                  <a:cubicBezTo>
                    <a:pt x="12770" y="36848"/>
                    <a:pt x="12771" y="36847"/>
                    <a:pt x="12772" y="36846"/>
                  </a:cubicBezTo>
                  <a:lnTo>
                    <a:pt x="12772" y="36846"/>
                  </a:lnTo>
                  <a:cubicBezTo>
                    <a:pt x="12800" y="36885"/>
                    <a:pt x="12827" y="36999"/>
                    <a:pt x="12827" y="37113"/>
                  </a:cubicBezTo>
                  <a:cubicBezTo>
                    <a:pt x="12827" y="37159"/>
                    <a:pt x="12819" y="37166"/>
                    <a:pt x="12812" y="37166"/>
                  </a:cubicBezTo>
                  <a:cubicBezTo>
                    <a:pt x="12808" y="37166"/>
                    <a:pt x="12804" y="37164"/>
                    <a:pt x="12801" y="37164"/>
                  </a:cubicBezTo>
                  <a:cubicBezTo>
                    <a:pt x="12799" y="37164"/>
                    <a:pt x="12797" y="37166"/>
                    <a:pt x="12797" y="37174"/>
                  </a:cubicBezTo>
                  <a:cubicBezTo>
                    <a:pt x="12766" y="37356"/>
                    <a:pt x="12857" y="37356"/>
                    <a:pt x="12797" y="37508"/>
                  </a:cubicBezTo>
                  <a:cubicBezTo>
                    <a:pt x="12786" y="37528"/>
                    <a:pt x="12780" y="37535"/>
                    <a:pt x="12774" y="37535"/>
                  </a:cubicBezTo>
                  <a:cubicBezTo>
                    <a:pt x="12763" y="37535"/>
                    <a:pt x="12756" y="37508"/>
                    <a:pt x="12736" y="37508"/>
                  </a:cubicBezTo>
                  <a:cubicBezTo>
                    <a:pt x="12736" y="37447"/>
                    <a:pt x="12766" y="37387"/>
                    <a:pt x="12766" y="37326"/>
                  </a:cubicBezTo>
                  <a:lnTo>
                    <a:pt x="12766" y="37326"/>
                  </a:lnTo>
                  <a:lnTo>
                    <a:pt x="12736" y="37387"/>
                  </a:lnTo>
                  <a:cubicBezTo>
                    <a:pt x="12736" y="37356"/>
                    <a:pt x="12736" y="37295"/>
                    <a:pt x="12736" y="37265"/>
                  </a:cubicBezTo>
                  <a:cubicBezTo>
                    <a:pt x="12705" y="37326"/>
                    <a:pt x="12705" y="37630"/>
                    <a:pt x="12675" y="37782"/>
                  </a:cubicBezTo>
                  <a:cubicBezTo>
                    <a:pt x="12675" y="37812"/>
                    <a:pt x="12705" y="37843"/>
                    <a:pt x="12705" y="37843"/>
                  </a:cubicBezTo>
                  <a:lnTo>
                    <a:pt x="12705" y="37782"/>
                  </a:lnTo>
                  <a:cubicBezTo>
                    <a:pt x="12711" y="37771"/>
                    <a:pt x="12715" y="37767"/>
                    <a:pt x="12719" y="37767"/>
                  </a:cubicBezTo>
                  <a:cubicBezTo>
                    <a:pt x="12732" y="37767"/>
                    <a:pt x="12735" y="37827"/>
                    <a:pt x="12736" y="37827"/>
                  </a:cubicBezTo>
                  <a:cubicBezTo>
                    <a:pt x="12736" y="37827"/>
                    <a:pt x="12736" y="37823"/>
                    <a:pt x="12736" y="37812"/>
                  </a:cubicBezTo>
                  <a:cubicBezTo>
                    <a:pt x="12766" y="37903"/>
                    <a:pt x="12766" y="37964"/>
                    <a:pt x="12736" y="38055"/>
                  </a:cubicBezTo>
                  <a:lnTo>
                    <a:pt x="12705" y="38055"/>
                  </a:lnTo>
                  <a:cubicBezTo>
                    <a:pt x="12698" y="38093"/>
                    <a:pt x="12690" y="38131"/>
                    <a:pt x="12705" y="38147"/>
                  </a:cubicBezTo>
                  <a:lnTo>
                    <a:pt x="12736" y="38086"/>
                  </a:lnTo>
                  <a:cubicBezTo>
                    <a:pt x="12766" y="38177"/>
                    <a:pt x="12766" y="38238"/>
                    <a:pt x="12766" y="38329"/>
                  </a:cubicBezTo>
                  <a:cubicBezTo>
                    <a:pt x="12797" y="38299"/>
                    <a:pt x="12766" y="38299"/>
                    <a:pt x="12797" y="38238"/>
                  </a:cubicBezTo>
                  <a:lnTo>
                    <a:pt x="12797" y="38238"/>
                  </a:lnTo>
                  <a:cubicBezTo>
                    <a:pt x="12794" y="38244"/>
                    <a:pt x="12791" y="38247"/>
                    <a:pt x="12789" y="38247"/>
                  </a:cubicBezTo>
                  <a:cubicBezTo>
                    <a:pt x="12775" y="38247"/>
                    <a:pt x="12788" y="38097"/>
                    <a:pt x="12776" y="38097"/>
                  </a:cubicBezTo>
                  <a:lnTo>
                    <a:pt x="12776" y="38097"/>
                  </a:lnTo>
                  <a:cubicBezTo>
                    <a:pt x="12776" y="38097"/>
                    <a:pt x="12775" y="38097"/>
                    <a:pt x="12775" y="38098"/>
                  </a:cubicBezTo>
                  <a:lnTo>
                    <a:pt x="12775" y="38098"/>
                  </a:lnTo>
                  <a:cubicBezTo>
                    <a:pt x="12797" y="38048"/>
                    <a:pt x="12800" y="38015"/>
                    <a:pt x="12827" y="37934"/>
                  </a:cubicBezTo>
                  <a:lnTo>
                    <a:pt x="12827" y="37903"/>
                  </a:lnTo>
                  <a:lnTo>
                    <a:pt x="12813" y="37903"/>
                  </a:lnTo>
                  <a:cubicBezTo>
                    <a:pt x="12800" y="37872"/>
                    <a:pt x="12789" y="37836"/>
                    <a:pt x="12785" y="37802"/>
                  </a:cubicBezTo>
                  <a:lnTo>
                    <a:pt x="12785" y="37802"/>
                  </a:lnTo>
                  <a:cubicBezTo>
                    <a:pt x="12788" y="37808"/>
                    <a:pt x="12792" y="37812"/>
                    <a:pt x="12797" y="37812"/>
                  </a:cubicBezTo>
                  <a:cubicBezTo>
                    <a:pt x="12797" y="37782"/>
                    <a:pt x="12797" y="37782"/>
                    <a:pt x="12797" y="37782"/>
                  </a:cubicBezTo>
                  <a:lnTo>
                    <a:pt x="12797" y="37751"/>
                  </a:lnTo>
                  <a:cubicBezTo>
                    <a:pt x="12795" y="37744"/>
                    <a:pt x="12793" y="37738"/>
                    <a:pt x="12792" y="37733"/>
                  </a:cubicBezTo>
                  <a:lnTo>
                    <a:pt x="12792" y="37733"/>
                  </a:lnTo>
                  <a:cubicBezTo>
                    <a:pt x="12793" y="37729"/>
                    <a:pt x="12795" y="37725"/>
                    <a:pt x="12797" y="37721"/>
                  </a:cubicBezTo>
                  <a:cubicBezTo>
                    <a:pt x="12803" y="37715"/>
                    <a:pt x="12808" y="37712"/>
                    <a:pt x="12812" y="37712"/>
                  </a:cubicBezTo>
                  <a:cubicBezTo>
                    <a:pt x="12823" y="37712"/>
                    <a:pt x="12826" y="37730"/>
                    <a:pt x="12827" y="37730"/>
                  </a:cubicBezTo>
                  <a:cubicBezTo>
                    <a:pt x="12827" y="37730"/>
                    <a:pt x="12827" y="37727"/>
                    <a:pt x="12827" y="37721"/>
                  </a:cubicBezTo>
                  <a:lnTo>
                    <a:pt x="12827" y="37691"/>
                  </a:lnTo>
                  <a:cubicBezTo>
                    <a:pt x="12847" y="37691"/>
                    <a:pt x="12868" y="37637"/>
                    <a:pt x="12879" y="37637"/>
                  </a:cubicBezTo>
                  <a:cubicBezTo>
                    <a:pt x="12884" y="37637"/>
                    <a:pt x="12888" y="37650"/>
                    <a:pt x="12888" y="37691"/>
                  </a:cubicBezTo>
                  <a:lnTo>
                    <a:pt x="12888" y="37599"/>
                  </a:lnTo>
                  <a:cubicBezTo>
                    <a:pt x="12918" y="37539"/>
                    <a:pt x="12918" y="37478"/>
                    <a:pt x="12918" y="37417"/>
                  </a:cubicBezTo>
                  <a:lnTo>
                    <a:pt x="12918" y="37356"/>
                  </a:lnTo>
                  <a:lnTo>
                    <a:pt x="12918" y="37204"/>
                  </a:lnTo>
                  <a:cubicBezTo>
                    <a:pt x="12918" y="37100"/>
                    <a:pt x="12918" y="36973"/>
                    <a:pt x="12937" y="36843"/>
                  </a:cubicBezTo>
                  <a:lnTo>
                    <a:pt x="12937" y="36843"/>
                  </a:lnTo>
                  <a:cubicBezTo>
                    <a:pt x="12944" y="36859"/>
                    <a:pt x="12949" y="36878"/>
                    <a:pt x="12949" y="36900"/>
                  </a:cubicBezTo>
                  <a:cubicBezTo>
                    <a:pt x="12949" y="36870"/>
                    <a:pt x="12949" y="36840"/>
                    <a:pt x="12949" y="36809"/>
                  </a:cubicBezTo>
                  <a:lnTo>
                    <a:pt x="12949" y="36779"/>
                  </a:lnTo>
                  <a:cubicBezTo>
                    <a:pt x="12949" y="36718"/>
                    <a:pt x="12949" y="36657"/>
                    <a:pt x="12949" y="36596"/>
                  </a:cubicBezTo>
                  <a:lnTo>
                    <a:pt x="12979" y="36596"/>
                  </a:lnTo>
                  <a:cubicBezTo>
                    <a:pt x="12979" y="36536"/>
                    <a:pt x="13009" y="36444"/>
                    <a:pt x="13009" y="36414"/>
                  </a:cubicBezTo>
                  <a:cubicBezTo>
                    <a:pt x="13101" y="36353"/>
                    <a:pt x="13070" y="36140"/>
                    <a:pt x="13101" y="36019"/>
                  </a:cubicBezTo>
                  <a:lnTo>
                    <a:pt x="13070" y="36019"/>
                  </a:lnTo>
                  <a:cubicBezTo>
                    <a:pt x="13070" y="35958"/>
                    <a:pt x="13070" y="35867"/>
                    <a:pt x="13070" y="35806"/>
                  </a:cubicBezTo>
                  <a:cubicBezTo>
                    <a:pt x="13070" y="35684"/>
                    <a:pt x="13101" y="35593"/>
                    <a:pt x="13131" y="35502"/>
                  </a:cubicBezTo>
                  <a:lnTo>
                    <a:pt x="13131" y="35563"/>
                  </a:lnTo>
                  <a:cubicBezTo>
                    <a:pt x="13222" y="35411"/>
                    <a:pt x="13161" y="35229"/>
                    <a:pt x="13222" y="35107"/>
                  </a:cubicBezTo>
                  <a:cubicBezTo>
                    <a:pt x="13192" y="35107"/>
                    <a:pt x="13192" y="35077"/>
                    <a:pt x="13222" y="35046"/>
                  </a:cubicBezTo>
                  <a:cubicBezTo>
                    <a:pt x="13222" y="35022"/>
                    <a:pt x="13222" y="35002"/>
                    <a:pt x="13222" y="34985"/>
                  </a:cubicBezTo>
                  <a:lnTo>
                    <a:pt x="13192" y="34985"/>
                  </a:lnTo>
                  <a:cubicBezTo>
                    <a:pt x="13207" y="34970"/>
                    <a:pt x="13215" y="34963"/>
                    <a:pt x="13222" y="34955"/>
                  </a:cubicBezTo>
                  <a:lnTo>
                    <a:pt x="13222" y="34955"/>
                  </a:lnTo>
                  <a:cubicBezTo>
                    <a:pt x="13222" y="34964"/>
                    <a:pt x="13222" y="34974"/>
                    <a:pt x="13222" y="34985"/>
                  </a:cubicBezTo>
                  <a:cubicBezTo>
                    <a:pt x="13253" y="34955"/>
                    <a:pt x="13283" y="34925"/>
                    <a:pt x="13283" y="34925"/>
                  </a:cubicBezTo>
                  <a:lnTo>
                    <a:pt x="13253" y="34925"/>
                  </a:lnTo>
                  <a:cubicBezTo>
                    <a:pt x="13237" y="34940"/>
                    <a:pt x="13230" y="34947"/>
                    <a:pt x="13222" y="34955"/>
                  </a:cubicBezTo>
                  <a:lnTo>
                    <a:pt x="13222" y="34955"/>
                  </a:lnTo>
                  <a:cubicBezTo>
                    <a:pt x="13222" y="34944"/>
                    <a:pt x="13222" y="34934"/>
                    <a:pt x="13222" y="34925"/>
                  </a:cubicBezTo>
                  <a:cubicBezTo>
                    <a:pt x="13222" y="34925"/>
                    <a:pt x="13222" y="34894"/>
                    <a:pt x="13222" y="34894"/>
                  </a:cubicBezTo>
                  <a:cubicBezTo>
                    <a:pt x="13283" y="34864"/>
                    <a:pt x="13222" y="34773"/>
                    <a:pt x="13283" y="34742"/>
                  </a:cubicBezTo>
                  <a:lnTo>
                    <a:pt x="13283" y="34529"/>
                  </a:lnTo>
                  <a:cubicBezTo>
                    <a:pt x="13283" y="34499"/>
                    <a:pt x="13283" y="34438"/>
                    <a:pt x="13283" y="34408"/>
                  </a:cubicBezTo>
                  <a:lnTo>
                    <a:pt x="13344" y="34408"/>
                  </a:lnTo>
                  <a:lnTo>
                    <a:pt x="13313" y="34317"/>
                  </a:lnTo>
                  <a:cubicBezTo>
                    <a:pt x="13331" y="34299"/>
                    <a:pt x="13348" y="34282"/>
                    <a:pt x="13360" y="34282"/>
                  </a:cubicBezTo>
                  <a:cubicBezTo>
                    <a:pt x="13369" y="34282"/>
                    <a:pt x="13374" y="34291"/>
                    <a:pt x="13374" y="34317"/>
                  </a:cubicBezTo>
                  <a:lnTo>
                    <a:pt x="13374" y="34104"/>
                  </a:lnTo>
                  <a:cubicBezTo>
                    <a:pt x="13405" y="34043"/>
                    <a:pt x="13374" y="33952"/>
                    <a:pt x="13405" y="33952"/>
                  </a:cubicBezTo>
                  <a:cubicBezTo>
                    <a:pt x="13435" y="33891"/>
                    <a:pt x="13526" y="33526"/>
                    <a:pt x="13617" y="33314"/>
                  </a:cubicBezTo>
                  <a:lnTo>
                    <a:pt x="13617" y="33314"/>
                  </a:lnTo>
                  <a:cubicBezTo>
                    <a:pt x="13607" y="33317"/>
                    <a:pt x="13600" y="33318"/>
                    <a:pt x="13595" y="33318"/>
                  </a:cubicBezTo>
                  <a:cubicBezTo>
                    <a:pt x="13551" y="33318"/>
                    <a:pt x="13644" y="33219"/>
                    <a:pt x="13617" y="33192"/>
                  </a:cubicBezTo>
                  <a:cubicBezTo>
                    <a:pt x="13638" y="33192"/>
                    <a:pt x="13644" y="33179"/>
                    <a:pt x="13647" y="33179"/>
                  </a:cubicBezTo>
                  <a:cubicBezTo>
                    <a:pt x="13648" y="33179"/>
                    <a:pt x="13648" y="33182"/>
                    <a:pt x="13648" y="33192"/>
                  </a:cubicBezTo>
                  <a:cubicBezTo>
                    <a:pt x="13678" y="33070"/>
                    <a:pt x="13708" y="33040"/>
                    <a:pt x="13708" y="32949"/>
                  </a:cubicBezTo>
                  <a:cubicBezTo>
                    <a:pt x="13739" y="32949"/>
                    <a:pt x="13739" y="32979"/>
                    <a:pt x="13739" y="32979"/>
                  </a:cubicBezTo>
                  <a:cubicBezTo>
                    <a:pt x="13739" y="32964"/>
                    <a:pt x="13739" y="32956"/>
                    <a:pt x="13739" y="32949"/>
                  </a:cubicBezTo>
                  <a:cubicBezTo>
                    <a:pt x="13769" y="32858"/>
                    <a:pt x="13739" y="32827"/>
                    <a:pt x="13708" y="32797"/>
                  </a:cubicBezTo>
                  <a:lnTo>
                    <a:pt x="13708" y="32797"/>
                  </a:lnTo>
                  <a:lnTo>
                    <a:pt x="13708" y="32797"/>
                  </a:lnTo>
                  <a:cubicBezTo>
                    <a:pt x="13721" y="32784"/>
                    <a:pt x="13728" y="32767"/>
                    <a:pt x="13733" y="32749"/>
                  </a:cubicBezTo>
                  <a:lnTo>
                    <a:pt x="13733" y="32749"/>
                  </a:lnTo>
                  <a:cubicBezTo>
                    <a:pt x="13732" y="32749"/>
                    <a:pt x="13731" y="32749"/>
                    <a:pt x="13730" y="32749"/>
                  </a:cubicBezTo>
                  <a:cubicBezTo>
                    <a:pt x="13728" y="32749"/>
                    <a:pt x="13726" y="32749"/>
                    <a:pt x="13725" y="32748"/>
                  </a:cubicBezTo>
                  <a:lnTo>
                    <a:pt x="13725" y="32748"/>
                  </a:lnTo>
                  <a:lnTo>
                    <a:pt x="13738" y="32708"/>
                  </a:lnTo>
                  <a:lnTo>
                    <a:pt x="13738" y="32708"/>
                  </a:lnTo>
                  <a:cubicBezTo>
                    <a:pt x="13737" y="32721"/>
                    <a:pt x="13736" y="32735"/>
                    <a:pt x="13733" y="32749"/>
                  </a:cubicBezTo>
                  <a:lnTo>
                    <a:pt x="13733" y="32749"/>
                  </a:lnTo>
                  <a:cubicBezTo>
                    <a:pt x="13741" y="32748"/>
                    <a:pt x="13753" y="32744"/>
                    <a:pt x="13769" y="32736"/>
                  </a:cubicBezTo>
                  <a:lnTo>
                    <a:pt x="13800" y="32615"/>
                  </a:lnTo>
                  <a:lnTo>
                    <a:pt x="13800" y="32615"/>
                  </a:lnTo>
                  <a:cubicBezTo>
                    <a:pt x="13800" y="32615"/>
                    <a:pt x="13793" y="32621"/>
                    <a:pt x="13787" y="32628"/>
                  </a:cubicBezTo>
                  <a:lnTo>
                    <a:pt x="13787" y="32628"/>
                  </a:lnTo>
                  <a:cubicBezTo>
                    <a:pt x="13803" y="32597"/>
                    <a:pt x="13818" y="32570"/>
                    <a:pt x="13826" y="32570"/>
                  </a:cubicBezTo>
                  <a:cubicBezTo>
                    <a:pt x="13828" y="32570"/>
                    <a:pt x="13830" y="32574"/>
                    <a:pt x="13830" y="32584"/>
                  </a:cubicBezTo>
                  <a:cubicBezTo>
                    <a:pt x="13860" y="32493"/>
                    <a:pt x="13891" y="32432"/>
                    <a:pt x="13921" y="32371"/>
                  </a:cubicBezTo>
                  <a:lnTo>
                    <a:pt x="13929" y="32351"/>
                  </a:lnTo>
                  <a:lnTo>
                    <a:pt x="13956" y="32315"/>
                  </a:lnTo>
                  <a:lnTo>
                    <a:pt x="13956" y="32315"/>
                  </a:lnTo>
                  <a:cubicBezTo>
                    <a:pt x="14007" y="32364"/>
                    <a:pt x="14074" y="32436"/>
                    <a:pt x="14164" y="32554"/>
                  </a:cubicBezTo>
                  <a:lnTo>
                    <a:pt x="14012" y="32402"/>
                  </a:lnTo>
                  <a:lnTo>
                    <a:pt x="14012" y="32402"/>
                  </a:lnTo>
                  <a:cubicBezTo>
                    <a:pt x="14090" y="32499"/>
                    <a:pt x="14168" y="32596"/>
                    <a:pt x="14245" y="32685"/>
                  </a:cubicBezTo>
                  <a:lnTo>
                    <a:pt x="14245" y="32685"/>
                  </a:lnTo>
                  <a:lnTo>
                    <a:pt x="14286" y="32767"/>
                  </a:lnTo>
                  <a:lnTo>
                    <a:pt x="14316" y="32767"/>
                  </a:lnTo>
                  <a:cubicBezTo>
                    <a:pt x="14316" y="32765"/>
                    <a:pt x="14315" y="32763"/>
                    <a:pt x="14314" y="32761"/>
                  </a:cubicBezTo>
                  <a:lnTo>
                    <a:pt x="14314" y="32761"/>
                  </a:lnTo>
                  <a:cubicBezTo>
                    <a:pt x="14314" y="32761"/>
                    <a:pt x="14314" y="32761"/>
                    <a:pt x="14314" y="32761"/>
                  </a:cubicBezTo>
                  <a:lnTo>
                    <a:pt x="14314" y="32761"/>
                  </a:lnTo>
                  <a:cubicBezTo>
                    <a:pt x="14307" y="32747"/>
                    <a:pt x="14304" y="32738"/>
                    <a:pt x="14303" y="32733"/>
                  </a:cubicBezTo>
                  <a:lnTo>
                    <a:pt x="14303" y="32733"/>
                  </a:lnTo>
                  <a:cubicBezTo>
                    <a:pt x="14308" y="32739"/>
                    <a:pt x="14312" y="32745"/>
                    <a:pt x="14316" y="32751"/>
                  </a:cubicBezTo>
                  <a:lnTo>
                    <a:pt x="14316" y="32751"/>
                  </a:lnTo>
                  <a:cubicBezTo>
                    <a:pt x="14316" y="32736"/>
                    <a:pt x="14316" y="32736"/>
                    <a:pt x="14316" y="32736"/>
                  </a:cubicBezTo>
                  <a:cubicBezTo>
                    <a:pt x="14316" y="32736"/>
                    <a:pt x="14309" y="32729"/>
                    <a:pt x="14305" y="32729"/>
                  </a:cubicBezTo>
                  <a:lnTo>
                    <a:pt x="14305" y="32729"/>
                  </a:lnTo>
                  <a:cubicBezTo>
                    <a:pt x="14303" y="32729"/>
                    <a:pt x="14303" y="32730"/>
                    <a:pt x="14303" y="32733"/>
                  </a:cubicBezTo>
                  <a:lnTo>
                    <a:pt x="14303" y="32733"/>
                  </a:lnTo>
                  <a:cubicBezTo>
                    <a:pt x="14246" y="32657"/>
                    <a:pt x="14181" y="32564"/>
                    <a:pt x="14195" y="32564"/>
                  </a:cubicBezTo>
                  <a:lnTo>
                    <a:pt x="14195" y="32564"/>
                  </a:lnTo>
                  <a:cubicBezTo>
                    <a:pt x="14201" y="32564"/>
                    <a:pt x="14219" y="32578"/>
                    <a:pt x="14256" y="32615"/>
                  </a:cubicBezTo>
                  <a:cubicBezTo>
                    <a:pt x="14325" y="32661"/>
                    <a:pt x="14377" y="32707"/>
                    <a:pt x="14438" y="32767"/>
                  </a:cubicBezTo>
                  <a:lnTo>
                    <a:pt x="14438" y="32767"/>
                  </a:lnTo>
                  <a:lnTo>
                    <a:pt x="14438" y="32767"/>
                  </a:lnTo>
                  <a:lnTo>
                    <a:pt x="14439" y="32768"/>
                  </a:lnTo>
                  <a:lnTo>
                    <a:pt x="14439" y="32768"/>
                  </a:lnTo>
                  <a:cubicBezTo>
                    <a:pt x="14439" y="32767"/>
                    <a:pt x="14438" y="32767"/>
                    <a:pt x="14438" y="32767"/>
                  </a:cubicBezTo>
                  <a:lnTo>
                    <a:pt x="14438" y="32767"/>
                  </a:lnTo>
                  <a:lnTo>
                    <a:pt x="14438" y="32797"/>
                  </a:lnTo>
                  <a:lnTo>
                    <a:pt x="14468" y="32827"/>
                  </a:lnTo>
                  <a:lnTo>
                    <a:pt x="14479" y="32827"/>
                  </a:lnTo>
                  <a:lnTo>
                    <a:pt x="14439" y="32768"/>
                  </a:lnTo>
                  <a:lnTo>
                    <a:pt x="14439" y="32768"/>
                  </a:lnTo>
                  <a:cubicBezTo>
                    <a:pt x="14458" y="32786"/>
                    <a:pt x="14477" y="32806"/>
                    <a:pt x="14499" y="32827"/>
                  </a:cubicBezTo>
                  <a:lnTo>
                    <a:pt x="14479" y="32827"/>
                  </a:lnTo>
                  <a:lnTo>
                    <a:pt x="14499" y="32858"/>
                  </a:lnTo>
                  <a:cubicBezTo>
                    <a:pt x="14508" y="32867"/>
                    <a:pt x="14519" y="32878"/>
                    <a:pt x="14529" y="32888"/>
                  </a:cubicBezTo>
                  <a:lnTo>
                    <a:pt x="14529" y="32908"/>
                  </a:lnTo>
                  <a:lnTo>
                    <a:pt x="14514" y="32888"/>
                  </a:lnTo>
                  <a:lnTo>
                    <a:pt x="14514" y="32888"/>
                  </a:lnTo>
                  <a:cubicBezTo>
                    <a:pt x="14519" y="32896"/>
                    <a:pt x="14524" y="32903"/>
                    <a:pt x="14529" y="32911"/>
                  </a:cubicBezTo>
                  <a:lnTo>
                    <a:pt x="14529" y="32911"/>
                  </a:lnTo>
                  <a:lnTo>
                    <a:pt x="14529" y="32979"/>
                  </a:lnTo>
                  <a:lnTo>
                    <a:pt x="14560" y="32979"/>
                  </a:lnTo>
                  <a:lnTo>
                    <a:pt x="14560" y="32979"/>
                  </a:lnTo>
                  <a:lnTo>
                    <a:pt x="14560" y="32979"/>
                  </a:lnTo>
                  <a:cubicBezTo>
                    <a:pt x="14560" y="33040"/>
                    <a:pt x="14620" y="33070"/>
                    <a:pt x="14651" y="33131"/>
                  </a:cubicBezTo>
                  <a:cubicBezTo>
                    <a:pt x="14620" y="33070"/>
                    <a:pt x="14590" y="33040"/>
                    <a:pt x="14560" y="32979"/>
                  </a:cubicBezTo>
                  <a:lnTo>
                    <a:pt x="14560" y="32979"/>
                  </a:lnTo>
                  <a:lnTo>
                    <a:pt x="14772" y="33314"/>
                  </a:lnTo>
                  <a:cubicBezTo>
                    <a:pt x="15016" y="33526"/>
                    <a:pt x="15259" y="33770"/>
                    <a:pt x="15471" y="34013"/>
                  </a:cubicBezTo>
                  <a:cubicBezTo>
                    <a:pt x="15456" y="33998"/>
                    <a:pt x="15447" y="33992"/>
                    <a:pt x="15441" y="33992"/>
                  </a:cubicBezTo>
                  <a:cubicBezTo>
                    <a:pt x="15422" y="33992"/>
                    <a:pt x="15433" y="34043"/>
                    <a:pt x="15411" y="34043"/>
                  </a:cubicBezTo>
                  <a:cubicBezTo>
                    <a:pt x="15289" y="33891"/>
                    <a:pt x="15168" y="33739"/>
                    <a:pt x="15016" y="33587"/>
                  </a:cubicBezTo>
                  <a:lnTo>
                    <a:pt x="15016" y="33587"/>
                  </a:lnTo>
                  <a:cubicBezTo>
                    <a:pt x="15073" y="33645"/>
                    <a:pt x="15082" y="33666"/>
                    <a:pt x="15073" y="33666"/>
                  </a:cubicBezTo>
                  <a:cubicBezTo>
                    <a:pt x="15068" y="33666"/>
                    <a:pt x="15057" y="33659"/>
                    <a:pt x="15046" y="33648"/>
                  </a:cubicBezTo>
                  <a:lnTo>
                    <a:pt x="15046" y="33648"/>
                  </a:lnTo>
                  <a:lnTo>
                    <a:pt x="15319" y="33952"/>
                  </a:lnTo>
                  <a:cubicBezTo>
                    <a:pt x="15289" y="33982"/>
                    <a:pt x="15350" y="34043"/>
                    <a:pt x="15411" y="34134"/>
                  </a:cubicBezTo>
                  <a:cubicBezTo>
                    <a:pt x="15411" y="34124"/>
                    <a:pt x="15414" y="34119"/>
                    <a:pt x="15420" y="34119"/>
                  </a:cubicBezTo>
                  <a:cubicBezTo>
                    <a:pt x="15466" y="34119"/>
                    <a:pt x="15668" y="34392"/>
                    <a:pt x="15775" y="34499"/>
                  </a:cubicBezTo>
                  <a:cubicBezTo>
                    <a:pt x="15773" y="34499"/>
                    <a:pt x="15770" y="34499"/>
                    <a:pt x="15767" y="34499"/>
                  </a:cubicBezTo>
                  <a:lnTo>
                    <a:pt x="15767" y="34499"/>
                  </a:lnTo>
                  <a:cubicBezTo>
                    <a:pt x="15807" y="34534"/>
                    <a:pt x="15846" y="34570"/>
                    <a:pt x="15881" y="34624"/>
                  </a:cubicBezTo>
                  <a:lnTo>
                    <a:pt x="15881" y="34624"/>
                  </a:lnTo>
                  <a:cubicBezTo>
                    <a:pt x="15877" y="34622"/>
                    <a:pt x="15872" y="34621"/>
                    <a:pt x="15867" y="34621"/>
                  </a:cubicBezTo>
                  <a:cubicBezTo>
                    <a:pt x="15878" y="34632"/>
                    <a:pt x="15890" y="34646"/>
                    <a:pt x="15903" y="34661"/>
                  </a:cubicBezTo>
                  <a:lnTo>
                    <a:pt x="15903" y="34661"/>
                  </a:lnTo>
                  <a:cubicBezTo>
                    <a:pt x="15906" y="34667"/>
                    <a:pt x="15909" y="34673"/>
                    <a:pt x="15913" y="34680"/>
                  </a:cubicBezTo>
                  <a:lnTo>
                    <a:pt x="15913" y="34680"/>
                  </a:lnTo>
                  <a:cubicBezTo>
                    <a:pt x="15910" y="34674"/>
                    <a:pt x="15908" y="34670"/>
                    <a:pt x="15906" y="34665"/>
                  </a:cubicBezTo>
                  <a:lnTo>
                    <a:pt x="15906" y="34665"/>
                  </a:lnTo>
                  <a:cubicBezTo>
                    <a:pt x="15964" y="34735"/>
                    <a:pt x="16031" y="34832"/>
                    <a:pt x="16063" y="34878"/>
                  </a:cubicBezTo>
                  <a:lnTo>
                    <a:pt x="16063" y="34878"/>
                  </a:lnTo>
                  <a:lnTo>
                    <a:pt x="16049" y="34864"/>
                  </a:lnTo>
                  <a:lnTo>
                    <a:pt x="16049" y="34864"/>
                  </a:lnTo>
                  <a:cubicBezTo>
                    <a:pt x="16231" y="35168"/>
                    <a:pt x="16475" y="35441"/>
                    <a:pt x="16748" y="35684"/>
                  </a:cubicBezTo>
                  <a:lnTo>
                    <a:pt x="16657" y="35684"/>
                  </a:lnTo>
                  <a:lnTo>
                    <a:pt x="17143" y="36080"/>
                  </a:lnTo>
                  <a:cubicBezTo>
                    <a:pt x="17103" y="36080"/>
                    <a:pt x="17116" y="36161"/>
                    <a:pt x="17067" y="36161"/>
                  </a:cubicBezTo>
                  <a:cubicBezTo>
                    <a:pt x="17042" y="36161"/>
                    <a:pt x="17001" y="36140"/>
                    <a:pt x="16930" y="36080"/>
                  </a:cubicBezTo>
                  <a:lnTo>
                    <a:pt x="16930" y="36080"/>
                  </a:lnTo>
                  <a:cubicBezTo>
                    <a:pt x="17022" y="36171"/>
                    <a:pt x="17082" y="36262"/>
                    <a:pt x="17174" y="36353"/>
                  </a:cubicBezTo>
                  <a:cubicBezTo>
                    <a:pt x="17127" y="36307"/>
                    <a:pt x="17116" y="36242"/>
                    <a:pt x="17141" y="36242"/>
                  </a:cubicBezTo>
                  <a:cubicBezTo>
                    <a:pt x="17149" y="36242"/>
                    <a:pt x="17159" y="36248"/>
                    <a:pt x="17174" y="36262"/>
                  </a:cubicBezTo>
                  <a:cubicBezTo>
                    <a:pt x="17234" y="36384"/>
                    <a:pt x="17295" y="36505"/>
                    <a:pt x="17356" y="36596"/>
                  </a:cubicBezTo>
                  <a:cubicBezTo>
                    <a:pt x="17346" y="36576"/>
                    <a:pt x="17349" y="36566"/>
                    <a:pt x="17362" y="36566"/>
                  </a:cubicBezTo>
                  <a:cubicBezTo>
                    <a:pt x="17386" y="36566"/>
                    <a:pt x="17447" y="36606"/>
                    <a:pt x="17508" y="36688"/>
                  </a:cubicBezTo>
                  <a:cubicBezTo>
                    <a:pt x="17502" y="36681"/>
                    <a:pt x="17496" y="36679"/>
                    <a:pt x="17492" y="36679"/>
                  </a:cubicBezTo>
                  <a:cubicBezTo>
                    <a:pt x="17479" y="36679"/>
                    <a:pt x="17471" y="36696"/>
                    <a:pt x="17448" y="36696"/>
                  </a:cubicBezTo>
                  <a:cubicBezTo>
                    <a:pt x="17440" y="36696"/>
                    <a:pt x="17430" y="36694"/>
                    <a:pt x="17417" y="36688"/>
                  </a:cubicBezTo>
                  <a:lnTo>
                    <a:pt x="17417" y="36688"/>
                  </a:lnTo>
                  <a:lnTo>
                    <a:pt x="17659" y="36876"/>
                  </a:lnTo>
                  <a:lnTo>
                    <a:pt x="17659" y="36876"/>
                  </a:lnTo>
                  <a:cubicBezTo>
                    <a:pt x="17659" y="36876"/>
                    <a:pt x="17659" y="36876"/>
                    <a:pt x="17659" y="36876"/>
                  </a:cubicBezTo>
                  <a:lnTo>
                    <a:pt x="17659" y="36876"/>
                  </a:lnTo>
                  <a:cubicBezTo>
                    <a:pt x="17647" y="36876"/>
                    <a:pt x="17667" y="36921"/>
                    <a:pt x="17687" y="36983"/>
                  </a:cubicBezTo>
                  <a:lnTo>
                    <a:pt x="17687" y="36983"/>
                  </a:lnTo>
                  <a:cubicBezTo>
                    <a:pt x="17687" y="36983"/>
                    <a:pt x="17687" y="36983"/>
                    <a:pt x="17687" y="36983"/>
                  </a:cubicBezTo>
                  <a:lnTo>
                    <a:pt x="17687" y="36983"/>
                  </a:lnTo>
                  <a:cubicBezTo>
                    <a:pt x="17686" y="36983"/>
                    <a:pt x="17687" y="36985"/>
                    <a:pt x="17690" y="36991"/>
                  </a:cubicBezTo>
                  <a:cubicBezTo>
                    <a:pt x="17689" y="36989"/>
                    <a:pt x="17688" y="36986"/>
                    <a:pt x="17687" y="36983"/>
                  </a:cubicBezTo>
                  <a:lnTo>
                    <a:pt x="17687" y="36983"/>
                  </a:lnTo>
                  <a:cubicBezTo>
                    <a:pt x="17697" y="36986"/>
                    <a:pt x="17849" y="37211"/>
                    <a:pt x="17903" y="37265"/>
                  </a:cubicBezTo>
                  <a:lnTo>
                    <a:pt x="17842" y="37143"/>
                  </a:lnTo>
                  <a:lnTo>
                    <a:pt x="17842" y="37143"/>
                  </a:lnTo>
                  <a:cubicBezTo>
                    <a:pt x="18051" y="37442"/>
                    <a:pt x="18114" y="37389"/>
                    <a:pt x="18347" y="37646"/>
                  </a:cubicBezTo>
                  <a:lnTo>
                    <a:pt x="18347" y="37646"/>
                  </a:lnTo>
                  <a:cubicBezTo>
                    <a:pt x="18343" y="37645"/>
                    <a:pt x="18339" y="37644"/>
                    <a:pt x="18335" y="37644"/>
                  </a:cubicBezTo>
                  <a:cubicBezTo>
                    <a:pt x="18307" y="37644"/>
                    <a:pt x="18275" y="37677"/>
                    <a:pt x="18359" y="37782"/>
                  </a:cubicBezTo>
                  <a:cubicBezTo>
                    <a:pt x="18572" y="37903"/>
                    <a:pt x="18754" y="38025"/>
                    <a:pt x="18937" y="38207"/>
                  </a:cubicBezTo>
                  <a:lnTo>
                    <a:pt x="18937" y="38268"/>
                  </a:lnTo>
                  <a:lnTo>
                    <a:pt x="19119" y="38450"/>
                  </a:lnTo>
                  <a:cubicBezTo>
                    <a:pt x="18906" y="38268"/>
                    <a:pt x="18663" y="38116"/>
                    <a:pt x="18450" y="37934"/>
                  </a:cubicBezTo>
                  <a:lnTo>
                    <a:pt x="18450" y="37934"/>
                  </a:lnTo>
                  <a:cubicBezTo>
                    <a:pt x="18511" y="37995"/>
                    <a:pt x="18541" y="38055"/>
                    <a:pt x="18602" y="38116"/>
                  </a:cubicBezTo>
                  <a:cubicBezTo>
                    <a:pt x="18608" y="38128"/>
                    <a:pt x="18608" y="38133"/>
                    <a:pt x="18605" y="38133"/>
                  </a:cubicBezTo>
                  <a:cubicBezTo>
                    <a:pt x="18595" y="38133"/>
                    <a:pt x="18555" y="38094"/>
                    <a:pt x="18522" y="38054"/>
                  </a:cubicBezTo>
                  <a:lnTo>
                    <a:pt x="18522" y="38054"/>
                  </a:lnTo>
                  <a:lnTo>
                    <a:pt x="18754" y="38390"/>
                  </a:lnTo>
                  <a:cubicBezTo>
                    <a:pt x="18756" y="38388"/>
                    <a:pt x="18758" y="38387"/>
                    <a:pt x="18761" y="38387"/>
                  </a:cubicBezTo>
                  <a:cubicBezTo>
                    <a:pt x="18807" y="38387"/>
                    <a:pt x="19004" y="38605"/>
                    <a:pt x="19026" y="38605"/>
                  </a:cubicBezTo>
                  <a:cubicBezTo>
                    <a:pt x="19027" y="38605"/>
                    <a:pt x="19028" y="38604"/>
                    <a:pt x="19028" y="38602"/>
                  </a:cubicBezTo>
                  <a:lnTo>
                    <a:pt x="18693" y="38238"/>
                  </a:lnTo>
                  <a:cubicBezTo>
                    <a:pt x="18693" y="38235"/>
                    <a:pt x="18695" y="38234"/>
                    <a:pt x="18697" y="38234"/>
                  </a:cubicBezTo>
                  <a:cubicBezTo>
                    <a:pt x="18729" y="38234"/>
                    <a:pt x="18952" y="38410"/>
                    <a:pt x="19149" y="38663"/>
                  </a:cubicBezTo>
                  <a:cubicBezTo>
                    <a:pt x="19170" y="38694"/>
                    <a:pt x="19166" y="38704"/>
                    <a:pt x="19153" y="38704"/>
                  </a:cubicBezTo>
                  <a:cubicBezTo>
                    <a:pt x="19126" y="38704"/>
                    <a:pt x="19058" y="38663"/>
                    <a:pt x="19058" y="38663"/>
                  </a:cubicBezTo>
                  <a:lnTo>
                    <a:pt x="19058" y="38663"/>
                  </a:lnTo>
                  <a:cubicBezTo>
                    <a:pt x="19149" y="38754"/>
                    <a:pt x="19241" y="38846"/>
                    <a:pt x="19301" y="38937"/>
                  </a:cubicBezTo>
                  <a:lnTo>
                    <a:pt x="19180" y="38846"/>
                  </a:lnTo>
                  <a:lnTo>
                    <a:pt x="19180" y="38846"/>
                  </a:lnTo>
                  <a:cubicBezTo>
                    <a:pt x="19301" y="38998"/>
                    <a:pt x="19423" y="39028"/>
                    <a:pt x="19544" y="39241"/>
                  </a:cubicBezTo>
                  <a:cubicBezTo>
                    <a:pt x="19605" y="39302"/>
                    <a:pt x="19666" y="39454"/>
                    <a:pt x="19696" y="39454"/>
                  </a:cubicBezTo>
                  <a:cubicBezTo>
                    <a:pt x="19647" y="39354"/>
                    <a:pt x="19698" y="39255"/>
                    <a:pt x="19752" y="39255"/>
                  </a:cubicBezTo>
                  <a:cubicBezTo>
                    <a:pt x="19764" y="39255"/>
                    <a:pt x="19776" y="39260"/>
                    <a:pt x="19788" y="39271"/>
                  </a:cubicBezTo>
                  <a:cubicBezTo>
                    <a:pt x="19818" y="39302"/>
                    <a:pt x="20000" y="39575"/>
                    <a:pt x="20061" y="39697"/>
                  </a:cubicBezTo>
                  <a:cubicBezTo>
                    <a:pt x="20074" y="39722"/>
                    <a:pt x="20073" y="39732"/>
                    <a:pt x="20065" y="39732"/>
                  </a:cubicBezTo>
                  <a:cubicBezTo>
                    <a:pt x="20041" y="39732"/>
                    <a:pt x="19959" y="39662"/>
                    <a:pt x="19936" y="39662"/>
                  </a:cubicBezTo>
                  <a:cubicBezTo>
                    <a:pt x="19927" y="39662"/>
                    <a:pt x="19927" y="39671"/>
                    <a:pt x="19940" y="39697"/>
                  </a:cubicBezTo>
                  <a:cubicBezTo>
                    <a:pt x="19970" y="39697"/>
                    <a:pt x="20000" y="39727"/>
                    <a:pt x="20031" y="39757"/>
                  </a:cubicBezTo>
                  <a:cubicBezTo>
                    <a:pt x="20061" y="39818"/>
                    <a:pt x="19970" y="39757"/>
                    <a:pt x="20092" y="39879"/>
                  </a:cubicBezTo>
                  <a:cubicBezTo>
                    <a:pt x="20128" y="39879"/>
                    <a:pt x="20209" y="39979"/>
                    <a:pt x="20234" y="40011"/>
                  </a:cubicBezTo>
                  <a:lnTo>
                    <a:pt x="20234" y="40011"/>
                  </a:lnTo>
                  <a:cubicBezTo>
                    <a:pt x="20226" y="39999"/>
                    <a:pt x="20209" y="39977"/>
                    <a:pt x="20183" y="39940"/>
                  </a:cubicBezTo>
                  <a:lnTo>
                    <a:pt x="20183" y="39940"/>
                  </a:lnTo>
                  <a:cubicBezTo>
                    <a:pt x="20304" y="40061"/>
                    <a:pt x="20274" y="40061"/>
                    <a:pt x="20426" y="40244"/>
                  </a:cubicBezTo>
                  <a:cubicBezTo>
                    <a:pt x="20420" y="40227"/>
                    <a:pt x="20423" y="40219"/>
                    <a:pt x="20432" y="40219"/>
                  </a:cubicBezTo>
                  <a:cubicBezTo>
                    <a:pt x="20472" y="40219"/>
                    <a:pt x="20631" y="40358"/>
                    <a:pt x="20730" y="40457"/>
                  </a:cubicBezTo>
                  <a:cubicBezTo>
                    <a:pt x="20700" y="40457"/>
                    <a:pt x="20730" y="40487"/>
                    <a:pt x="20730" y="40487"/>
                  </a:cubicBezTo>
                  <a:cubicBezTo>
                    <a:pt x="20943" y="40791"/>
                    <a:pt x="21064" y="40943"/>
                    <a:pt x="21277" y="41186"/>
                  </a:cubicBezTo>
                  <a:cubicBezTo>
                    <a:pt x="21277" y="41213"/>
                    <a:pt x="21373" y="41313"/>
                    <a:pt x="21352" y="41313"/>
                  </a:cubicBezTo>
                  <a:cubicBezTo>
                    <a:pt x="21349" y="41313"/>
                    <a:pt x="21344" y="41311"/>
                    <a:pt x="21338" y="41308"/>
                  </a:cubicBezTo>
                  <a:lnTo>
                    <a:pt x="21338" y="41308"/>
                  </a:lnTo>
                  <a:cubicBezTo>
                    <a:pt x="21346" y="41316"/>
                    <a:pt x="21357" y="41326"/>
                    <a:pt x="21368" y="41338"/>
                  </a:cubicBezTo>
                  <a:lnTo>
                    <a:pt x="21368" y="41338"/>
                  </a:lnTo>
                  <a:cubicBezTo>
                    <a:pt x="21370" y="41336"/>
                    <a:pt x="21373" y="41335"/>
                    <a:pt x="21377" y="41335"/>
                  </a:cubicBezTo>
                  <a:cubicBezTo>
                    <a:pt x="21430" y="41335"/>
                    <a:pt x="21656" y="41532"/>
                    <a:pt x="21855" y="41703"/>
                  </a:cubicBezTo>
                  <a:cubicBezTo>
                    <a:pt x="21966" y="41833"/>
                    <a:pt x="21964" y="41849"/>
                    <a:pt x="21952" y="41849"/>
                  </a:cubicBezTo>
                  <a:cubicBezTo>
                    <a:pt x="21948" y="41849"/>
                    <a:pt x="21944" y="41848"/>
                    <a:pt x="21942" y="41848"/>
                  </a:cubicBezTo>
                  <a:lnTo>
                    <a:pt x="21942" y="41848"/>
                  </a:lnTo>
                  <a:cubicBezTo>
                    <a:pt x="21940" y="41848"/>
                    <a:pt x="21940" y="41849"/>
                    <a:pt x="21946" y="41855"/>
                  </a:cubicBezTo>
                  <a:cubicBezTo>
                    <a:pt x="22280" y="42250"/>
                    <a:pt x="22280" y="42128"/>
                    <a:pt x="22554" y="42463"/>
                  </a:cubicBezTo>
                  <a:cubicBezTo>
                    <a:pt x="22599" y="42539"/>
                    <a:pt x="22592" y="42554"/>
                    <a:pt x="22573" y="42554"/>
                  </a:cubicBezTo>
                  <a:cubicBezTo>
                    <a:pt x="22560" y="42554"/>
                    <a:pt x="22542" y="42547"/>
                    <a:pt x="22532" y="42547"/>
                  </a:cubicBezTo>
                  <a:cubicBezTo>
                    <a:pt x="22527" y="42547"/>
                    <a:pt x="22523" y="42549"/>
                    <a:pt x="22523" y="42554"/>
                  </a:cubicBezTo>
                  <a:cubicBezTo>
                    <a:pt x="22371" y="42402"/>
                    <a:pt x="22310" y="42280"/>
                    <a:pt x="22219" y="42189"/>
                  </a:cubicBezTo>
                  <a:lnTo>
                    <a:pt x="22219" y="42189"/>
                  </a:lnTo>
                  <a:lnTo>
                    <a:pt x="22293" y="42313"/>
                  </a:lnTo>
                  <a:lnTo>
                    <a:pt x="22293" y="42313"/>
                  </a:lnTo>
                  <a:cubicBezTo>
                    <a:pt x="22287" y="42305"/>
                    <a:pt x="22281" y="42298"/>
                    <a:pt x="22275" y="42291"/>
                  </a:cubicBezTo>
                  <a:lnTo>
                    <a:pt x="22275" y="42291"/>
                  </a:lnTo>
                  <a:cubicBezTo>
                    <a:pt x="22287" y="42307"/>
                    <a:pt x="22299" y="42324"/>
                    <a:pt x="22310" y="42341"/>
                  </a:cubicBezTo>
                  <a:lnTo>
                    <a:pt x="22293" y="42313"/>
                  </a:lnTo>
                  <a:lnTo>
                    <a:pt x="22293" y="42313"/>
                  </a:lnTo>
                  <a:cubicBezTo>
                    <a:pt x="22482" y="42534"/>
                    <a:pt x="22781" y="42861"/>
                    <a:pt x="22949" y="43071"/>
                  </a:cubicBezTo>
                  <a:cubicBezTo>
                    <a:pt x="22995" y="43117"/>
                    <a:pt x="23060" y="43182"/>
                    <a:pt x="23074" y="43182"/>
                  </a:cubicBezTo>
                  <a:cubicBezTo>
                    <a:pt x="23078" y="43182"/>
                    <a:pt x="23077" y="43176"/>
                    <a:pt x="23070" y="43162"/>
                  </a:cubicBezTo>
                  <a:lnTo>
                    <a:pt x="22979" y="43071"/>
                  </a:lnTo>
                  <a:cubicBezTo>
                    <a:pt x="22969" y="43056"/>
                    <a:pt x="22967" y="43050"/>
                    <a:pt x="22971" y="43050"/>
                  </a:cubicBezTo>
                  <a:cubicBezTo>
                    <a:pt x="22985" y="43050"/>
                    <a:pt x="23077" y="43136"/>
                    <a:pt x="23090" y="43136"/>
                  </a:cubicBezTo>
                  <a:cubicBezTo>
                    <a:pt x="23094" y="43136"/>
                    <a:pt x="23089" y="43126"/>
                    <a:pt x="23070" y="43101"/>
                  </a:cubicBezTo>
                  <a:lnTo>
                    <a:pt x="23070" y="43101"/>
                  </a:lnTo>
                  <a:cubicBezTo>
                    <a:pt x="23222" y="43223"/>
                    <a:pt x="23344" y="43375"/>
                    <a:pt x="23496" y="43527"/>
                  </a:cubicBezTo>
                  <a:lnTo>
                    <a:pt x="23496" y="43582"/>
                  </a:lnTo>
                  <a:lnTo>
                    <a:pt x="23496" y="43582"/>
                  </a:lnTo>
                  <a:cubicBezTo>
                    <a:pt x="23440" y="43508"/>
                    <a:pt x="23389" y="43435"/>
                    <a:pt x="23344" y="43405"/>
                  </a:cubicBezTo>
                  <a:lnTo>
                    <a:pt x="23344" y="43405"/>
                  </a:lnTo>
                  <a:cubicBezTo>
                    <a:pt x="23405" y="43466"/>
                    <a:pt x="23435" y="43496"/>
                    <a:pt x="23496" y="43587"/>
                  </a:cubicBezTo>
                  <a:lnTo>
                    <a:pt x="23496" y="43582"/>
                  </a:lnTo>
                  <a:lnTo>
                    <a:pt x="23496" y="43582"/>
                  </a:lnTo>
                  <a:cubicBezTo>
                    <a:pt x="23554" y="43660"/>
                    <a:pt x="23616" y="43739"/>
                    <a:pt x="23678" y="43770"/>
                  </a:cubicBezTo>
                  <a:lnTo>
                    <a:pt x="23557" y="43618"/>
                  </a:lnTo>
                  <a:lnTo>
                    <a:pt x="23557" y="43618"/>
                  </a:lnTo>
                  <a:cubicBezTo>
                    <a:pt x="23709" y="43739"/>
                    <a:pt x="23861" y="43861"/>
                    <a:pt x="24013" y="44013"/>
                  </a:cubicBezTo>
                  <a:cubicBezTo>
                    <a:pt x="23952" y="43922"/>
                    <a:pt x="23982" y="43982"/>
                    <a:pt x="23891" y="43861"/>
                  </a:cubicBezTo>
                  <a:lnTo>
                    <a:pt x="23891" y="43861"/>
                  </a:lnTo>
                  <a:cubicBezTo>
                    <a:pt x="23898" y="43874"/>
                    <a:pt x="23898" y="43880"/>
                    <a:pt x="23895" y="43880"/>
                  </a:cubicBezTo>
                  <a:cubicBezTo>
                    <a:pt x="23871" y="43880"/>
                    <a:pt x="23641" y="43610"/>
                    <a:pt x="23608" y="43609"/>
                  </a:cubicBezTo>
                  <a:lnTo>
                    <a:pt x="23608" y="43609"/>
                  </a:lnTo>
                  <a:lnTo>
                    <a:pt x="23617" y="43618"/>
                  </a:lnTo>
                  <a:cubicBezTo>
                    <a:pt x="23613" y="43615"/>
                    <a:pt x="23609" y="43613"/>
                    <a:pt x="23605" y="43612"/>
                  </a:cubicBezTo>
                  <a:lnTo>
                    <a:pt x="23605" y="43612"/>
                  </a:lnTo>
                  <a:cubicBezTo>
                    <a:pt x="23604" y="43614"/>
                    <a:pt x="23605" y="43617"/>
                    <a:pt x="23606" y="43621"/>
                  </a:cubicBezTo>
                  <a:lnTo>
                    <a:pt x="23606" y="43621"/>
                  </a:lnTo>
                  <a:cubicBezTo>
                    <a:pt x="23604" y="43618"/>
                    <a:pt x="23602" y="43614"/>
                    <a:pt x="23601" y="43610"/>
                  </a:cubicBezTo>
                  <a:lnTo>
                    <a:pt x="23601" y="43610"/>
                  </a:lnTo>
                  <a:cubicBezTo>
                    <a:pt x="23602" y="43610"/>
                    <a:pt x="23603" y="43611"/>
                    <a:pt x="23605" y="43612"/>
                  </a:cubicBezTo>
                  <a:lnTo>
                    <a:pt x="23605" y="43612"/>
                  </a:lnTo>
                  <a:cubicBezTo>
                    <a:pt x="23605" y="43610"/>
                    <a:pt x="23606" y="43609"/>
                    <a:pt x="23608" y="43609"/>
                  </a:cubicBezTo>
                  <a:cubicBezTo>
                    <a:pt x="23608" y="43609"/>
                    <a:pt x="23608" y="43609"/>
                    <a:pt x="23608" y="43609"/>
                  </a:cubicBezTo>
                  <a:lnTo>
                    <a:pt x="23608" y="43609"/>
                  </a:lnTo>
                  <a:lnTo>
                    <a:pt x="23592" y="43592"/>
                  </a:lnTo>
                  <a:lnTo>
                    <a:pt x="23592" y="43592"/>
                  </a:lnTo>
                  <a:cubicBezTo>
                    <a:pt x="23595" y="43598"/>
                    <a:pt x="23598" y="43604"/>
                    <a:pt x="23601" y="43610"/>
                  </a:cubicBezTo>
                  <a:lnTo>
                    <a:pt x="23601" y="43610"/>
                  </a:lnTo>
                  <a:cubicBezTo>
                    <a:pt x="23591" y="43606"/>
                    <a:pt x="23586" y="43604"/>
                    <a:pt x="23583" y="43604"/>
                  </a:cubicBezTo>
                  <a:cubicBezTo>
                    <a:pt x="23574" y="43604"/>
                    <a:pt x="23587" y="43618"/>
                    <a:pt x="23587" y="43618"/>
                  </a:cubicBezTo>
                  <a:lnTo>
                    <a:pt x="23587" y="43618"/>
                  </a:lnTo>
                  <a:cubicBezTo>
                    <a:pt x="23557" y="43587"/>
                    <a:pt x="23526" y="43527"/>
                    <a:pt x="23496" y="43496"/>
                  </a:cubicBezTo>
                  <a:lnTo>
                    <a:pt x="23496" y="43496"/>
                  </a:lnTo>
                  <a:lnTo>
                    <a:pt x="23592" y="43592"/>
                  </a:lnTo>
                  <a:lnTo>
                    <a:pt x="23592" y="43592"/>
                  </a:lnTo>
                  <a:cubicBezTo>
                    <a:pt x="23532" y="43478"/>
                    <a:pt x="23449" y="43411"/>
                    <a:pt x="23344" y="43253"/>
                  </a:cubicBezTo>
                  <a:lnTo>
                    <a:pt x="23344" y="43253"/>
                  </a:lnTo>
                  <a:cubicBezTo>
                    <a:pt x="23344" y="43268"/>
                    <a:pt x="23352" y="43291"/>
                    <a:pt x="23348" y="43291"/>
                  </a:cubicBezTo>
                  <a:cubicBezTo>
                    <a:pt x="23344" y="43291"/>
                    <a:pt x="23329" y="43268"/>
                    <a:pt x="23283" y="43192"/>
                  </a:cubicBezTo>
                  <a:lnTo>
                    <a:pt x="23222" y="43162"/>
                  </a:lnTo>
                  <a:lnTo>
                    <a:pt x="23222" y="43162"/>
                  </a:lnTo>
                  <a:cubicBezTo>
                    <a:pt x="23253" y="43192"/>
                    <a:pt x="23283" y="43223"/>
                    <a:pt x="23283" y="43253"/>
                  </a:cubicBezTo>
                  <a:cubicBezTo>
                    <a:pt x="23245" y="43224"/>
                    <a:pt x="23206" y="43192"/>
                    <a:pt x="23169" y="43159"/>
                  </a:cubicBezTo>
                  <a:lnTo>
                    <a:pt x="23169" y="43159"/>
                  </a:lnTo>
                  <a:cubicBezTo>
                    <a:pt x="23168" y="43162"/>
                    <a:pt x="23162" y="43162"/>
                    <a:pt x="23162" y="43162"/>
                  </a:cubicBezTo>
                  <a:lnTo>
                    <a:pt x="23131" y="43131"/>
                  </a:lnTo>
                  <a:lnTo>
                    <a:pt x="23131" y="43131"/>
                  </a:lnTo>
                  <a:cubicBezTo>
                    <a:pt x="23139" y="43136"/>
                    <a:pt x="23146" y="43139"/>
                    <a:pt x="23151" y="43142"/>
                  </a:cubicBezTo>
                  <a:lnTo>
                    <a:pt x="23151" y="43142"/>
                  </a:lnTo>
                  <a:cubicBezTo>
                    <a:pt x="23077" y="43073"/>
                    <a:pt x="23007" y="42996"/>
                    <a:pt x="22949" y="42919"/>
                  </a:cubicBezTo>
                  <a:cubicBezTo>
                    <a:pt x="22937" y="42911"/>
                    <a:pt x="22929" y="42906"/>
                    <a:pt x="22924" y="42902"/>
                  </a:cubicBezTo>
                  <a:lnTo>
                    <a:pt x="22924" y="42902"/>
                  </a:lnTo>
                  <a:cubicBezTo>
                    <a:pt x="22931" y="42906"/>
                    <a:pt x="22940" y="42910"/>
                    <a:pt x="22947" y="42910"/>
                  </a:cubicBezTo>
                  <a:cubicBezTo>
                    <a:pt x="22954" y="42910"/>
                    <a:pt x="22957" y="42905"/>
                    <a:pt x="22949" y="42888"/>
                  </a:cubicBezTo>
                  <a:cubicBezTo>
                    <a:pt x="22945" y="42884"/>
                    <a:pt x="22942" y="42882"/>
                    <a:pt x="22939" y="42881"/>
                  </a:cubicBezTo>
                  <a:lnTo>
                    <a:pt x="22939" y="42881"/>
                  </a:lnTo>
                  <a:lnTo>
                    <a:pt x="22827" y="42797"/>
                  </a:lnTo>
                  <a:cubicBezTo>
                    <a:pt x="22827" y="42775"/>
                    <a:pt x="22735" y="42677"/>
                    <a:pt x="22747" y="42677"/>
                  </a:cubicBezTo>
                  <a:lnTo>
                    <a:pt x="22747" y="42677"/>
                  </a:lnTo>
                  <a:cubicBezTo>
                    <a:pt x="22753" y="42677"/>
                    <a:pt x="22775" y="42693"/>
                    <a:pt x="22827" y="42736"/>
                  </a:cubicBezTo>
                  <a:lnTo>
                    <a:pt x="22675" y="42584"/>
                  </a:lnTo>
                  <a:cubicBezTo>
                    <a:pt x="22584" y="42463"/>
                    <a:pt x="22493" y="42372"/>
                    <a:pt x="22402" y="42250"/>
                  </a:cubicBezTo>
                  <a:cubicBezTo>
                    <a:pt x="22355" y="42179"/>
                    <a:pt x="22271" y="42109"/>
                    <a:pt x="22264" y="42109"/>
                  </a:cubicBezTo>
                  <a:lnTo>
                    <a:pt x="22264" y="42109"/>
                  </a:lnTo>
                  <a:cubicBezTo>
                    <a:pt x="22262" y="42109"/>
                    <a:pt x="22266" y="42115"/>
                    <a:pt x="22280" y="42128"/>
                  </a:cubicBezTo>
                  <a:lnTo>
                    <a:pt x="22037" y="41885"/>
                  </a:lnTo>
                  <a:cubicBezTo>
                    <a:pt x="21794" y="41612"/>
                    <a:pt x="21551" y="41338"/>
                    <a:pt x="21307" y="41034"/>
                  </a:cubicBezTo>
                  <a:cubicBezTo>
                    <a:pt x="21216" y="40943"/>
                    <a:pt x="21125" y="40821"/>
                    <a:pt x="21034" y="40700"/>
                  </a:cubicBezTo>
                  <a:lnTo>
                    <a:pt x="21034" y="40669"/>
                  </a:lnTo>
                  <a:cubicBezTo>
                    <a:pt x="20943" y="40578"/>
                    <a:pt x="20760" y="40335"/>
                    <a:pt x="20700" y="40274"/>
                  </a:cubicBezTo>
                  <a:cubicBezTo>
                    <a:pt x="20517" y="40031"/>
                    <a:pt x="20304" y="39757"/>
                    <a:pt x="20092" y="39514"/>
                  </a:cubicBezTo>
                  <a:lnTo>
                    <a:pt x="20061" y="39514"/>
                  </a:lnTo>
                  <a:cubicBezTo>
                    <a:pt x="19940" y="39393"/>
                    <a:pt x="19818" y="39271"/>
                    <a:pt x="19666" y="39089"/>
                  </a:cubicBezTo>
                  <a:lnTo>
                    <a:pt x="19666" y="39119"/>
                  </a:lnTo>
                  <a:cubicBezTo>
                    <a:pt x="19565" y="38993"/>
                    <a:pt x="19421" y="38803"/>
                    <a:pt x="19271" y="38602"/>
                  </a:cubicBezTo>
                  <a:lnTo>
                    <a:pt x="19271" y="38602"/>
                  </a:lnTo>
                  <a:cubicBezTo>
                    <a:pt x="19088" y="38268"/>
                    <a:pt x="18754" y="38025"/>
                    <a:pt x="18572" y="37751"/>
                  </a:cubicBezTo>
                  <a:cubicBezTo>
                    <a:pt x="18511" y="37691"/>
                    <a:pt x="18481" y="37630"/>
                    <a:pt x="18450" y="37599"/>
                  </a:cubicBezTo>
                  <a:lnTo>
                    <a:pt x="18420" y="37569"/>
                  </a:lnTo>
                  <a:lnTo>
                    <a:pt x="18398" y="37525"/>
                  </a:lnTo>
                  <a:lnTo>
                    <a:pt x="18398" y="37525"/>
                  </a:lnTo>
                  <a:cubicBezTo>
                    <a:pt x="18405" y="37530"/>
                    <a:pt x="18413" y="37535"/>
                    <a:pt x="18420" y="37539"/>
                  </a:cubicBezTo>
                  <a:cubicBezTo>
                    <a:pt x="18389" y="37508"/>
                    <a:pt x="18389" y="37478"/>
                    <a:pt x="18359" y="37447"/>
                  </a:cubicBezTo>
                  <a:lnTo>
                    <a:pt x="18359" y="37447"/>
                  </a:lnTo>
                  <a:lnTo>
                    <a:pt x="18398" y="37525"/>
                  </a:lnTo>
                  <a:lnTo>
                    <a:pt x="18398" y="37525"/>
                  </a:lnTo>
                  <a:cubicBezTo>
                    <a:pt x="18344" y="37487"/>
                    <a:pt x="18291" y="37410"/>
                    <a:pt x="18237" y="37356"/>
                  </a:cubicBezTo>
                  <a:lnTo>
                    <a:pt x="18237" y="37295"/>
                  </a:lnTo>
                  <a:cubicBezTo>
                    <a:pt x="18225" y="37270"/>
                    <a:pt x="18217" y="37260"/>
                    <a:pt x="18213" y="37260"/>
                  </a:cubicBezTo>
                  <a:cubicBezTo>
                    <a:pt x="18207" y="37260"/>
                    <a:pt x="18207" y="37278"/>
                    <a:pt x="18207" y="37295"/>
                  </a:cubicBezTo>
                  <a:cubicBezTo>
                    <a:pt x="18195" y="37283"/>
                    <a:pt x="18182" y="37270"/>
                    <a:pt x="18169" y="37258"/>
                  </a:cubicBezTo>
                  <a:lnTo>
                    <a:pt x="18169" y="37258"/>
                  </a:lnTo>
                  <a:cubicBezTo>
                    <a:pt x="18186" y="37286"/>
                    <a:pt x="18211" y="37334"/>
                    <a:pt x="18237" y="37386"/>
                  </a:cubicBezTo>
                  <a:lnTo>
                    <a:pt x="18237" y="37386"/>
                  </a:lnTo>
                  <a:cubicBezTo>
                    <a:pt x="18200" y="37349"/>
                    <a:pt x="18166" y="37315"/>
                    <a:pt x="18146" y="37295"/>
                  </a:cubicBezTo>
                  <a:lnTo>
                    <a:pt x="18146" y="37235"/>
                  </a:lnTo>
                  <a:lnTo>
                    <a:pt x="18146" y="37235"/>
                  </a:lnTo>
                  <a:cubicBezTo>
                    <a:pt x="18154" y="37242"/>
                    <a:pt x="18162" y="37250"/>
                    <a:pt x="18169" y="37258"/>
                  </a:cubicBezTo>
                  <a:lnTo>
                    <a:pt x="18169" y="37258"/>
                  </a:lnTo>
                  <a:cubicBezTo>
                    <a:pt x="18159" y="37240"/>
                    <a:pt x="18152" y="37230"/>
                    <a:pt x="18148" y="37230"/>
                  </a:cubicBezTo>
                  <a:cubicBezTo>
                    <a:pt x="18147" y="37230"/>
                    <a:pt x="18146" y="37231"/>
                    <a:pt x="18146" y="37235"/>
                  </a:cubicBezTo>
                  <a:lnTo>
                    <a:pt x="18146" y="37235"/>
                  </a:lnTo>
                  <a:cubicBezTo>
                    <a:pt x="18136" y="37225"/>
                    <a:pt x="18126" y="37214"/>
                    <a:pt x="18116" y="37204"/>
                  </a:cubicBezTo>
                  <a:cubicBezTo>
                    <a:pt x="18085" y="37143"/>
                    <a:pt x="17933" y="37022"/>
                    <a:pt x="17903" y="36931"/>
                  </a:cubicBezTo>
                  <a:cubicBezTo>
                    <a:pt x="17842" y="36870"/>
                    <a:pt x="17599" y="36536"/>
                    <a:pt x="17538" y="36536"/>
                  </a:cubicBezTo>
                  <a:cubicBezTo>
                    <a:pt x="17478" y="36444"/>
                    <a:pt x="17417" y="36384"/>
                    <a:pt x="17326" y="36292"/>
                  </a:cubicBezTo>
                  <a:lnTo>
                    <a:pt x="17326" y="36232"/>
                  </a:lnTo>
                  <a:lnTo>
                    <a:pt x="17174" y="36080"/>
                  </a:lnTo>
                  <a:cubicBezTo>
                    <a:pt x="17118" y="36006"/>
                    <a:pt x="17085" y="35966"/>
                    <a:pt x="17095" y="35966"/>
                  </a:cubicBezTo>
                  <a:lnTo>
                    <a:pt x="17095" y="35966"/>
                  </a:lnTo>
                  <a:cubicBezTo>
                    <a:pt x="17101" y="35966"/>
                    <a:pt x="17126" y="35983"/>
                    <a:pt x="17174" y="36019"/>
                  </a:cubicBezTo>
                  <a:cubicBezTo>
                    <a:pt x="16930" y="35776"/>
                    <a:pt x="16991" y="35806"/>
                    <a:pt x="16778" y="35593"/>
                  </a:cubicBezTo>
                  <a:lnTo>
                    <a:pt x="16809" y="35593"/>
                  </a:lnTo>
                  <a:cubicBezTo>
                    <a:pt x="16718" y="35533"/>
                    <a:pt x="16657" y="35441"/>
                    <a:pt x="16596" y="35350"/>
                  </a:cubicBezTo>
                  <a:cubicBezTo>
                    <a:pt x="16475" y="35137"/>
                    <a:pt x="15897" y="34438"/>
                    <a:pt x="15563" y="33952"/>
                  </a:cubicBezTo>
                  <a:lnTo>
                    <a:pt x="15563" y="33952"/>
                  </a:lnTo>
                  <a:cubicBezTo>
                    <a:pt x="15568" y="33980"/>
                    <a:pt x="15566" y="33991"/>
                    <a:pt x="15557" y="33991"/>
                  </a:cubicBezTo>
                  <a:cubicBezTo>
                    <a:pt x="15521" y="33991"/>
                    <a:pt x="15375" y="33764"/>
                    <a:pt x="15350" y="33739"/>
                  </a:cubicBezTo>
                  <a:cubicBezTo>
                    <a:pt x="15350" y="33718"/>
                    <a:pt x="15321" y="33683"/>
                    <a:pt x="15323" y="33683"/>
                  </a:cubicBezTo>
                  <a:lnTo>
                    <a:pt x="15323" y="33683"/>
                  </a:lnTo>
                  <a:cubicBezTo>
                    <a:pt x="15324" y="33683"/>
                    <a:pt x="15331" y="33690"/>
                    <a:pt x="15350" y="33709"/>
                  </a:cubicBezTo>
                  <a:cubicBezTo>
                    <a:pt x="15308" y="33646"/>
                    <a:pt x="15266" y="33583"/>
                    <a:pt x="15223" y="33522"/>
                  </a:cubicBezTo>
                  <a:lnTo>
                    <a:pt x="15223" y="33522"/>
                  </a:lnTo>
                  <a:cubicBezTo>
                    <a:pt x="15225" y="33523"/>
                    <a:pt x="15227" y="33525"/>
                    <a:pt x="15228" y="33526"/>
                  </a:cubicBezTo>
                  <a:cubicBezTo>
                    <a:pt x="15411" y="33709"/>
                    <a:pt x="15593" y="33891"/>
                    <a:pt x="15806" y="34043"/>
                  </a:cubicBezTo>
                  <a:cubicBezTo>
                    <a:pt x="15850" y="34098"/>
                    <a:pt x="15854" y="34113"/>
                    <a:pt x="15844" y="34113"/>
                  </a:cubicBezTo>
                  <a:cubicBezTo>
                    <a:pt x="15832" y="34113"/>
                    <a:pt x="15798" y="34089"/>
                    <a:pt x="15794" y="34089"/>
                  </a:cubicBezTo>
                  <a:lnTo>
                    <a:pt x="15794" y="34089"/>
                  </a:lnTo>
                  <a:cubicBezTo>
                    <a:pt x="15792" y="34089"/>
                    <a:pt x="15795" y="34093"/>
                    <a:pt x="15806" y="34104"/>
                  </a:cubicBezTo>
                  <a:lnTo>
                    <a:pt x="15927" y="34195"/>
                  </a:lnTo>
                  <a:cubicBezTo>
                    <a:pt x="15958" y="34225"/>
                    <a:pt x="15927" y="34225"/>
                    <a:pt x="15927" y="34225"/>
                  </a:cubicBezTo>
                  <a:cubicBezTo>
                    <a:pt x="16049" y="34286"/>
                    <a:pt x="15958" y="34195"/>
                    <a:pt x="16140" y="34347"/>
                  </a:cubicBezTo>
                  <a:cubicBezTo>
                    <a:pt x="16200" y="34347"/>
                    <a:pt x="16439" y="34674"/>
                    <a:pt x="16650" y="34858"/>
                  </a:cubicBezTo>
                  <a:lnTo>
                    <a:pt x="16650" y="34858"/>
                  </a:lnTo>
                  <a:cubicBezTo>
                    <a:pt x="16645" y="34856"/>
                    <a:pt x="16640" y="34855"/>
                    <a:pt x="16636" y="34855"/>
                  </a:cubicBezTo>
                  <a:cubicBezTo>
                    <a:pt x="16631" y="34855"/>
                    <a:pt x="16626" y="34857"/>
                    <a:pt x="16626" y="34864"/>
                  </a:cubicBezTo>
                  <a:cubicBezTo>
                    <a:pt x="16930" y="35077"/>
                    <a:pt x="16900" y="35046"/>
                    <a:pt x="17143" y="35229"/>
                  </a:cubicBezTo>
                  <a:lnTo>
                    <a:pt x="17326" y="35411"/>
                  </a:lnTo>
                  <a:cubicBezTo>
                    <a:pt x="17290" y="35366"/>
                    <a:pt x="17280" y="35348"/>
                    <a:pt x="17289" y="35348"/>
                  </a:cubicBezTo>
                  <a:cubicBezTo>
                    <a:pt x="17309" y="35348"/>
                    <a:pt x="17419" y="35438"/>
                    <a:pt x="17537" y="35536"/>
                  </a:cubicBezTo>
                  <a:lnTo>
                    <a:pt x="17537" y="35536"/>
                  </a:lnTo>
                  <a:cubicBezTo>
                    <a:pt x="17510" y="35527"/>
                    <a:pt x="17484" y="35520"/>
                    <a:pt x="17468" y="35520"/>
                  </a:cubicBezTo>
                  <a:cubicBezTo>
                    <a:pt x="17455" y="35520"/>
                    <a:pt x="17447" y="35524"/>
                    <a:pt x="17447" y="35533"/>
                  </a:cubicBezTo>
                  <a:lnTo>
                    <a:pt x="17538" y="35593"/>
                  </a:lnTo>
                  <a:lnTo>
                    <a:pt x="17508" y="35593"/>
                  </a:lnTo>
                  <a:lnTo>
                    <a:pt x="17599" y="35654"/>
                  </a:lnTo>
                  <a:lnTo>
                    <a:pt x="17630" y="35745"/>
                  </a:lnTo>
                  <a:lnTo>
                    <a:pt x="17660" y="35745"/>
                  </a:lnTo>
                  <a:lnTo>
                    <a:pt x="17964" y="36049"/>
                  </a:lnTo>
                  <a:cubicBezTo>
                    <a:pt x="18237" y="36262"/>
                    <a:pt x="18481" y="36384"/>
                    <a:pt x="18906" y="36718"/>
                  </a:cubicBezTo>
                  <a:cubicBezTo>
                    <a:pt x="18877" y="36703"/>
                    <a:pt x="18858" y="36697"/>
                    <a:pt x="18846" y="36697"/>
                  </a:cubicBezTo>
                  <a:cubicBezTo>
                    <a:pt x="18809" y="36697"/>
                    <a:pt x="18838" y="36756"/>
                    <a:pt x="18815" y="36779"/>
                  </a:cubicBezTo>
                  <a:cubicBezTo>
                    <a:pt x="18683" y="36621"/>
                    <a:pt x="18528" y="36508"/>
                    <a:pt x="18371" y="36382"/>
                  </a:cubicBezTo>
                  <a:lnTo>
                    <a:pt x="18371" y="36382"/>
                  </a:lnTo>
                  <a:cubicBezTo>
                    <a:pt x="18385" y="36396"/>
                    <a:pt x="18388" y="36402"/>
                    <a:pt x="18385" y="36402"/>
                  </a:cubicBezTo>
                  <a:cubicBezTo>
                    <a:pt x="18383" y="36402"/>
                    <a:pt x="18380" y="36400"/>
                    <a:pt x="18376" y="36397"/>
                  </a:cubicBezTo>
                  <a:lnTo>
                    <a:pt x="18376" y="36397"/>
                  </a:lnTo>
                  <a:lnTo>
                    <a:pt x="18724" y="36688"/>
                  </a:lnTo>
                  <a:cubicBezTo>
                    <a:pt x="18693" y="36688"/>
                    <a:pt x="18785" y="36779"/>
                    <a:pt x="18876" y="36870"/>
                  </a:cubicBezTo>
                  <a:cubicBezTo>
                    <a:pt x="18871" y="36852"/>
                    <a:pt x="18875" y="36844"/>
                    <a:pt x="18885" y="36844"/>
                  </a:cubicBezTo>
                  <a:cubicBezTo>
                    <a:pt x="18942" y="36844"/>
                    <a:pt x="19203" y="37096"/>
                    <a:pt x="19332" y="37174"/>
                  </a:cubicBezTo>
                  <a:cubicBezTo>
                    <a:pt x="19332" y="37181"/>
                    <a:pt x="19329" y="37184"/>
                    <a:pt x="19322" y="37184"/>
                  </a:cubicBezTo>
                  <a:cubicBezTo>
                    <a:pt x="19298" y="37184"/>
                    <a:pt x="19230" y="37140"/>
                    <a:pt x="19089" y="37022"/>
                  </a:cubicBezTo>
                  <a:lnTo>
                    <a:pt x="19089" y="37022"/>
                  </a:lnTo>
                  <a:cubicBezTo>
                    <a:pt x="19271" y="37235"/>
                    <a:pt x="19392" y="37204"/>
                    <a:pt x="19575" y="37417"/>
                  </a:cubicBezTo>
                  <a:cubicBezTo>
                    <a:pt x="19544" y="37387"/>
                    <a:pt x="19514" y="37356"/>
                    <a:pt x="19484" y="37356"/>
                  </a:cubicBezTo>
                  <a:cubicBezTo>
                    <a:pt x="19565" y="37410"/>
                    <a:pt x="19767" y="37609"/>
                    <a:pt x="19767" y="37609"/>
                  </a:cubicBezTo>
                  <a:cubicBezTo>
                    <a:pt x="19767" y="37609"/>
                    <a:pt x="19764" y="37606"/>
                    <a:pt x="19757" y="37599"/>
                  </a:cubicBezTo>
                  <a:lnTo>
                    <a:pt x="19727" y="37569"/>
                  </a:lnTo>
                  <a:lnTo>
                    <a:pt x="19727" y="37569"/>
                  </a:lnTo>
                  <a:cubicBezTo>
                    <a:pt x="20001" y="37843"/>
                    <a:pt x="20335" y="38116"/>
                    <a:pt x="20700" y="38329"/>
                  </a:cubicBezTo>
                  <a:lnTo>
                    <a:pt x="20578" y="38329"/>
                  </a:lnTo>
                  <a:lnTo>
                    <a:pt x="21216" y="38663"/>
                  </a:lnTo>
                  <a:cubicBezTo>
                    <a:pt x="21213" y="38661"/>
                    <a:pt x="21210" y="38661"/>
                    <a:pt x="21207" y="38661"/>
                  </a:cubicBezTo>
                  <a:cubicBezTo>
                    <a:pt x="21181" y="38661"/>
                    <a:pt x="21214" y="38751"/>
                    <a:pt x="21161" y="38751"/>
                  </a:cubicBezTo>
                  <a:cubicBezTo>
                    <a:pt x="21135" y="38751"/>
                    <a:pt x="21088" y="38729"/>
                    <a:pt x="21003" y="38663"/>
                  </a:cubicBezTo>
                  <a:lnTo>
                    <a:pt x="21003" y="38663"/>
                  </a:lnTo>
                  <a:cubicBezTo>
                    <a:pt x="21095" y="38754"/>
                    <a:pt x="21186" y="38846"/>
                    <a:pt x="21307" y="38937"/>
                  </a:cubicBezTo>
                  <a:cubicBezTo>
                    <a:pt x="21284" y="38890"/>
                    <a:pt x="21261" y="38826"/>
                    <a:pt x="21279" y="38826"/>
                  </a:cubicBezTo>
                  <a:cubicBezTo>
                    <a:pt x="21284" y="38826"/>
                    <a:pt x="21293" y="38831"/>
                    <a:pt x="21307" y="38846"/>
                  </a:cubicBezTo>
                  <a:cubicBezTo>
                    <a:pt x="21399" y="38937"/>
                    <a:pt x="21520" y="39058"/>
                    <a:pt x="21611" y="39180"/>
                  </a:cubicBezTo>
                  <a:cubicBezTo>
                    <a:pt x="21586" y="39142"/>
                    <a:pt x="21592" y="39125"/>
                    <a:pt x="21618" y="39125"/>
                  </a:cubicBezTo>
                  <a:cubicBezTo>
                    <a:pt x="21652" y="39125"/>
                    <a:pt x="21723" y="39157"/>
                    <a:pt x="21794" y="39210"/>
                  </a:cubicBezTo>
                  <a:cubicBezTo>
                    <a:pt x="21769" y="39210"/>
                    <a:pt x="21765" y="39249"/>
                    <a:pt x="21732" y="39249"/>
                  </a:cubicBezTo>
                  <a:cubicBezTo>
                    <a:pt x="21724" y="39249"/>
                    <a:pt x="21715" y="39247"/>
                    <a:pt x="21703" y="39241"/>
                  </a:cubicBezTo>
                  <a:lnTo>
                    <a:pt x="21703" y="39241"/>
                  </a:lnTo>
                  <a:lnTo>
                    <a:pt x="22006" y="39406"/>
                  </a:lnTo>
                  <a:lnTo>
                    <a:pt x="22006" y="39406"/>
                  </a:lnTo>
                  <a:cubicBezTo>
                    <a:pt x="22000" y="39404"/>
                    <a:pt x="21996" y="39403"/>
                    <a:pt x="21992" y="39403"/>
                  </a:cubicBezTo>
                  <a:cubicBezTo>
                    <a:pt x="21962" y="39403"/>
                    <a:pt x="21990" y="39468"/>
                    <a:pt x="22037" y="39514"/>
                  </a:cubicBezTo>
                  <a:lnTo>
                    <a:pt x="22037" y="39514"/>
                  </a:lnTo>
                  <a:cubicBezTo>
                    <a:pt x="22035" y="39513"/>
                    <a:pt x="22034" y="39512"/>
                    <a:pt x="22035" y="39512"/>
                  </a:cubicBezTo>
                  <a:lnTo>
                    <a:pt x="22035" y="39512"/>
                  </a:lnTo>
                  <a:cubicBezTo>
                    <a:pt x="22038" y="39512"/>
                    <a:pt x="22278" y="39722"/>
                    <a:pt x="22367" y="39756"/>
                  </a:cubicBezTo>
                  <a:lnTo>
                    <a:pt x="22367" y="39756"/>
                  </a:lnTo>
                  <a:cubicBezTo>
                    <a:pt x="22604" y="39922"/>
                    <a:pt x="22684" y="39884"/>
                    <a:pt x="22949" y="40122"/>
                  </a:cubicBezTo>
                  <a:cubicBezTo>
                    <a:pt x="22929" y="40112"/>
                    <a:pt x="22905" y="40105"/>
                    <a:pt x="22888" y="40105"/>
                  </a:cubicBezTo>
                  <a:cubicBezTo>
                    <a:pt x="22854" y="40105"/>
                    <a:pt x="22847" y="40132"/>
                    <a:pt x="22949" y="40213"/>
                  </a:cubicBezTo>
                  <a:cubicBezTo>
                    <a:pt x="23222" y="40305"/>
                    <a:pt x="23466" y="40426"/>
                    <a:pt x="23678" y="40578"/>
                  </a:cubicBezTo>
                  <a:lnTo>
                    <a:pt x="23739" y="40639"/>
                  </a:lnTo>
                  <a:lnTo>
                    <a:pt x="23982" y="40791"/>
                  </a:lnTo>
                  <a:cubicBezTo>
                    <a:pt x="23678" y="40639"/>
                    <a:pt x="23405" y="40517"/>
                    <a:pt x="23131" y="40365"/>
                  </a:cubicBezTo>
                  <a:lnTo>
                    <a:pt x="23131" y="40365"/>
                  </a:lnTo>
                  <a:cubicBezTo>
                    <a:pt x="23192" y="40426"/>
                    <a:pt x="23253" y="40487"/>
                    <a:pt x="23314" y="40548"/>
                  </a:cubicBezTo>
                  <a:cubicBezTo>
                    <a:pt x="23325" y="40560"/>
                    <a:pt x="23329" y="40565"/>
                    <a:pt x="23327" y="40565"/>
                  </a:cubicBezTo>
                  <a:cubicBezTo>
                    <a:pt x="23318" y="40565"/>
                    <a:pt x="23210" y="40481"/>
                    <a:pt x="23162" y="40457"/>
                  </a:cubicBezTo>
                  <a:lnTo>
                    <a:pt x="23162" y="40457"/>
                  </a:lnTo>
                  <a:lnTo>
                    <a:pt x="23587" y="40791"/>
                  </a:lnTo>
                  <a:cubicBezTo>
                    <a:pt x="23587" y="40785"/>
                    <a:pt x="23590" y="40782"/>
                    <a:pt x="23597" y="40782"/>
                  </a:cubicBezTo>
                  <a:cubicBezTo>
                    <a:pt x="23648" y="40782"/>
                    <a:pt x="23890" y="40976"/>
                    <a:pt x="23919" y="40976"/>
                  </a:cubicBezTo>
                  <a:cubicBezTo>
                    <a:pt x="23921" y="40976"/>
                    <a:pt x="23921" y="40975"/>
                    <a:pt x="23921" y="40973"/>
                  </a:cubicBezTo>
                  <a:lnTo>
                    <a:pt x="23435" y="40639"/>
                  </a:lnTo>
                  <a:lnTo>
                    <a:pt x="23435" y="40639"/>
                  </a:lnTo>
                  <a:cubicBezTo>
                    <a:pt x="23678" y="40700"/>
                    <a:pt x="23891" y="40821"/>
                    <a:pt x="24073" y="41004"/>
                  </a:cubicBezTo>
                  <a:cubicBezTo>
                    <a:pt x="24119" y="41034"/>
                    <a:pt x="24096" y="41042"/>
                    <a:pt x="24062" y="41042"/>
                  </a:cubicBezTo>
                  <a:cubicBezTo>
                    <a:pt x="24028" y="41042"/>
                    <a:pt x="23982" y="41034"/>
                    <a:pt x="23982" y="41034"/>
                  </a:cubicBezTo>
                  <a:lnTo>
                    <a:pt x="23982" y="41034"/>
                  </a:lnTo>
                  <a:cubicBezTo>
                    <a:pt x="24073" y="41095"/>
                    <a:pt x="24195" y="41156"/>
                    <a:pt x="24286" y="41216"/>
                  </a:cubicBezTo>
                  <a:lnTo>
                    <a:pt x="24134" y="41156"/>
                  </a:lnTo>
                  <a:lnTo>
                    <a:pt x="24134" y="41156"/>
                  </a:lnTo>
                  <a:cubicBezTo>
                    <a:pt x="24317" y="41277"/>
                    <a:pt x="24438" y="41308"/>
                    <a:pt x="24621" y="41490"/>
                  </a:cubicBezTo>
                  <a:cubicBezTo>
                    <a:pt x="24712" y="41551"/>
                    <a:pt x="24833" y="41672"/>
                    <a:pt x="24833" y="41672"/>
                  </a:cubicBezTo>
                  <a:cubicBezTo>
                    <a:pt x="24752" y="41564"/>
                    <a:pt x="24792" y="41455"/>
                    <a:pt x="24866" y="41455"/>
                  </a:cubicBezTo>
                  <a:cubicBezTo>
                    <a:pt x="24875" y="41455"/>
                    <a:pt x="24884" y="41456"/>
                    <a:pt x="24894" y="41460"/>
                  </a:cubicBezTo>
                  <a:cubicBezTo>
                    <a:pt x="24912" y="41478"/>
                    <a:pt x="25029" y="41573"/>
                    <a:pt x="25140" y="41672"/>
                  </a:cubicBezTo>
                  <a:lnTo>
                    <a:pt x="25168" y="41672"/>
                  </a:lnTo>
                  <a:lnTo>
                    <a:pt x="25154" y="41686"/>
                  </a:lnTo>
                  <a:lnTo>
                    <a:pt x="25154" y="41686"/>
                  </a:lnTo>
                  <a:cubicBezTo>
                    <a:pt x="25150" y="41681"/>
                    <a:pt x="25145" y="41677"/>
                    <a:pt x="25140" y="41672"/>
                  </a:cubicBezTo>
                  <a:lnTo>
                    <a:pt x="25107" y="41672"/>
                  </a:lnTo>
                  <a:lnTo>
                    <a:pt x="25137" y="41703"/>
                  </a:lnTo>
                  <a:lnTo>
                    <a:pt x="25154" y="41686"/>
                  </a:lnTo>
                  <a:lnTo>
                    <a:pt x="25154" y="41686"/>
                  </a:lnTo>
                  <a:cubicBezTo>
                    <a:pt x="25222" y="41747"/>
                    <a:pt x="25286" y="41810"/>
                    <a:pt x="25320" y="41855"/>
                  </a:cubicBezTo>
                  <a:cubicBezTo>
                    <a:pt x="25342" y="41878"/>
                    <a:pt x="25341" y="41885"/>
                    <a:pt x="25326" y="41885"/>
                  </a:cubicBezTo>
                  <a:cubicBezTo>
                    <a:pt x="25298" y="41885"/>
                    <a:pt x="25220" y="41855"/>
                    <a:pt x="25191" y="41855"/>
                  </a:cubicBezTo>
                  <a:cubicBezTo>
                    <a:pt x="25177" y="41855"/>
                    <a:pt x="25175" y="41862"/>
                    <a:pt x="25198" y="41885"/>
                  </a:cubicBezTo>
                  <a:cubicBezTo>
                    <a:pt x="25198" y="41885"/>
                    <a:pt x="25206" y="41878"/>
                    <a:pt x="25221" y="41878"/>
                  </a:cubicBezTo>
                  <a:cubicBezTo>
                    <a:pt x="25236" y="41878"/>
                    <a:pt x="25259" y="41885"/>
                    <a:pt x="25289" y="41916"/>
                  </a:cubicBezTo>
                  <a:cubicBezTo>
                    <a:pt x="25380" y="41976"/>
                    <a:pt x="25259" y="41916"/>
                    <a:pt x="25411" y="42037"/>
                  </a:cubicBezTo>
                  <a:cubicBezTo>
                    <a:pt x="25453" y="42037"/>
                    <a:pt x="25598" y="42155"/>
                    <a:pt x="25611" y="42155"/>
                  </a:cubicBezTo>
                  <a:cubicBezTo>
                    <a:pt x="25617" y="42155"/>
                    <a:pt x="25597" y="42132"/>
                    <a:pt x="25532" y="42068"/>
                  </a:cubicBezTo>
                  <a:lnTo>
                    <a:pt x="25532" y="42068"/>
                  </a:lnTo>
                  <a:cubicBezTo>
                    <a:pt x="25715" y="42159"/>
                    <a:pt x="25715" y="42189"/>
                    <a:pt x="25897" y="42341"/>
                  </a:cubicBezTo>
                  <a:cubicBezTo>
                    <a:pt x="25882" y="42319"/>
                    <a:pt x="25887" y="42309"/>
                    <a:pt x="25906" y="42309"/>
                  </a:cubicBezTo>
                  <a:cubicBezTo>
                    <a:pt x="25964" y="42309"/>
                    <a:pt x="26154" y="42401"/>
                    <a:pt x="26292" y="42493"/>
                  </a:cubicBezTo>
                  <a:cubicBezTo>
                    <a:pt x="26262" y="42493"/>
                    <a:pt x="26323" y="42523"/>
                    <a:pt x="26323" y="42523"/>
                  </a:cubicBezTo>
                  <a:cubicBezTo>
                    <a:pt x="26657" y="42767"/>
                    <a:pt x="26809" y="42888"/>
                    <a:pt x="27143" y="43101"/>
                  </a:cubicBezTo>
                  <a:cubicBezTo>
                    <a:pt x="27143" y="43127"/>
                    <a:pt x="27256" y="43198"/>
                    <a:pt x="27249" y="43198"/>
                  </a:cubicBezTo>
                  <a:cubicBezTo>
                    <a:pt x="27247" y="43198"/>
                    <a:pt x="27243" y="43196"/>
                    <a:pt x="27235" y="43192"/>
                  </a:cubicBezTo>
                  <a:lnTo>
                    <a:pt x="27235" y="43192"/>
                  </a:lnTo>
                  <a:cubicBezTo>
                    <a:pt x="27249" y="43199"/>
                    <a:pt x="27263" y="43208"/>
                    <a:pt x="27278" y="43218"/>
                  </a:cubicBezTo>
                  <a:lnTo>
                    <a:pt x="27278" y="43218"/>
                  </a:lnTo>
                  <a:cubicBezTo>
                    <a:pt x="27279" y="43218"/>
                    <a:pt x="27280" y="43218"/>
                    <a:pt x="27282" y="43218"/>
                  </a:cubicBezTo>
                  <a:cubicBezTo>
                    <a:pt x="27352" y="43218"/>
                    <a:pt x="27603" y="43333"/>
                    <a:pt x="27903" y="43496"/>
                  </a:cubicBezTo>
                  <a:cubicBezTo>
                    <a:pt x="28177" y="43648"/>
                    <a:pt x="28025" y="43587"/>
                    <a:pt x="28055" y="43618"/>
                  </a:cubicBezTo>
                  <a:cubicBezTo>
                    <a:pt x="28572" y="43952"/>
                    <a:pt x="28542" y="43831"/>
                    <a:pt x="28937" y="44104"/>
                  </a:cubicBezTo>
                  <a:cubicBezTo>
                    <a:pt x="29013" y="44165"/>
                    <a:pt x="29005" y="44172"/>
                    <a:pt x="28982" y="44172"/>
                  </a:cubicBezTo>
                  <a:cubicBezTo>
                    <a:pt x="28975" y="44172"/>
                    <a:pt x="28965" y="44172"/>
                    <a:pt x="28957" y="44172"/>
                  </a:cubicBezTo>
                  <a:cubicBezTo>
                    <a:pt x="28940" y="44172"/>
                    <a:pt x="28927" y="44175"/>
                    <a:pt x="28937" y="44195"/>
                  </a:cubicBezTo>
                  <a:cubicBezTo>
                    <a:pt x="28724" y="44074"/>
                    <a:pt x="28602" y="43982"/>
                    <a:pt x="28450" y="43891"/>
                  </a:cubicBezTo>
                  <a:lnTo>
                    <a:pt x="28450" y="43891"/>
                  </a:lnTo>
                  <a:lnTo>
                    <a:pt x="28633" y="44013"/>
                  </a:lnTo>
                  <a:cubicBezTo>
                    <a:pt x="28584" y="43980"/>
                    <a:pt x="28526" y="43948"/>
                    <a:pt x="28469" y="43915"/>
                  </a:cubicBezTo>
                  <a:lnTo>
                    <a:pt x="28469" y="43915"/>
                  </a:lnTo>
                  <a:cubicBezTo>
                    <a:pt x="28474" y="43924"/>
                    <a:pt x="28478" y="43932"/>
                    <a:pt x="28483" y="43941"/>
                  </a:cubicBezTo>
                  <a:lnTo>
                    <a:pt x="28483" y="43941"/>
                  </a:lnTo>
                  <a:cubicBezTo>
                    <a:pt x="28465" y="43930"/>
                    <a:pt x="28448" y="43919"/>
                    <a:pt x="28433" y="43909"/>
                  </a:cubicBezTo>
                  <a:lnTo>
                    <a:pt x="28433" y="43909"/>
                  </a:lnTo>
                  <a:lnTo>
                    <a:pt x="28420" y="43922"/>
                  </a:lnTo>
                  <a:lnTo>
                    <a:pt x="28511" y="43982"/>
                  </a:lnTo>
                  <a:cubicBezTo>
                    <a:pt x="28497" y="43969"/>
                    <a:pt x="28490" y="43955"/>
                    <a:pt x="28483" y="43941"/>
                  </a:cubicBezTo>
                  <a:lnTo>
                    <a:pt x="28483" y="43941"/>
                  </a:lnTo>
                  <a:cubicBezTo>
                    <a:pt x="28755" y="44113"/>
                    <a:pt x="29288" y="44399"/>
                    <a:pt x="29575" y="44590"/>
                  </a:cubicBezTo>
                  <a:cubicBezTo>
                    <a:pt x="29642" y="44635"/>
                    <a:pt x="29725" y="44663"/>
                    <a:pt x="29741" y="44663"/>
                  </a:cubicBezTo>
                  <a:cubicBezTo>
                    <a:pt x="29747" y="44663"/>
                    <a:pt x="29743" y="44659"/>
                    <a:pt x="29727" y="44651"/>
                  </a:cubicBezTo>
                  <a:lnTo>
                    <a:pt x="29605" y="44590"/>
                  </a:lnTo>
                  <a:cubicBezTo>
                    <a:pt x="29580" y="44571"/>
                    <a:pt x="29576" y="44564"/>
                    <a:pt x="29584" y="44564"/>
                  </a:cubicBezTo>
                  <a:cubicBezTo>
                    <a:pt x="29607" y="44564"/>
                    <a:pt x="29721" y="44617"/>
                    <a:pt x="29733" y="44617"/>
                  </a:cubicBezTo>
                  <a:cubicBezTo>
                    <a:pt x="29738" y="44617"/>
                    <a:pt x="29729" y="44610"/>
                    <a:pt x="29697" y="44590"/>
                  </a:cubicBezTo>
                  <a:lnTo>
                    <a:pt x="29697" y="44590"/>
                  </a:lnTo>
                  <a:cubicBezTo>
                    <a:pt x="29909" y="44651"/>
                    <a:pt x="30122" y="44773"/>
                    <a:pt x="30305" y="44864"/>
                  </a:cubicBezTo>
                  <a:lnTo>
                    <a:pt x="30335" y="44925"/>
                  </a:lnTo>
                  <a:cubicBezTo>
                    <a:pt x="30274" y="44894"/>
                    <a:pt x="30183" y="44834"/>
                    <a:pt x="30122" y="44803"/>
                  </a:cubicBezTo>
                  <a:lnTo>
                    <a:pt x="30122" y="44803"/>
                  </a:lnTo>
                  <a:cubicBezTo>
                    <a:pt x="30274" y="44894"/>
                    <a:pt x="30426" y="44986"/>
                    <a:pt x="30609" y="45046"/>
                  </a:cubicBezTo>
                  <a:lnTo>
                    <a:pt x="30426" y="44955"/>
                  </a:lnTo>
                  <a:lnTo>
                    <a:pt x="30426" y="44955"/>
                  </a:lnTo>
                  <a:cubicBezTo>
                    <a:pt x="30639" y="45016"/>
                    <a:pt x="30852" y="45107"/>
                    <a:pt x="31064" y="45229"/>
                  </a:cubicBezTo>
                  <a:cubicBezTo>
                    <a:pt x="30973" y="45138"/>
                    <a:pt x="31004" y="45198"/>
                    <a:pt x="30852" y="45077"/>
                  </a:cubicBezTo>
                  <a:lnTo>
                    <a:pt x="30852" y="45077"/>
                  </a:lnTo>
                  <a:cubicBezTo>
                    <a:pt x="30868" y="45093"/>
                    <a:pt x="30871" y="45100"/>
                    <a:pt x="30863" y="45100"/>
                  </a:cubicBezTo>
                  <a:cubicBezTo>
                    <a:pt x="30823" y="45100"/>
                    <a:pt x="30519" y="44920"/>
                    <a:pt x="30487" y="44920"/>
                  </a:cubicBezTo>
                  <a:cubicBezTo>
                    <a:pt x="30479" y="44920"/>
                    <a:pt x="30487" y="44930"/>
                    <a:pt x="30517" y="44955"/>
                  </a:cubicBezTo>
                  <a:cubicBezTo>
                    <a:pt x="30365" y="44834"/>
                    <a:pt x="30244" y="44803"/>
                    <a:pt x="30061" y="44651"/>
                  </a:cubicBezTo>
                  <a:lnTo>
                    <a:pt x="30061" y="44651"/>
                  </a:lnTo>
                  <a:cubicBezTo>
                    <a:pt x="30061" y="44666"/>
                    <a:pt x="30077" y="44682"/>
                    <a:pt x="30073" y="44682"/>
                  </a:cubicBezTo>
                  <a:cubicBezTo>
                    <a:pt x="30069" y="44682"/>
                    <a:pt x="30046" y="44666"/>
                    <a:pt x="29970" y="44621"/>
                  </a:cubicBezTo>
                  <a:lnTo>
                    <a:pt x="29970" y="44621"/>
                  </a:lnTo>
                  <a:lnTo>
                    <a:pt x="30031" y="44651"/>
                  </a:lnTo>
                  <a:cubicBezTo>
                    <a:pt x="30031" y="44651"/>
                    <a:pt x="30001" y="44621"/>
                    <a:pt x="29940" y="44590"/>
                  </a:cubicBezTo>
                  <a:lnTo>
                    <a:pt x="29940" y="44590"/>
                  </a:lnTo>
                  <a:lnTo>
                    <a:pt x="29970" y="44621"/>
                  </a:lnTo>
                  <a:lnTo>
                    <a:pt x="29909" y="44621"/>
                  </a:lnTo>
                  <a:cubicBezTo>
                    <a:pt x="29940" y="44621"/>
                    <a:pt x="29970" y="44651"/>
                    <a:pt x="30001" y="44682"/>
                  </a:cubicBezTo>
                  <a:cubicBezTo>
                    <a:pt x="29909" y="44651"/>
                    <a:pt x="29605" y="44530"/>
                    <a:pt x="29514" y="44438"/>
                  </a:cubicBezTo>
                  <a:cubicBezTo>
                    <a:pt x="29489" y="44422"/>
                    <a:pt x="29482" y="44416"/>
                    <a:pt x="29485" y="44416"/>
                  </a:cubicBezTo>
                  <a:lnTo>
                    <a:pt x="29485" y="44416"/>
                  </a:lnTo>
                  <a:cubicBezTo>
                    <a:pt x="29489" y="44416"/>
                    <a:pt x="29516" y="44430"/>
                    <a:pt x="29526" y="44430"/>
                  </a:cubicBezTo>
                  <a:cubicBezTo>
                    <a:pt x="29532" y="44430"/>
                    <a:pt x="29531" y="44425"/>
                    <a:pt x="29514" y="44408"/>
                  </a:cubicBezTo>
                  <a:lnTo>
                    <a:pt x="29362" y="44347"/>
                  </a:lnTo>
                  <a:cubicBezTo>
                    <a:pt x="29362" y="44325"/>
                    <a:pt x="29236" y="44240"/>
                    <a:pt x="29257" y="44240"/>
                  </a:cubicBezTo>
                  <a:cubicBezTo>
                    <a:pt x="29265" y="44240"/>
                    <a:pt x="29295" y="44253"/>
                    <a:pt x="29362" y="44286"/>
                  </a:cubicBezTo>
                  <a:lnTo>
                    <a:pt x="29180" y="44182"/>
                  </a:lnTo>
                  <a:lnTo>
                    <a:pt x="29180" y="44182"/>
                  </a:lnTo>
                  <a:cubicBezTo>
                    <a:pt x="29207" y="44194"/>
                    <a:pt x="29239" y="44210"/>
                    <a:pt x="29271" y="44226"/>
                  </a:cubicBezTo>
                  <a:cubicBezTo>
                    <a:pt x="29210" y="44195"/>
                    <a:pt x="29150" y="44165"/>
                    <a:pt x="29119" y="44134"/>
                  </a:cubicBezTo>
                  <a:lnTo>
                    <a:pt x="29119" y="44146"/>
                  </a:lnTo>
                  <a:lnTo>
                    <a:pt x="29119" y="44146"/>
                  </a:lnTo>
                  <a:cubicBezTo>
                    <a:pt x="29073" y="44118"/>
                    <a:pt x="29029" y="44090"/>
                    <a:pt x="28986" y="44063"/>
                  </a:cubicBezTo>
                  <a:lnTo>
                    <a:pt x="28986" y="44063"/>
                  </a:lnTo>
                  <a:cubicBezTo>
                    <a:pt x="28990" y="44066"/>
                    <a:pt x="28994" y="44070"/>
                    <a:pt x="28998" y="44074"/>
                  </a:cubicBezTo>
                  <a:cubicBezTo>
                    <a:pt x="28986" y="44065"/>
                    <a:pt x="28977" y="44058"/>
                    <a:pt x="28968" y="44051"/>
                  </a:cubicBezTo>
                  <a:lnTo>
                    <a:pt x="28968" y="44051"/>
                  </a:lnTo>
                  <a:cubicBezTo>
                    <a:pt x="28974" y="44055"/>
                    <a:pt x="28980" y="44059"/>
                    <a:pt x="28986" y="44063"/>
                  </a:cubicBezTo>
                  <a:lnTo>
                    <a:pt x="28986" y="44063"/>
                  </a:lnTo>
                  <a:cubicBezTo>
                    <a:pt x="28957" y="44035"/>
                    <a:pt x="28930" y="44016"/>
                    <a:pt x="28928" y="44016"/>
                  </a:cubicBezTo>
                  <a:lnTo>
                    <a:pt x="28928" y="44016"/>
                  </a:lnTo>
                  <a:cubicBezTo>
                    <a:pt x="28925" y="44016"/>
                    <a:pt x="28936" y="44026"/>
                    <a:pt x="28968" y="44051"/>
                  </a:cubicBezTo>
                  <a:lnTo>
                    <a:pt x="28968" y="44051"/>
                  </a:lnTo>
                  <a:cubicBezTo>
                    <a:pt x="28889" y="44002"/>
                    <a:pt x="28812" y="43957"/>
                    <a:pt x="28724" y="43922"/>
                  </a:cubicBezTo>
                  <a:cubicBezTo>
                    <a:pt x="28654" y="43875"/>
                    <a:pt x="28530" y="43810"/>
                    <a:pt x="28532" y="43810"/>
                  </a:cubicBezTo>
                  <a:lnTo>
                    <a:pt x="28532" y="43810"/>
                  </a:lnTo>
                  <a:cubicBezTo>
                    <a:pt x="28532" y="43810"/>
                    <a:pt x="28544" y="43816"/>
                    <a:pt x="28572" y="43831"/>
                  </a:cubicBezTo>
                  <a:lnTo>
                    <a:pt x="28207" y="43618"/>
                  </a:lnTo>
                  <a:cubicBezTo>
                    <a:pt x="27842" y="43435"/>
                    <a:pt x="27478" y="43192"/>
                    <a:pt x="27143" y="42949"/>
                  </a:cubicBezTo>
                  <a:cubicBezTo>
                    <a:pt x="27022" y="42888"/>
                    <a:pt x="26931" y="42827"/>
                    <a:pt x="26748" y="42675"/>
                  </a:cubicBezTo>
                  <a:lnTo>
                    <a:pt x="26718" y="42645"/>
                  </a:lnTo>
                  <a:cubicBezTo>
                    <a:pt x="26566" y="42554"/>
                    <a:pt x="26292" y="42341"/>
                    <a:pt x="26232" y="42341"/>
                  </a:cubicBezTo>
                  <a:cubicBezTo>
                    <a:pt x="25928" y="42098"/>
                    <a:pt x="25624" y="41885"/>
                    <a:pt x="25320" y="41672"/>
                  </a:cubicBezTo>
                  <a:lnTo>
                    <a:pt x="25289" y="41672"/>
                  </a:lnTo>
                  <a:cubicBezTo>
                    <a:pt x="25137" y="41551"/>
                    <a:pt x="24955" y="41429"/>
                    <a:pt x="24742" y="41277"/>
                  </a:cubicBezTo>
                  <a:lnTo>
                    <a:pt x="24742" y="41308"/>
                  </a:lnTo>
                  <a:cubicBezTo>
                    <a:pt x="24560" y="41216"/>
                    <a:pt x="24286" y="40973"/>
                    <a:pt x="24013" y="40761"/>
                  </a:cubicBezTo>
                  <a:lnTo>
                    <a:pt x="24013" y="40761"/>
                  </a:lnTo>
                  <a:cubicBezTo>
                    <a:pt x="24073" y="40791"/>
                    <a:pt x="24104" y="40821"/>
                    <a:pt x="24165" y="40852"/>
                  </a:cubicBezTo>
                  <a:cubicBezTo>
                    <a:pt x="23861" y="40578"/>
                    <a:pt x="23435" y="40365"/>
                    <a:pt x="23162" y="40092"/>
                  </a:cubicBezTo>
                  <a:cubicBezTo>
                    <a:pt x="23101" y="40061"/>
                    <a:pt x="23040" y="40031"/>
                    <a:pt x="22979" y="39970"/>
                  </a:cubicBezTo>
                  <a:lnTo>
                    <a:pt x="22949" y="39940"/>
                  </a:lnTo>
                  <a:lnTo>
                    <a:pt x="22706" y="39757"/>
                  </a:lnTo>
                  <a:lnTo>
                    <a:pt x="22675" y="39697"/>
                  </a:lnTo>
                  <a:cubicBezTo>
                    <a:pt x="22650" y="39671"/>
                    <a:pt x="22635" y="39662"/>
                    <a:pt x="22628" y="39662"/>
                  </a:cubicBezTo>
                  <a:cubicBezTo>
                    <a:pt x="22620" y="39662"/>
                    <a:pt x="22627" y="39679"/>
                    <a:pt x="22645" y="39697"/>
                  </a:cubicBezTo>
                  <a:lnTo>
                    <a:pt x="22523" y="39636"/>
                  </a:lnTo>
                  <a:cubicBezTo>
                    <a:pt x="22493" y="39545"/>
                    <a:pt x="22280" y="39454"/>
                    <a:pt x="22219" y="39362"/>
                  </a:cubicBezTo>
                  <a:cubicBezTo>
                    <a:pt x="22067" y="39241"/>
                    <a:pt x="21885" y="39119"/>
                    <a:pt x="21733" y="39028"/>
                  </a:cubicBezTo>
                  <a:cubicBezTo>
                    <a:pt x="21672" y="38967"/>
                    <a:pt x="21581" y="38876"/>
                    <a:pt x="21459" y="38815"/>
                  </a:cubicBezTo>
                  <a:lnTo>
                    <a:pt x="21459" y="38754"/>
                  </a:lnTo>
                  <a:lnTo>
                    <a:pt x="21247" y="38633"/>
                  </a:lnTo>
                  <a:cubicBezTo>
                    <a:pt x="21186" y="38552"/>
                    <a:pt x="21139" y="38498"/>
                    <a:pt x="21159" y="38498"/>
                  </a:cubicBezTo>
                  <a:cubicBezTo>
                    <a:pt x="21169" y="38498"/>
                    <a:pt x="21196" y="38511"/>
                    <a:pt x="21247" y="38542"/>
                  </a:cubicBezTo>
                  <a:cubicBezTo>
                    <a:pt x="20912" y="38299"/>
                    <a:pt x="21003" y="38329"/>
                    <a:pt x="20730" y="38147"/>
                  </a:cubicBezTo>
                  <a:cubicBezTo>
                    <a:pt x="20639" y="38086"/>
                    <a:pt x="20548" y="38025"/>
                    <a:pt x="20456" y="37934"/>
                  </a:cubicBezTo>
                  <a:cubicBezTo>
                    <a:pt x="20274" y="37721"/>
                    <a:pt x="19484" y="37083"/>
                    <a:pt x="18997" y="36627"/>
                  </a:cubicBezTo>
                  <a:lnTo>
                    <a:pt x="18997" y="36627"/>
                  </a:lnTo>
                  <a:cubicBezTo>
                    <a:pt x="19006" y="36644"/>
                    <a:pt x="19008" y="36652"/>
                    <a:pt x="19004" y="36652"/>
                  </a:cubicBezTo>
                  <a:cubicBezTo>
                    <a:pt x="18985" y="36652"/>
                    <a:pt x="18795" y="36412"/>
                    <a:pt x="18732" y="36412"/>
                  </a:cubicBezTo>
                  <a:cubicBezTo>
                    <a:pt x="18729" y="36412"/>
                    <a:pt x="18726" y="36413"/>
                    <a:pt x="18724" y="36414"/>
                  </a:cubicBezTo>
                  <a:cubicBezTo>
                    <a:pt x="18703" y="36393"/>
                    <a:pt x="18667" y="36358"/>
                    <a:pt x="18677" y="36358"/>
                  </a:cubicBezTo>
                  <a:lnTo>
                    <a:pt x="18677" y="36358"/>
                  </a:lnTo>
                  <a:cubicBezTo>
                    <a:pt x="18682" y="36358"/>
                    <a:pt x="18696" y="36365"/>
                    <a:pt x="18724" y="36384"/>
                  </a:cubicBezTo>
                  <a:cubicBezTo>
                    <a:pt x="18450" y="36171"/>
                    <a:pt x="18359" y="36019"/>
                    <a:pt x="18146" y="35897"/>
                  </a:cubicBezTo>
                  <a:cubicBezTo>
                    <a:pt x="18146" y="35881"/>
                    <a:pt x="18150" y="35876"/>
                    <a:pt x="18157" y="35876"/>
                  </a:cubicBezTo>
                  <a:cubicBezTo>
                    <a:pt x="18170" y="35876"/>
                    <a:pt x="18194" y="35904"/>
                    <a:pt x="18203" y="35904"/>
                  </a:cubicBezTo>
                  <a:cubicBezTo>
                    <a:pt x="18206" y="35904"/>
                    <a:pt x="18207" y="35902"/>
                    <a:pt x="18207" y="35897"/>
                  </a:cubicBezTo>
                  <a:cubicBezTo>
                    <a:pt x="18177" y="35867"/>
                    <a:pt x="18116" y="35836"/>
                    <a:pt x="18085" y="35806"/>
                  </a:cubicBezTo>
                  <a:cubicBezTo>
                    <a:pt x="18085" y="35797"/>
                    <a:pt x="18091" y="35793"/>
                    <a:pt x="18099" y="35793"/>
                  </a:cubicBezTo>
                  <a:cubicBezTo>
                    <a:pt x="18110" y="35793"/>
                    <a:pt x="18125" y="35800"/>
                    <a:pt x="18141" y="35809"/>
                  </a:cubicBezTo>
                  <a:lnTo>
                    <a:pt x="18141" y="35809"/>
                  </a:lnTo>
                  <a:cubicBezTo>
                    <a:pt x="17954" y="35669"/>
                    <a:pt x="17877" y="35653"/>
                    <a:pt x="17839" y="35653"/>
                  </a:cubicBezTo>
                  <a:cubicBezTo>
                    <a:pt x="17827" y="35653"/>
                    <a:pt x="17819" y="35654"/>
                    <a:pt x="17812" y="35654"/>
                  </a:cubicBezTo>
                  <a:cubicBezTo>
                    <a:pt x="17721" y="35533"/>
                    <a:pt x="17630" y="35472"/>
                    <a:pt x="17508" y="35381"/>
                  </a:cubicBezTo>
                  <a:cubicBezTo>
                    <a:pt x="17490" y="35345"/>
                    <a:pt x="17463" y="35310"/>
                    <a:pt x="17472" y="35310"/>
                  </a:cubicBezTo>
                  <a:lnTo>
                    <a:pt x="17472" y="35310"/>
                  </a:lnTo>
                  <a:cubicBezTo>
                    <a:pt x="17478" y="35310"/>
                    <a:pt x="17505" y="35329"/>
                    <a:pt x="17569" y="35381"/>
                  </a:cubicBezTo>
                  <a:cubicBezTo>
                    <a:pt x="17386" y="35198"/>
                    <a:pt x="17204" y="35046"/>
                    <a:pt x="17022" y="34894"/>
                  </a:cubicBezTo>
                  <a:cubicBezTo>
                    <a:pt x="16961" y="34833"/>
                    <a:pt x="16900" y="34803"/>
                    <a:pt x="16870" y="34742"/>
                  </a:cubicBezTo>
                  <a:cubicBezTo>
                    <a:pt x="16657" y="34560"/>
                    <a:pt x="16627" y="34560"/>
                    <a:pt x="16444" y="34378"/>
                  </a:cubicBezTo>
                  <a:lnTo>
                    <a:pt x="16444" y="34378"/>
                  </a:lnTo>
                  <a:lnTo>
                    <a:pt x="16505" y="34438"/>
                  </a:lnTo>
                  <a:cubicBezTo>
                    <a:pt x="16383" y="34377"/>
                    <a:pt x="16323" y="34286"/>
                    <a:pt x="16171" y="34134"/>
                  </a:cubicBezTo>
                  <a:cubicBezTo>
                    <a:pt x="15836" y="33770"/>
                    <a:pt x="15988" y="34013"/>
                    <a:pt x="15684" y="33618"/>
                  </a:cubicBezTo>
                  <a:lnTo>
                    <a:pt x="15684" y="33678"/>
                  </a:lnTo>
                  <a:cubicBezTo>
                    <a:pt x="15593" y="33678"/>
                    <a:pt x="15380" y="33344"/>
                    <a:pt x="15167" y="33162"/>
                  </a:cubicBezTo>
                  <a:lnTo>
                    <a:pt x="15167" y="33162"/>
                  </a:lnTo>
                  <a:lnTo>
                    <a:pt x="15228" y="33253"/>
                  </a:lnTo>
                  <a:cubicBezTo>
                    <a:pt x="15076" y="33101"/>
                    <a:pt x="14955" y="32949"/>
                    <a:pt x="14833" y="32767"/>
                  </a:cubicBezTo>
                  <a:cubicBezTo>
                    <a:pt x="14833" y="32761"/>
                    <a:pt x="14835" y="32758"/>
                    <a:pt x="14839" y="32758"/>
                  </a:cubicBezTo>
                  <a:cubicBezTo>
                    <a:pt x="14855" y="32758"/>
                    <a:pt x="14900" y="32803"/>
                    <a:pt x="14924" y="32827"/>
                  </a:cubicBezTo>
                  <a:cubicBezTo>
                    <a:pt x="14817" y="32708"/>
                    <a:pt x="14784" y="32682"/>
                    <a:pt x="14772" y="32682"/>
                  </a:cubicBezTo>
                  <a:cubicBezTo>
                    <a:pt x="14762" y="32682"/>
                    <a:pt x="14764" y="32697"/>
                    <a:pt x="14753" y="32697"/>
                  </a:cubicBezTo>
                  <a:cubicBezTo>
                    <a:pt x="14742" y="32697"/>
                    <a:pt x="14717" y="32681"/>
                    <a:pt x="14651" y="32615"/>
                  </a:cubicBezTo>
                  <a:cubicBezTo>
                    <a:pt x="14620" y="32584"/>
                    <a:pt x="14742" y="32645"/>
                    <a:pt x="14590" y="32493"/>
                  </a:cubicBezTo>
                  <a:cubicBezTo>
                    <a:pt x="14544" y="32423"/>
                    <a:pt x="14302" y="32247"/>
                    <a:pt x="14109" y="32059"/>
                  </a:cubicBezTo>
                  <a:lnTo>
                    <a:pt x="14109" y="32059"/>
                  </a:lnTo>
                  <a:cubicBezTo>
                    <a:pt x="14135" y="32020"/>
                    <a:pt x="14141" y="32007"/>
                    <a:pt x="14138" y="32007"/>
                  </a:cubicBezTo>
                  <a:lnTo>
                    <a:pt x="14138" y="32007"/>
                  </a:lnTo>
                  <a:cubicBezTo>
                    <a:pt x="14134" y="32007"/>
                    <a:pt x="14119" y="32022"/>
                    <a:pt x="14104" y="32037"/>
                  </a:cubicBezTo>
                  <a:cubicBezTo>
                    <a:pt x="14107" y="32031"/>
                    <a:pt x="14110" y="32025"/>
                    <a:pt x="14112" y="32019"/>
                  </a:cubicBezTo>
                  <a:lnTo>
                    <a:pt x="14112" y="32019"/>
                  </a:lnTo>
                  <a:cubicBezTo>
                    <a:pt x="14130" y="31991"/>
                    <a:pt x="14164" y="31972"/>
                    <a:pt x="14201" y="31952"/>
                  </a:cubicBezTo>
                  <a:lnTo>
                    <a:pt x="14201" y="31952"/>
                  </a:lnTo>
                  <a:lnTo>
                    <a:pt x="14164" y="32007"/>
                  </a:lnTo>
                  <a:cubicBezTo>
                    <a:pt x="14185" y="31980"/>
                    <a:pt x="14201" y="31960"/>
                    <a:pt x="14212" y="31945"/>
                  </a:cubicBezTo>
                  <a:lnTo>
                    <a:pt x="14212" y="31945"/>
                  </a:lnTo>
                  <a:cubicBezTo>
                    <a:pt x="14209" y="31948"/>
                    <a:pt x="14205" y="31950"/>
                    <a:pt x="14201" y="31952"/>
                  </a:cubicBezTo>
                  <a:lnTo>
                    <a:pt x="14201" y="31952"/>
                  </a:lnTo>
                  <a:lnTo>
                    <a:pt x="14225" y="31915"/>
                  </a:lnTo>
                  <a:cubicBezTo>
                    <a:pt x="14225" y="31915"/>
                    <a:pt x="14237" y="31903"/>
                    <a:pt x="14240" y="31903"/>
                  </a:cubicBezTo>
                  <a:lnTo>
                    <a:pt x="14240" y="31903"/>
                  </a:lnTo>
                  <a:cubicBezTo>
                    <a:pt x="14242" y="31903"/>
                    <a:pt x="14238" y="31912"/>
                    <a:pt x="14212" y="31945"/>
                  </a:cubicBezTo>
                  <a:lnTo>
                    <a:pt x="14212" y="31945"/>
                  </a:lnTo>
                  <a:cubicBezTo>
                    <a:pt x="14270" y="31914"/>
                    <a:pt x="14330" y="31876"/>
                    <a:pt x="14347" y="31794"/>
                  </a:cubicBezTo>
                  <a:cubicBezTo>
                    <a:pt x="14347" y="31794"/>
                    <a:pt x="14347" y="31813"/>
                    <a:pt x="14347" y="31824"/>
                  </a:cubicBezTo>
                  <a:cubicBezTo>
                    <a:pt x="14377" y="31794"/>
                    <a:pt x="14408" y="31763"/>
                    <a:pt x="14438" y="31703"/>
                  </a:cubicBezTo>
                  <a:cubicBezTo>
                    <a:pt x="14590" y="31581"/>
                    <a:pt x="14712" y="31490"/>
                    <a:pt x="14864" y="31368"/>
                  </a:cubicBezTo>
                  <a:lnTo>
                    <a:pt x="14841" y="31368"/>
                  </a:lnTo>
                  <a:cubicBezTo>
                    <a:pt x="14830" y="31377"/>
                    <a:pt x="14819" y="31383"/>
                    <a:pt x="14812" y="31383"/>
                  </a:cubicBezTo>
                  <a:cubicBezTo>
                    <a:pt x="14806" y="31383"/>
                    <a:pt x="14803" y="31379"/>
                    <a:pt x="14803" y="31368"/>
                  </a:cubicBezTo>
                  <a:cubicBezTo>
                    <a:pt x="14813" y="31365"/>
                    <a:pt x="14826" y="31359"/>
                    <a:pt x="14838" y="31351"/>
                  </a:cubicBezTo>
                  <a:lnTo>
                    <a:pt x="14838" y="31351"/>
                  </a:lnTo>
                  <a:cubicBezTo>
                    <a:pt x="14835" y="31355"/>
                    <a:pt x="14833" y="31361"/>
                    <a:pt x="14833" y="31368"/>
                  </a:cubicBezTo>
                  <a:lnTo>
                    <a:pt x="14841" y="31368"/>
                  </a:lnTo>
                  <a:cubicBezTo>
                    <a:pt x="14853" y="31359"/>
                    <a:pt x="14866" y="31347"/>
                    <a:pt x="14877" y="31338"/>
                  </a:cubicBezTo>
                  <a:lnTo>
                    <a:pt x="14877" y="31338"/>
                  </a:lnTo>
                  <a:cubicBezTo>
                    <a:pt x="14868" y="31338"/>
                    <a:pt x="14859" y="31339"/>
                    <a:pt x="14852" y="31342"/>
                  </a:cubicBezTo>
                  <a:lnTo>
                    <a:pt x="14852" y="31342"/>
                  </a:lnTo>
                  <a:cubicBezTo>
                    <a:pt x="14847" y="31345"/>
                    <a:pt x="14843" y="31348"/>
                    <a:pt x="14838" y="31351"/>
                  </a:cubicBezTo>
                  <a:lnTo>
                    <a:pt x="14838" y="31351"/>
                  </a:lnTo>
                  <a:cubicBezTo>
                    <a:pt x="14842" y="31346"/>
                    <a:pt x="14846" y="31344"/>
                    <a:pt x="14852" y="31342"/>
                  </a:cubicBezTo>
                  <a:lnTo>
                    <a:pt x="14852" y="31342"/>
                  </a:lnTo>
                  <a:cubicBezTo>
                    <a:pt x="14949" y="31276"/>
                    <a:pt x="15086" y="31125"/>
                    <a:pt x="15137" y="31125"/>
                  </a:cubicBezTo>
                  <a:cubicBezTo>
                    <a:pt x="15167" y="31095"/>
                    <a:pt x="15160" y="31095"/>
                    <a:pt x="15152" y="31095"/>
                  </a:cubicBezTo>
                  <a:cubicBezTo>
                    <a:pt x="15145" y="31095"/>
                    <a:pt x="15137" y="31095"/>
                    <a:pt x="15167" y="31064"/>
                  </a:cubicBezTo>
                  <a:lnTo>
                    <a:pt x="15198" y="31064"/>
                  </a:lnTo>
                  <a:cubicBezTo>
                    <a:pt x="15228" y="31034"/>
                    <a:pt x="15259" y="31034"/>
                    <a:pt x="15259" y="31034"/>
                  </a:cubicBezTo>
                  <a:lnTo>
                    <a:pt x="15259" y="31034"/>
                  </a:lnTo>
                  <a:cubicBezTo>
                    <a:pt x="15259" y="31034"/>
                    <a:pt x="15259" y="31034"/>
                    <a:pt x="15228" y="31064"/>
                  </a:cubicBezTo>
                  <a:cubicBezTo>
                    <a:pt x="15287" y="31035"/>
                    <a:pt x="15346" y="30977"/>
                    <a:pt x="15378" y="30918"/>
                  </a:cubicBezTo>
                  <a:lnTo>
                    <a:pt x="15378" y="30918"/>
                  </a:lnTo>
                  <a:cubicBezTo>
                    <a:pt x="15522" y="30784"/>
                    <a:pt x="15703" y="30651"/>
                    <a:pt x="15836" y="30517"/>
                  </a:cubicBezTo>
                  <a:cubicBezTo>
                    <a:pt x="15927" y="30396"/>
                    <a:pt x="15927" y="30456"/>
                    <a:pt x="16049" y="30335"/>
                  </a:cubicBezTo>
                  <a:cubicBezTo>
                    <a:pt x="16079" y="30304"/>
                    <a:pt x="16110" y="30274"/>
                    <a:pt x="16140" y="30244"/>
                  </a:cubicBezTo>
                  <a:lnTo>
                    <a:pt x="16140" y="30244"/>
                  </a:lnTo>
                  <a:cubicBezTo>
                    <a:pt x="16136" y="30248"/>
                    <a:pt x="16134" y="30250"/>
                    <a:pt x="16136" y="30250"/>
                  </a:cubicBezTo>
                  <a:cubicBezTo>
                    <a:pt x="16141" y="30250"/>
                    <a:pt x="16182" y="30222"/>
                    <a:pt x="16199" y="30222"/>
                  </a:cubicBezTo>
                  <a:cubicBezTo>
                    <a:pt x="16206" y="30222"/>
                    <a:pt x="16209" y="30228"/>
                    <a:pt x="16201" y="30244"/>
                  </a:cubicBezTo>
                  <a:cubicBezTo>
                    <a:pt x="16292" y="30122"/>
                    <a:pt x="16231" y="30183"/>
                    <a:pt x="16292" y="30061"/>
                  </a:cubicBezTo>
                  <a:lnTo>
                    <a:pt x="16353" y="30061"/>
                  </a:lnTo>
                  <a:cubicBezTo>
                    <a:pt x="16353" y="30031"/>
                    <a:pt x="16383" y="30001"/>
                    <a:pt x="16414" y="29970"/>
                  </a:cubicBezTo>
                  <a:lnTo>
                    <a:pt x="16414" y="29970"/>
                  </a:lnTo>
                  <a:cubicBezTo>
                    <a:pt x="16383" y="30001"/>
                    <a:pt x="16399" y="30001"/>
                    <a:pt x="16414" y="30001"/>
                  </a:cubicBezTo>
                  <a:cubicBezTo>
                    <a:pt x="16429" y="30001"/>
                    <a:pt x="16444" y="30001"/>
                    <a:pt x="16414" y="30031"/>
                  </a:cubicBezTo>
                  <a:cubicBezTo>
                    <a:pt x="16596" y="29940"/>
                    <a:pt x="16596" y="29849"/>
                    <a:pt x="16718" y="29849"/>
                  </a:cubicBezTo>
                  <a:cubicBezTo>
                    <a:pt x="16725" y="29817"/>
                    <a:pt x="16719" y="29806"/>
                    <a:pt x="16706" y="29806"/>
                  </a:cubicBezTo>
                  <a:cubicBezTo>
                    <a:pt x="16673" y="29806"/>
                    <a:pt x="16593" y="29882"/>
                    <a:pt x="16593" y="29882"/>
                  </a:cubicBezTo>
                  <a:cubicBezTo>
                    <a:pt x="16593" y="29882"/>
                    <a:pt x="16594" y="29881"/>
                    <a:pt x="16596" y="29879"/>
                  </a:cubicBezTo>
                  <a:cubicBezTo>
                    <a:pt x="16566" y="29879"/>
                    <a:pt x="16626" y="29788"/>
                    <a:pt x="16687" y="29757"/>
                  </a:cubicBezTo>
                  <a:cubicBezTo>
                    <a:pt x="16718" y="29727"/>
                    <a:pt x="16809" y="29757"/>
                    <a:pt x="16900" y="29666"/>
                  </a:cubicBezTo>
                  <a:cubicBezTo>
                    <a:pt x="16961" y="29666"/>
                    <a:pt x="16991" y="29605"/>
                    <a:pt x="17052" y="29575"/>
                  </a:cubicBezTo>
                  <a:cubicBezTo>
                    <a:pt x="17052" y="29545"/>
                    <a:pt x="17113" y="29545"/>
                    <a:pt x="17113" y="29484"/>
                  </a:cubicBezTo>
                  <a:lnTo>
                    <a:pt x="17113" y="29484"/>
                  </a:lnTo>
                  <a:lnTo>
                    <a:pt x="16991" y="29575"/>
                  </a:lnTo>
                  <a:cubicBezTo>
                    <a:pt x="17052" y="29514"/>
                    <a:pt x="17082" y="29453"/>
                    <a:pt x="17204" y="29393"/>
                  </a:cubicBezTo>
                  <a:lnTo>
                    <a:pt x="17204" y="29393"/>
                  </a:lnTo>
                  <a:cubicBezTo>
                    <a:pt x="17204" y="29423"/>
                    <a:pt x="17174" y="29453"/>
                    <a:pt x="17143" y="29453"/>
                  </a:cubicBezTo>
                  <a:cubicBezTo>
                    <a:pt x="17195" y="29453"/>
                    <a:pt x="17225" y="29386"/>
                    <a:pt x="17233" y="29386"/>
                  </a:cubicBezTo>
                  <a:cubicBezTo>
                    <a:pt x="17234" y="29386"/>
                    <a:pt x="17234" y="29388"/>
                    <a:pt x="17234" y="29393"/>
                  </a:cubicBezTo>
                  <a:cubicBezTo>
                    <a:pt x="17265" y="29453"/>
                    <a:pt x="17113" y="29484"/>
                    <a:pt x="17082" y="29575"/>
                  </a:cubicBezTo>
                  <a:cubicBezTo>
                    <a:pt x="17107" y="29575"/>
                    <a:pt x="17151" y="29497"/>
                    <a:pt x="17167" y="29497"/>
                  </a:cubicBezTo>
                  <a:cubicBezTo>
                    <a:pt x="17171" y="29497"/>
                    <a:pt x="17174" y="29502"/>
                    <a:pt x="17174" y="29514"/>
                  </a:cubicBezTo>
                  <a:cubicBezTo>
                    <a:pt x="17174" y="29453"/>
                    <a:pt x="17295" y="29453"/>
                    <a:pt x="17356" y="29362"/>
                  </a:cubicBezTo>
                  <a:lnTo>
                    <a:pt x="17356" y="29393"/>
                  </a:lnTo>
                  <a:cubicBezTo>
                    <a:pt x="17356" y="29362"/>
                    <a:pt x="17386" y="29332"/>
                    <a:pt x="17417" y="29332"/>
                  </a:cubicBezTo>
                  <a:lnTo>
                    <a:pt x="17402" y="29362"/>
                  </a:lnTo>
                  <a:lnTo>
                    <a:pt x="17402" y="29362"/>
                  </a:lnTo>
                  <a:cubicBezTo>
                    <a:pt x="17441" y="29308"/>
                    <a:pt x="17516" y="29324"/>
                    <a:pt x="17569" y="29271"/>
                  </a:cubicBezTo>
                  <a:lnTo>
                    <a:pt x="17569" y="29271"/>
                  </a:lnTo>
                  <a:cubicBezTo>
                    <a:pt x="17537" y="29287"/>
                    <a:pt x="17520" y="29292"/>
                    <a:pt x="17510" y="29292"/>
                  </a:cubicBezTo>
                  <a:cubicBezTo>
                    <a:pt x="17490" y="29292"/>
                    <a:pt x="17510" y="29265"/>
                    <a:pt x="17496" y="29265"/>
                  </a:cubicBezTo>
                  <a:cubicBezTo>
                    <a:pt x="17492" y="29265"/>
                    <a:pt x="17487" y="29266"/>
                    <a:pt x="17478" y="29271"/>
                  </a:cubicBezTo>
                  <a:cubicBezTo>
                    <a:pt x="17538" y="29195"/>
                    <a:pt x="17569" y="29195"/>
                    <a:pt x="17607" y="29195"/>
                  </a:cubicBezTo>
                  <a:cubicBezTo>
                    <a:pt x="17645" y="29195"/>
                    <a:pt x="17690" y="29195"/>
                    <a:pt x="17782" y="29119"/>
                  </a:cubicBezTo>
                  <a:cubicBezTo>
                    <a:pt x="17761" y="29119"/>
                    <a:pt x="17714" y="29146"/>
                    <a:pt x="17694" y="29146"/>
                  </a:cubicBezTo>
                  <a:cubicBezTo>
                    <a:pt x="17684" y="29146"/>
                    <a:pt x="17680" y="29139"/>
                    <a:pt x="17690" y="29119"/>
                  </a:cubicBezTo>
                  <a:cubicBezTo>
                    <a:pt x="17721" y="29119"/>
                    <a:pt x="17782" y="29089"/>
                    <a:pt x="17812" y="29089"/>
                  </a:cubicBezTo>
                  <a:cubicBezTo>
                    <a:pt x="17933" y="29028"/>
                    <a:pt x="17751" y="29028"/>
                    <a:pt x="17812" y="29028"/>
                  </a:cubicBezTo>
                  <a:cubicBezTo>
                    <a:pt x="17873" y="29028"/>
                    <a:pt x="17873" y="28997"/>
                    <a:pt x="17933" y="28937"/>
                  </a:cubicBezTo>
                  <a:lnTo>
                    <a:pt x="17933" y="28967"/>
                  </a:lnTo>
                  <a:cubicBezTo>
                    <a:pt x="18055" y="28906"/>
                    <a:pt x="17933" y="28906"/>
                    <a:pt x="18055" y="28845"/>
                  </a:cubicBezTo>
                  <a:lnTo>
                    <a:pt x="18055" y="28845"/>
                  </a:lnTo>
                  <a:lnTo>
                    <a:pt x="18025" y="28906"/>
                  </a:lnTo>
                  <a:lnTo>
                    <a:pt x="18085" y="28876"/>
                  </a:lnTo>
                  <a:lnTo>
                    <a:pt x="18085" y="28906"/>
                  </a:lnTo>
                  <a:cubicBezTo>
                    <a:pt x="18146" y="28845"/>
                    <a:pt x="18207" y="28815"/>
                    <a:pt x="18268" y="28785"/>
                  </a:cubicBezTo>
                  <a:cubicBezTo>
                    <a:pt x="18237" y="28785"/>
                    <a:pt x="18237" y="28724"/>
                    <a:pt x="18298" y="28724"/>
                  </a:cubicBezTo>
                  <a:cubicBezTo>
                    <a:pt x="18339" y="28724"/>
                    <a:pt x="18325" y="28737"/>
                    <a:pt x="18339" y="28737"/>
                  </a:cubicBezTo>
                  <a:cubicBezTo>
                    <a:pt x="18346" y="28737"/>
                    <a:pt x="18359" y="28734"/>
                    <a:pt x="18389" y="28724"/>
                  </a:cubicBezTo>
                  <a:lnTo>
                    <a:pt x="18389" y="28724"/>
                  </a:lnTo>
                  <a:cubicBezTo>
                    <a:pt x="18359" y="28754"/>
                    <a:pt x="18329" y="28754"/>
                    <a:pt x="18298" y="28754"/>
                  </a:cubicBezTo>
                  <a:lnTo>
                    <a:pt x="18298" y="28815"/>
                  </a:lnTo>
                  <a:cubicBezTo>
                    <a:pt x="18359" y="28785"/>
                    <a:pt x="18420" y="28754"/>
                    <a:pt x="18450" y="28724"/>
                  </a:cubicBezTo>
                  <a:lnTo>
                    <a:pt x="18420" y="28724"/>
                  </a:lnTo>
                  <a:lnTo>
                    <a:pt x="18541" y="28633"/>
                  </a:lnTo>
                  <a:cubicBezTo>
                    <a:pt x="18572" y="28633"/>
                    <a:pt x="18541" y="28663"/>
                    <a:pt x="18541" y="28663"/>
                  </a:cubicBezTo>
                  <a:cubicBezTo>
                    <a:pt x="18572" y="28633"/>
                    <a:pt x="18602" y="28602"/>
                    <a:pt x="18633" y="28602"/>
                  </a:cubicBezTo>
                  <a:lnTo>
                    <a:pt x="18633" y="28602"/>
                  </a:lnTo>
                  <a:cubicBezTo>
                    <a:pt x="18602" y="28633"/>
                    <a:pt x="18633" y="28633"/>
                    <a:pt x="18572" y="28663"/>
                  </a:cubicBezTo>
                  <a:lnTo>
                    <a:pt x="18693" y="28602"/>
                  </a:lnTo>
                  <a:lnTo>
                    <a:pt x="18754" y="28602"/>
                  </a:lnTo>
                  <a:cubicBezTo>
                    <a:pt x="18815" y="28572"/>
                    <a:pt x="18906" y="28481"/>
                    <a:pt x="18997" y="28450"/>
                  </a:cubicBezTo>
                  <a:lnTo>
                    <a:pt x="18967" y="28450"/>
                  </a:lnTo>
                  <a:lnTo>
                    <a:pt x="18997" y="28420"/>
                  </a:lnTo>
                  <a:lnTo>
                    <a:pt x="18997" y="28450"/>
                  </a:lnTo>
                  <a:cubicBezTo>
                    <a:pt x="19028" y="28450"/>
                    <a:pt x="19028" y="28420"/>
                    <a:pt x="19058" y="28420"/>
                  </a:cubicBezTo>
                  <a:cubicBezTo>
                    <a:pt x="19149" y="28420"/>
                    <a:pt x="19241" y="28390"/>
                    <a:pt x="19332" y="28329"/>
                  </a:cubicBezTo>
                  <a:lnTo>
                    <a:pt x="19392" y="28359"/>
                  </a:lnTo>
                  <a:cubicBezTo>
                    <a:pt x="19484" y="28329"/>
                    <a:pt x="19362" y="28329"/>
                    <a:pt x="19453" y="28268"/>
                  </a:cubicBezTo>
                  <a:cubicBezTo>
                    <a:pt x="19474" y="28248"/>
                    <a:pt x="19484" y="28241"/>
                    <a:pt x="19489" y="28241"/>
                  </a:cubicBezTo>
                  <a:cubicBezTo>
                    <a:pt x="19501" y="28241"/>
                    <a:pt x="19494" y="28268"/>
                    <a:pt x="19514" y="28268"/>
                  </a:cubicBezTo>
                  <a:cubicBezTo>
                    <a:pt x="19559" y="28223"/>
                    <a:pt x="19619" y="28195"/>
                    <a:pt x="19685" y="28195"/>
                  </a:cubicBezTo>
                  <a:cubicBezTo>
                    <a:pt x="19708" y="28195"/>
                    <a:pt x="19733" y="28199"/>
                    <a:pt x="19757" y="28207"/>
                  </a:cubicBezTo>
                  <a:cubicBezTo>
                    <a:pt x="19727" y="28207"/>
                    <a:pt x="19696" y="28238"/>
                    <a:pt x="19696" y="28268"/>
                  </a:cubicBezTo>
                  <a:lnTo>
                    <a:pt x="19757" y="28268"/>
                  </a:lnTo>
                  <a:cubicBezTo>
                    <a:pt x="19754" y="28271"/>
                    <a:pt x="19752" y="28274"/>
                    <a:pt x="19749" y="28276"/>
                  </a:cubicBezTo>
                  <a:lnTo>
                    <a:pt x="19749" y="28276"/>
                  </a:lnTo>
                  <a:cubicBezTo>
                    <a:pt x="19828" y="28247"/>
                    <a:pt x="19970" y="28251"/>
                    <a:pt x="19970" y="28207"/>
                  </a:cubicBezTo>
                  <a:cubicBezTo>
                    <a:pt x="20092" y="28207"/>
                    <a:pt x="20061" y="28146"/>
                    <a:pt x="20183" y="28146"/>
                  </a:cubicBezTo>
                  <a:lnTo>
                    <a:pt x="20517" y="28146"/>
                  </a:lnTo>
                  <a:cubicBezTo>
                    <a:pt x="20548" y="28177"/>
                    <a:pt x="20578" y="28177"/>
                    <a:pt x="20608" y="28177"/>
                  </a:cubicBezTo>
                  <a:cubicBezTo>
                    <a:pt x="20639" y="28177"/>
                    <a:pt x="20700" y="28177"/>
                    <a:pt x="20730" y="28207"/>
                  </a:cubicBezTo>
                  <a:lnTo>
                    <a:pt x="20700" y="28207"/>
                  </a:lnTo>
                  <a:cubicBezTo>
                    <a:pt x="20720" y="28207"/>
                    <a:pt x="20700" y="28194"/>
                    <a:pt x="20675" y="28194"/>
                  </a:cubicBezTo>
                  <a:cubicBezTo>
                    <a:pt x="20662" y="28194"/>
                    <a:pt x="20649" y="28197"/>
                    <a:pt x="20639" y="28207"/>
                  </a:cubicBezTo>
                  <a:lnTo>
                    <a:pt x="20669" y="28207"/>
                  </a:lnTo>
                  <a:cubicBezTo>
                    <a:pt x="20696" y="28261"/>
                    <a:pt x="20746" y="28267"/>
                    <a:pt x="20799" y="28309"/>
                  </a:cubicBezTo>
                  <a:lnTo>
                    <a:pt x="20799" y="28309"/>
                  </a:lnTo>
                  <a:cubicBezTo>
                    <a:pt x="20762" y="28278"/>
                    <a:pt x="20711" y="28238"/>
                    <a:pt x="20760" y="28238"/>
                  </a:cubicBezTo>
                  <a:lnTo>
                    <a:pt x="20851" y="28238"/>
                  </a:lnTo>
                  <a:cubicBezTo>
                    <a:pt x="20851" y="28268"/>
                    <a:pt x="20882" y="28298"/>
                    <a:pt x="20943" y="28329"/>
                  </a:cubicBezTo>
                  <a:lnTo>
                    <a:pt x="21003" y="28329"/>
                  </a:lnTo>
                  <a:cubicBezTo>
                    <a:pt x="21034" y="28359"/>
                    <a:pt x="21064" y="28390"/>
                    <a:pt x="21064" y="28450"/>
                  </a:cubicBezTo>
                  <a:cubicBezTo>
                    <a:pt x="21075" y="28461"/>
                    <a:pt x="21082" y="28465"/>
                    <a:pt x="21086" y="28465"/>
                  </a:cubicBezTo>
                  <a:cubicBezTo>
                    <a:pt x="21101" y="28465"/>
                    <a:pt x="21089" y="28420"/>
                    <a:pt x="21099" y="28420"/>
                  </a:cubicBezTo>
                  <a:lnTo>
                    <a:pt x="21099" y="28420"/>
                  </a:lnTo>
                  <a:cubicBezTo>
                    <a:pt x="21103" y="28420"/>
                    <a:pt x="21110" y="28428"/>
                    <a:pt x="21125" y="28450"/>
                  </a:cubicBezTo>
                  <a:cubicBezTo>
                    <a:pt x="21186" y="28511"/>
                    <a:pt x="21277" y="28542"/>
                    <a:pt x="21307" y="28602"/>
                  </a:cubicBezTo>
                  <a:cubicBezTo>
                    <a:pt x="21319" y="28625"/>
                    <a:pt x="21317" y="28631"/>
                    <a:pt x="21311" y="28631"/>
                  </a:cubicBezTo>
                  <a:cubicBezTo>
                    <a:pt x="21305" y="28631"/>
                    <a:pt x="21293" y="28624"/>
                    <a:pt x="21285" y="28624"/>
                  </a:cubicBezTo>
                  <a:cubicBezTo>
                    <a:pt x="21280" y="28624"/>
                    <a:pt x="21277" y="28626"/>
                    <a:pt x="21277" y="28633"/>
                  </a:cubicBezTo>
                  <a:lnTo>
                    <a:pt x="21338" y="28663"/>
                  </a:lnTo>
                  <a:cubicBezTo>
                    <a:pt x="21399" y="28694"/>
                    <a:pt x="21399" y="28694"/>
                    <a:pt x="21429" y="28694"/>
                  </a:cubicBezTo>
                  <a:cubicBezTo>
                    <a:pt x="21459" y="28694"/>
                    <a:pt x="21459" y="28845"/>
                    <a:pt x="21520" y="28906"/>
                  </a:cubicBezTo>
                  <a:lnTo>
                    <a:pt x="21490" y="28906"/>
                  </a:lnTo>
                  <a:lnTo>
                    <a:pt x="21611" y="29089"/>
                  </a:lnTo>
                  <a:cubicBezTo>
                    <a:pt x="21611" y="29119"/>
                    <a:pt x="21611" y="29149"/>
                    <a:pt x="21611" y="29180"/>
                  </a:cubicBezTo>
                  <a:cubicBezTo>
                    <a:pt x="21620" y="29163"/>
                    <a:pt x="21631" y="29155"/>
                    <a:pt x="21642" y="29155"/>
                  </a:cubicBezTo>
                  <a:cubicBezTo>
                    <a:pt x="21671" y="29155"/>
                    <a:pt x="21703" y="29205"/>
                    <a:pt x="21703" y="29271"/>
                  </a:cubicBezTo>
                  <a:lnTo>
                    <a:pt x="21703" y="29271"/>
                  </a:lnTo>
                  <a:cubicBezTo>
                    <a:pt x="21703" y="29245"/>
                    <a:pt x="21697" y="29236"/>
                    <a:pt x="21691" y="29236"/>
                  </a:cubicBezTo>
                  <a:cubicBezTo>
                    <a:pt x="21682" y="29236"/>
                    <a:pt x="21672" y="29253"/>
                    <a:pt x="21672" y="29271"/>
                  </a:cubicBezTo>
                  <a:cubicBezTo>
                    <a:pt x="21691" y="29290"/>
                    <a:pt x="21698" y="29319"/>
                    <a:pt x="21694" y="29347"/>
                  </a:cubicBezTo>
                  <a:lnTo>
                    <a:pt x="21694" y="29347"/>
                  </a:lnTo>
                  <a:cubicBezTo>
                    <a:pt x="21697" y="29343"/>
                    <a:pt x="21700" y="29338"/>
                    <a:pt x="21703" y="29332"/>
                  </a:cubicBezTo>
                  <a:cubicBezTo>
                    <a:pt x="21703" y="29322"/>
                    <a:pt x="21703" y="29315"/>
                    <a:pt x="21703" y="29311"/>
                  </a:cubicBezTo>
                  <a:cubicBezTo>
                    <a:pt x="21703" y="29311"/>
                    <a:pt x="21703" y="29308"/>
                    <a:pt x="21703" y="29301"/>
                  </a:cubicBezTo>
                  <a:cubicBezTo>
                    <a:pt x="21703" y="29295"/>
                    <a:pt x="21703" y="29293"/>
                    <a:pt x="21703" y="29293"/>
                  </a:cubicBezTo>
                  <a:cubicBezTo>
                    <a:pt x="21704" y="29293"/>
                    <a:pt x="21709" y="29332"/>
                    <a:pt x="21733" y="29332"/>
                  </a:cubicBezTo>
                  <a:cubicBezTo>
                    <a:pt x="21763" y="29332"/>
                    <a:pt x="21733" y="29241"/>
                    <a:pt x="21733" y="29210"/>
                  </a:cubicBezTo>
                  <a:cubicBezTo>
                    <a:pt x="21703" y="29210"/>
                    <a:pt x="21703" y="29241"/>
                    <a:pt x="21703" y="29271"/>
                  </a:cubicBezTo>
                  <a:cubicBezTo>
                    <a:pt x="21703" y="29241"/>
                    <a:pt x="21703" y="29180"/>
                    <a:pt x="21703" y="29119"/>
                  </a:cubicBezTo>
                  <a:cubicBezTo>
                    <a:pt x="21703" y="29058"/>
                    <a:pt x="21672" y="28997"/>
                    <a:pt x="21672" y="28997"/>
                  </a:cubicBezTo>
                  <a:cubicBezTo>
                    <a:pt x="21642" y="28967"/>
                    <a:pt x="21642" y="28937"/>
                    <a:pt x="21642" y="28937"/>
                  </a:cubicBezTo>
                  <a:cubicBezTo>
                    <a:pt x="21611" y="28876"/>
                    <a:pt x="21581" y="28785"/>
                    <a:pt x="21551" y="28754"/>
                  </a:cubicBezTo>
                  <a:cubicBezTo>
                    <a:pt x="21490" y="28754"/>
                    <a:pt x="21490" y="28694"/>
                    <a:pt x="21459" y="28633"/>
                  </a:cubicBezTo>
                  <a:cubicBezTo>
                    <a:pt x="21368" y="28481"/>
                    <a:pt x="21399" y="28602"/>
                    <a:pt x="21307" y="28420"/>
                  </a:cubicBezTo>
                  <a:lnTo>
                    <a:pt x="21307" y="28450"/>
                  </a:lnTo>
                  <a:cubicBezTo>
                    <a:pt x="21305" y="28453"/>
                    <a:pt x="21302" y="28454"/>
                    <a:pt x="21299" y="28454"/>
                  </a:cubicBezTo>
                  <a:cubicBezTo>
                    <a:pt x="21266" y="28454"/>
                    <a:pt x="21208" y="28323"/>
                    <a:pt x="21125" y="28268"/>
                  </a:cubicBezTo>
                  <a:lnTo>
                    <a:pt x="21125" y="28298"/>
                  </a:lnTo>
                  <a:cubicBezTo>
                    <a:pt x="21064" y="28268"/>
                    <a:pt x="21003" y="28146"/>
                    <a:pt x="21003" y="28116"/>
                  </a:cubicBezTo>
                  <a:cubicBezTo>
                    <a:pt x="20993" y="28106"/>
                    <a:pt x="20993" y="28102"/>
                    <a:pt x="20998" y="28102"/>
                  </a:cubicBezTo>
                  <a:cubicBezTo>
                    <a:pt x="21007" y="28102"/>
                    <a:pt x="21034" y="28116"/>
                    <a:pt x="21034" y="28116"/>
                  </a:cubicBezTo>
                  <a:cubicBezTo>
                    <a:pt x="20997" y="28079"/>
                    <a:pt x="20980" y="28067"/>
                    <a:pt x="20970" y="28067"/>
                  </a:cubicBezTo>
                  <a:cubicBezTo>
                    <a:pt x="20954" y="28067"/>
                    <a:pt x="20960" y="28101"/>
                    <a:pt x="20929" y="28101"/>
                  </a:cubicBezTo>
                  <a:cubicBezTo>
                    <a:pt x="20919" y="28101"/>
                    <a:pt x="20904" y="28097"/>
                    <a:pt x="20882" y="28086"/>
                  </a:cubicBezTo>
                  <a:cubicBezTo>
                    <a:pt x="20882" y="28055"/>
                    <a:pt x="20912" y="28025"/>
                    <a:pt x="20882" y="28025"/>
                  </a:cubicBezTo>
                  <a:cubicBezTo>
                    <a:pt x="20821" y="27994"/>
                    <a:pt x="20639" y="27994"/>
                    <a:pt x="20548" y="27934"/>
                  </a:cubicBezTo>
                  <a:lnTo>
                    <a:pt x="20548" y="27934"/>
                  </a:lnTo>
                  <a:cubicBezTo>
                    <a:pt x="20578" y="27964"/>
                    <a:pt x="20608" y="27994"/>
                    <a:pt x="20548" y="27994"/>
                  </a:cubicBezTo>
                  <a:cubicBezTo>
                    <a:pt x="20487" y="27964"/>
                    <a:pt x="20456" y="27964"/>
                    <a:pt x="20396" y="27934"/>
                  </a:cubicBezTo>
                  <a:cubicBezTo>
                    <a:pt x="20380" y="27918"/>
                    <a:pt x="20358" y="27911"/>
                    <a:pt x="20335" y="27911"/>
                  </a:cubicBezTo>
                  <a:cubicBezTo>
                    <a:pt x="20312" y="27911"/>
                    <a:pt x="20289" y="27918"/>
                    <a:pt x="20274" y="27934"/>
                  </a:cubicBezTo>
                  <a:lnTo>
                    <a:pt x="20122" y="27934"/>
                  </a:lnTo>
                  <a:cubicBezTo>
                    <a:pt x="20092" y="27934"/>
                    <a:pt x="20061" y="27964"/>
                    <a:pt x="20031" y="27964"/>
                  </a:cubicBezTo>
                  <a:cubicBezTo>
                    <a:pt x="20021" y="27954"/>
                    <a:pt x="20004" y="27950"/>
                    <a:pt x="19982" y="27950"/>
                  </a:cubicBezTo>
                  <a:cubicBezTo>
                    <a:pt x="19940" y="27950"/>
                    <a:pt x="19879" y="27964"/>
                    <a:pt x="19818" y="27964"/>
                  </a:cubicBezTo>
                  <a:cubicBezTo>
                    <a:pt x="19778" y="27964"/>
                    <a:pt x="19723" y="27991"/>
                    <a:pt x="19692" y="27991"/>
                  </a:cubicBezTo>
                  <a:cubicBezTo>
                    <a:pt x="19676" y="27991"/>
                    <a:pt x="19666" y="27984"/>
                    <a:pt x="19666" y="27964"/>
                  </a:cubicBezTo>
                  <a:cubicBezTo>
                    <a:pt x="19605" y="27994"/>
                    <a:pt x="19544" y="27994"/>
                    <a:pt x="19484" y="28025"/>
                  </a:cubicBezTo>
                  <a:cubicBezTo>
                    <a:pt x="19423" y="28025"/>
                    <a:pt x="19362" y="28055"/>
                    <a:pt x="19301" y="28116"/>
                  </a:cubicBezTo>
                  <a:cubicBezTo>
                    <a:pt x="19210" y="28116"/>
                    <a:pt x="19089" y="28177"/>
                    <a:pt x="19028" y="28238"/>
                  </a:cubicBezTo>
                  <a:lnTo>
                    <a:pt x="18997" y="28207"/>
                  </a:lnTo>
                  <a:cubicBezTo>
                    <a:pt x="18876" y="28268"/>
                    <a:pt x="18724" y="28298"/>
                    <a:pt x="18602" y="28359"/>
                  </a:cubicBezTo>
                  <a:cubicBezTo>
                    <a:pt x="18450" y="28481"/>
                    <a:pt x="18177" y="28511"/>
                    <a:pt x="18177" y="28633"/>
                  </a:cubicBezTo>
                  <a:lnTo>
                    <a:pt x="18085" y="28694"/>
                  </a:lnTo>
                  <a:cubicBezTo>
                    <a:pt x="18116" y="28678"/>
                    <a:pt x="18131" y="28673"/>
                    <a:pt x="18138" y="28673"/>
                  </a:cubicBezTo>
                  <a:cubicBezTo>
                    <a:pt x="18158" y="28673"/>
                    <a:pt x="18101" y="28724"/>
                    <a:pt x="18146" y="28724"/>
                  </a:cubicBezTo>
                  <a:cubicBezTo>
                    <a:pt x="18116" y="28739"/>
                    <a:pt x="18078" y="28747"/>
                    <a:pt x="18055" y="28747"/>
                  </a:cubicBezTo>
                  <a:cubicBezTo>
                    <a:pt x="18032" y="28747"/>
                    <a:pt x="18025" y="28739"/>
                    <a:pt x="18055" y="28724"/>
                  </a:cubicBezTo>
                  <a:cubicBezTo>
                    <a:pt x="18055" y="28714"/>
                    <a:pt x="18049" y="28709"/>
                    <a:pt x="18039" y="28709"/>
                  </a:cubicBezTo>
                  <a:cubicBezTo>
                    <a:pt x="17995" y="28709"/>
                    <a:pt x="17874" y="28789"/>
                    <a:pt x="17847" y="28789"/>
                  </a:cubicBezTo>
                  <a:cubicBezTo>
                    <a:pt x="17844" y="28789"/>
                    <a:pt x="17842" y="28788"/>
                    <a:pt x="17842" y="28785"/>
                  </a:cubicBezTo>
                  <a:cubicBezTo>
                    <a:pt x="17599" y="28937"/>
                    <a:pt x="17326" y="29089"/>
                    <a:pt x="17082" y="29241"/>
                  </a:cubicBezTo>
                  <a:lnTo>
                    <a:pt x="17143" y="29241"/>
                  </a:lnTo>
                  <a:lnTo>
                    <a:pt x="17113" y="29393"/>
                  </a:lnTo>
                  <a:cubicBezTo>
                    <a:pt x="17052" y="29393"/>
                    <a:pt x="17052" y="29393"/>
                    <a:pt x="17113" y="29332"/>
                  </a:cubicBezTo>
                  <a:lnTo>
                    <a:pt x="17113" y="29332"/>
                  </a:lnTo>
                  <a:cubicBezTo>
                    <a:pt x="17052" y="29362"/>
                    <a:pt x="17022" y="29423"/>
                    <a:pt x="17022" y="29423"/>
                  </a:cubicBezTo>
                  <a:cubicBezTo>
                    <a:pt x="16993" y="29445"/>
                    <a:pt x="16979" y="29453"/>
                    <a:pt x="16975" y="29453"/>
                  </a:cubicBezTo>
                  <a:cubicBezTo>
                    <a:pt x="16962" y="29453"/>
                    <a:pt x="17020" y="29389"/>
                    <a:pt x="17003" y="29389"/>
                  </a:cubicBezTo>
                  <a:cubicBezTo>
                    <a:pt x="17001" y="29389"/>
                    <a:pt x="16997" y="29390"/>
                    <a:pt x="16991" y="29393"/>
                  </a:cubicBezTo>
                  <a:lnTo>
                    <a:pt x="16961" y="29423"/>
                  </a:lnTo>
                  <a:cubicBezTo>
                    <a:pt x="16930" y="29484"/>
                    <a:pt x="16900" y="29514"/>
                    <a:pt x="16870" y="29545"/>
                  </a:cubicBezTo>
                  <a:lnTo>
                    <a:pt x="16778" y="29545"/>
                  </a:lnTo>
                  <a:lnTo>
                    <a:pt x="16687" y="29636"/>
                  </a:lnTo>
                  <a:lnTo>
                    <a:pt x="16718" y="29636"/>
                  </a:lnTo>
                  <a:cubicBezTo>
                    <a:pt x="16687" y="29697"/>
                    <a:pt x="16626" y="29697"/>
                    <a:pt x="16687" y="29697"/>
                  </a:cubicBezTo>
                  <a:cubicBezTo>
                    <a:pt x="16596" y="29697"/>
                    <a:pt x="16323" y="29940"/>
                    <a:pt x="16262" y="29970"/>
                  </a:cubicBezTo>
                  <a:cubicBezTo>
                    <a:pt x="16201" y="30031"/>
                    <a:pt x="16140" y="30092"/>
                    <a:pt x="16079" y="30152"/>
                  </a:cubicBezTo>
                  <a:cubicBezTo>
                    <a:pt x="16088" y="30144"/>
                    <a:pt x="16096" y="30141"/>
                    <a:pt x="16102" y="30141"/>
                  </a:cubicBezTo>
                  <a:cubicBezTo>
                    <a:pt x="16119" y="30141"/>
                    <a:pt x="16124" y="30169"/>
                    <a:pt x="16079" y="30213"/>
                  </a:cubicBezTo>
                  <a:cubicBezTo>
                    <a:pt x="16072" y="30192"/>
                    <a:pt x="16060" y="30184"/>
                    <a:pt x="16045" y="30184"/>
                  </a:cubicBezTo>
                  <a:cubicBezTo>
                    <a:pt x="15994" y="30184"/>
                    <a:pt x="15906" y="30274"/>
                    <a:pt x="15836" y="30274"/>
                  </a:cubicBezTo>
                  <a:cubicBezTo>
                    <a:pt x="15919" y="30274"/>
                    <a:pt x="15726" y="30400"/>
                    <a:pt x="15758" y="30400"/>
                  </a:cubicBezTo>
                  <a:cubicBezTo>
                    <a:pt x="15762" y="30400"/>
                    <a:pt x="15767" y="30398"/>
                    <a:pt x="15775" y="30396"/>
                  </a:cubicBezTo>
                  <a:lnTo>
                    <a:pt x="15775" y="30396"/>
                  </a:lnTo>
                  <a:cubicBezTo>
                    <a:pt x="15755" y="30416"/>
                    <a:pt x="15745" y="30423"/>
                    <a:pt x="15739" y="30423"/>
                  </a:cubicBezTo>
                  <a:cubicBezTo>
                    <a:pt x="15728" y="30423"/>
                    <a:pt x="15735" y="30396"/>
                    <a:pt x="15715" y="30396"/>
                  </a:cubicBezTo>
                  <a:cubicBezTo>
                    <a:pt x="15593" y="30517"/>
                    <a:pt x="15411" y="30608"/>
                    <a:pt x="15259" y="30760"/>
                  </a:cubicBezTo>
                  <a:cubicBezTo>
                    <a:pt x="15259" y="30760"/>
                    <a:pt x="15289" y="30760"/>
                    <a:pt x="15259" y="30791"/>
                  </a:cubicBezTo>
                  <a:lnTo>
                    <a:pt x="15196" y="30812"/>
                  </a:lnTo>
                  <a:lnTo>
                    <a:pt x="15148" y="30869"/>
                  </a:lnTo>
                  <a:lnTo>
                    <a:pt x="15148" y="30869"/>
                  </a:lnTo>
                  <a:cubicBezTo>
                    <a:pt x="15153" y="30852"/>
                    <a:pt x="15155" y="30834"/>
                    <a:pt x="15167" y="30821"/>
                  </a:cubicBezTo>
                  <a:lnTo>
                    <a:pt x="15196" y="30812"/>
                  </a:lnTo>
                  <a:lnTo>
                    <a:pt x="15289" y="30700"/>
                  </a:lnTo>
                  <a:lnTo>
                    <a:pt x="15289" y="30700"/>
                  </a:lnTo>
                  <a:cubicBezTo>
                    <a:pt x="15198" y="30791"/>
                    <a:pt x="15107" y="30852"/>
                    <a:pt x="15137" y="30852"/>
                  </a:cubicBezTo>
                  <a:lnTo>
                    <a:pt x="15137" y="30882"/>
                  </a:lnTo>
                  <a:lnTo>
                    <a:pt x="15148" y="30869"/>
                  </a:lnTo>
                  <a:lnTo>
                    <a:pt x="15148" y="30869"/>
                  </a:lnTo>
                  <a:cubicBezTo>
                    <a:pt x="15141" y="30892"/>
                    <a:pt x="15129" y="30912"/>
                    <a:pt x="15076" y="30912"/>
                  </a:cubicBezTo>
                  <a:cubicBezTo>
                    <a:pt x="15076" y="30912"/>
                    <a:pt x="15107" y="30912"/>
                    <a:pt x="15076" y="30943"/>
                  </a:cubicBezTo>
                  <a:cubicBezTo>
                    <a:pt x="14984" y="31001"/>
                    <a:pt x="14899" y="31072"/>
                    <a:pt x="14816" y="31147"/>
                  </a:cubicBezTo>
                  <a:lnTo>
                    <a:pt x="14816" y="31147"/>
                  </a:lnTo>
                  <a:cubicBezTo>
                    <a:pt x="14822" y="31140"/>
                    <a:pt x="14828" y="31133"/>
                    <a:pt x="14833" y="31125"/>
                  </a:cubicBezTo>
                  <a:lnTo>
                    <a:pt x="14955" y="31004"/>
                  </a:lnTo>
                  <a:cubicBezTo>
                    <a:pt x="14989" y="30963"/>
                    <a:pt x="14998" y="30949"/>
                    <a:pt x="14996" y="30949"/>
                  </a:cubicBezTo>
                  <a:lnTo>
                    <a:pt x="14996" y="30949"/>
                  </a:lnTo>
                  <a:cubicBezTo>
                    <a:pt x="14990" y="30949"/>
                    <a:pt x="14939" y="30999"/>
                    <a:pt x="14926" y="30999"/>
                  </a:cubicBezTo>
                  <a:cubicBezTo>
                    <a:pt x="14916" y="30999"/>
                    <a:pt x="14931" y="30967"/>
                    <a:pt x="15016" y="30852"/>
                  </a:cubicBezTo>
                  <a:cubicBezTo>
                    <a:pt x="15099" y="30740"/>
                    <a:pt x="15132" y="30718"/>
                    <a:pt x="15148" y="30718"/>
                  </a:cubicBezTo>
                  <a:cubicBezTo>
                    <a:pt x="15159" y="30718"/>
                    <a:pt x="15163" y="30728"/>
                    <a:pt x="15170" y="30728"/>
                  </a:cubicBezTo>
                  <a:cubicBezTo>
                    <a:pt x="15176" y="30728"/>
                    <a:pt x="15183" y="30722"/>
                    <a:pt x="15198" y="30700"/>
                  </a:cubicBezTo>
                  <a:cubicBezTo>
                    <a:pt x="15319" y="30517"/>
                    <a:pt x="15471" y="30335"/>
                    <a:pt x="15623" y="30152"/>
                  </a:cubicBezTo>
                  <a:lnTo>
                    <a:pt x="15623" y="30152"/>
                  </a:lnTo>
                  <a:cubicBezTo>
                    <a:pt x="15563" y="30244"/>
                    <a:pt x="15532" y="30274"/>
                    <a:pt x="15654" y="30335"/>
                  </a:cubicBezTo>
                  <a:lnTo>
                    <a:pt x="15806" y="30183"/>
                  </a:lnTo>
                  <a:lnTo>
                    <a:pt x="15806" y="30183"/>
                  </a:lnTo>
                  <a:cubicBezTo>
                    <a:pt x="15697" y="30336"/>
                    <a:pt x="15603" y="30457"/>
                    <a:pt x="15615" y="30457"/>
                  </a:cubicBezTo>
                  <a:cubicBezTo>
                    <a:pt x="15620" y="30457"/>
                    <a:pt x="15641" y="30438"/>
                    <a:pt x="15684" y="30396"/>
                  </a:cubicBezTo>
                  <a:cubicBezTo>
                    <a:pt x="15654" y="30335"/>
                    <a:pt x="16201" y="29757"/>
                    <a:pt x="16171" y="29697"/>
                  </a:cubicBezTo>
                  <a:lnTo>
                    <a:pt x="16201" y="29666"/>
                  </a:lnTo>
                  <a:cubicBezTo>
                    <a:pt x="16414" y="29484"/>
                    <a:pt x="16292" y="29484"/>
                    <a:pt x="16535" y="29210"/>
                  </a:cubicBezTo>
                  <a:cubicBezTo>
                    <a:pt x="16600" y="29167"/>
                    <a:pt x="16634" y="29124"/>
                    <a:pt x="16638" y="29124"/>
                  </a:cubicBezTo>
                  <a:lnTo>
                    <a:pt x="16638" y="29124"/>
                  </a:lnTo>
                  <a:cubicBezTo>
                    <a:pt x="16639" y="29124"/>
                    <a:pt x="16635" y="29132"/>
                    <a:pt x="16626" y="29149"/>
                  </a:cubicBezTo>
                  <a:lnTo>
                    <a:pt x="16778" y="28937"/>
                  </a:lnTo>
                  <a:lnTo>
                    <a:pt x="17052" y="28633"/>
                  </a:lnTo>
                  <a:cubicBezTo>
                    <a:pt x="17082" y="28542"/>
                    <a:pt x="17143" y="28481"/>
                    <a:pt x="17174" y="28390"/>
                  </a:cubicBezTo>
                  <a:cubicBezTo>
                    <a:pt x="17196" y="28374"/>
                    <a:pt x="17206" y="28369"/>
                    <a:pt x="17208" y="28369"/>
                  </a:cubicBezTo>
                  <a:lnTo>
                    <a:pt x="17208" y="28369"/>
                  </a:lnTo>
                  <a:cubicBezTo>
                    <a:pt x="17213" y="28369"/>
                    <a:pt x="17151" y="28420"/>
                    <a:pt x="17174" y="28420"/>
                  </a:cubicBezTo>
                  <a:lnTo>
                    <a:pt x="17174" y="28420"/>
                  </a:lnTo>
                  <a:lnTo>
                    <a:pt x="17326" y="28238"/>
                  </a:lnTo>
                  <a:cubicBezTo>
                    <a:pt x="17335" y="28228"/>
                    <a:pt x="17341" y="28224"/>
                    <a:pt x="17343" y="28224"/>
                  </a:cubicBezTo>
                  <a:lnTo>
                    <a:pt x="17343" y="28224"/>
                  </a:lnTo>
                  <a:cubicBezTo>
                    <a:pt x="17357" y="28224"/>
                    <a:pt x="17276" y="28348"/>
                    <a:pt x="17174" y="28450"/>
                  </a:cubicBezTo>
                  <a:cubicBezTo>
                    <a:pt x="17356" y="28359"/>
                    <a:pt x="17295" y="28298"/>
                    <a:pt x="17599" y="27964"/>
                  </a:cubicBezTo>
                  <a:lnTo>
                    <a:pt x="17599" y="27964"/>
                  </a:lnTo>
                  <a:lnTo>
                    <a:pt x="17478" y="28146"/>
                  </a:lnTo>
                  <a:cubicBezTo>
                    <a:pt x="17630" y="28025"/>
                    <a:pt x="17751" y="27903"/>
                    <a:pt x="17873" y="27782"/>
                  </a:cubicBezTo>
                  <a:lnTo>
                    <a:pt x="17873" y="27782"/>
                  </a:lnTo>
                  <a:cubicBezTo>
                    <a:pt x="17827" y="27804"/>
                    <a:pt x="17648" y="27978"/>
                    <a:pt x="17621" y="27978"/>
                  </a:cubicBezTo>
                  <a:cubicBezTo>
                    <a:pt x="17612" y="27978"/>
                    <a:pt x="17621" y="27958"/>
                    <a:pt x="17660" y="27903"/>
                  </a:cubicBezTo>
                  <a:cubicBezTo>
                    <a:pt x="17721" y="27842"/>
                    <a:pt x="17782" y="27751"/>
                    <a:pt x="17842" y="27660"/>
                  </a:cubicBezTo>
                  <a:cubicBezTo>
                    <a:pt x="17842" y="27663"/>
                    <a:pt x="17843" y="27665"/>
                    <a:pt x="17845" y="27665"/>
                  </a:cubicBezTo>
                  <a:cubicBezTo>
                    <a:pt x="17862" y="27665"/>
                    <a:pt x="17943" y="27556"/>
                    <a:pt x="18025" y="27447"/>
                  </a:cubicBezTo>
                  <a:lnTo>
                    <a:pt x="18055" y="27478"/>
                  </a:lnTo>
                  <a:cubicBezTo>
                    <a:pt x="18116" y="27417"/>
                    <a:pt x="18146" y="27326"/>
                    <a:pt x="18177" y="27265"/>
                  </a:cubicBezTo>
                  <a:cubicBezTo>
                    <a:pt x="18329" y="27113"/>
                    <a:pt x="18359" y="27083"/>
                    <a:pt x="18420" y="27052"/>
                  </a:cubicBezTo>
                  <a:cubicBezTo>
                    <a:pt x="18474" y="26998"/>
                    <a:pt x="18489" y="26981"/>
                    <a:pt x="18485" y="26981"/>
                  </a:cubicBezTo>
                  <a:lnTo>
                    <a:pt x="18485" y="26981"/>
                  </a:lnTo>
                  <a:cubicBezTo>
                    <a:pt x="18478" y="26981"/>
                    <a:pt x="18420" y="27027"/>
                    <a:pt x="18403" y="27027"/>
                  </a:cubicBezTo>
                  <a:cubicBezTo>
                    <a:pt x="18390" y="27027"/>
                    <a:pt x="18401" y="26999"/>
                    <a:pt x="18481" y="26900"/>
                  </a:cubicBezTo>
                  <a:cubicBezTo>
                    <a:pt x="18633" y="26718"/>
                    <a:pt x="18785" y="26535"/>
                    <a:pt x="18937" y="26323"/>
                  </a:cubicBezTo>
                  <a:cubicBezTo>
                    <a:pt x="18972" y="26287"/>
                    <a:pt x="18987" y="26275"/>
                    <a:pt x="18992" y="26275"/>
                  </a:cubicBezTo>
                  <a:lnTo>
                    <a:pt x="18992" y="26275"/>
                  </a:lnTo>
                  <a:cubicBezTo>
                    <a:pt x="19001" y="26275"/>
                    <a:pt x="18966" y="26327"/>
                    <a:pt x="18985" y="26327"/>
                  </a:cubicBezTo>
                  <a:cubicBezTo>
                    <a:pt x="18987" y="26327"/>
                    <a:pt x="18992" y="26326"/>
                    <a:pt x="18997" y="26323"/>
                  </a:cubicBezTo>
                  <a:lnTo>
                    <a:pt x="19089" y="26171"/>
                  </a:lnTo>
                  <a:cubicBezTo>
                    <a:pt x="19180" y="26049"/>
                    <a:pt x="19089" y="26140"/>
                    <a:pt x="19210" y="25958"/>
                  </a:cubicBezTo>
                  <a:cubicBezTo>
                    <a:pt x="19210" y="25898"/>
                    <a:pt x="19531" y="25664"/>
                    <a:pt x="19658" y="25455"/>
                  </a:cubicBezTo>
                  <a:lnTo>
                    <a:pt x="19658" y="25455"/>
                  </a:lnTo>
                  <a:cubicBezTo>
                    <a:pt x="19656" y="25464"/>
                    <a:pt x="19657" y="25472"/>
                    <a:pt x="19666" y="25472"/>
                  </a:cubicBezTo>
                  <a:cubicBezTo>
                    <a:pt x="19879" y="25168"/>
                    <a:pt x="19848" y="25198"/>
                    <a:pt x="20031" y="24955"/>
                  </a:cubicBezTo>
                  <a:lnTo>
                    <a:pt x="20213" y="24772"/>
                  </a:lnTo>
                  <a:lnTo>
                    <a:pt x="20213" y="24772"/>
                  </a:lnTo>
                  <a:cubicBezTo>
                    <a:pt x="20182" y="24797"/>
                    <a:pt x="20162" y="24808"/>
                    <a:pt x="20152" y="24808"/>
                  </a:cubicBezTo>
                  <a:cubicBezTo>
                    <a:pt x="20111" y="24808"/>
                    <a:pt x="20208" y="24644"/>
                    <a:pt x="20304" y="24499"/>
                  </a:cubicBezTo>
                  <a:lnTo>
                    <a:pt x="20304" y="24499"/>
                  </a:lnTo>
                  <a:lnTo>
                    <a:pt x="20183" y="24620"/>
                  </a:lnTo>
                  <a:lnTo>
                    <a:pt x="20183" y="24621"/>
                  </a:lnTo>
                  <a:lnTo>
                    <a:pt x="20183" y="24621"/>
                  </a:lnTo>
                  <a:cubicBezTo>
                    <a:pt x="20183" y="24621"/>
                    <a:pt x="20183" y="24621"/>
                    <a:pt x="20183" y="24621"/>
                  </a:cubicBezTo>
                  <a:lnTo>
                    <a:pt x="20183" y="24621"/>
                  </a:lnTo>
                  <a:cubicBezTo>
                    <a:pt x="20173" y="24631"/>
                    <a:pt x="20166" y="24634"/>
                    <a:pt x="20161" y="24634"/>
                  </a:cubicBezTo>
                  <a:cubicBezTo>
                    <a:pt x="20152" y="24634"/>
                    <a:pt x="20152" y="24620"/>
                    <a:pt x="20152" y="24620"/>
                  </a:cubicBezTo>
                  <a:cubicBezTo>
                    <a:pt x="20122" y="24636"/>
                    <a:pt x="20084" y="24658"/>
                    <a:pt x="20073" y="24658"/>
                  </a:cubicBezTo>
                  <a:cubicBezTo>
                    <a:pt x="20061" y="24658"/>
                    <a:pt x="20076" y="24636"/>
                    <a:pt x="20152" y="24560"/>
                  </a:cubicBezTo>
                  <a:lnTo>
                    <a:pt x="20152" y="24560"/>
                  </a:lnTo>
                  <a:cubicBezTo>
                    <a:pt x="19970" y="24742"/>
                    <a:pt x="19818" y="24925"/>
                    <a:pt x="19696" y="25137"/>
                  </a:cubicBezTo>
                  <a:cubicBezTo>
                    <a:pt x="19636" y="25168"/>
                    <a:pt x="19605" y="25228"/>
                    <a:pt x="19544" y="25289"/>
                  </a:cubicBezTo>
                  <a:cubicBezTo>
                    <a:pt x="19392" y="25502"/>
                    <a:pt x="19362" y="25502"/>
                    <a:pt x="19210" y="25715"/>
                  </a:cubicBezTo>
                  <a:lnTo>
                    <a:pt x="19271" y="25654"/>
                  </a:lnTo>
                  <a:lnTo>
                    <a:pt x="19271" y="25654"/>
                  </a:lnTo>
                  <a:cubicBezTo>
                    <a:pt x="19210" y="25745"/>
                    <a:pt x="19119" y="25836"/>
                    <a:pt x="18997" y="25988"/>
                  </a:cubicBezTo>
                  <a:cubicBezTo>
                    <a:pt x="18663" y="26353"/>
                    <a:pt x="18876" y="26171"/>
                    <a:pt x="18541" y="26505"/>
                  </a:cubicBezTo>
                  <a:lnTo>
                    <a:pt x="18572" y="26505"/>
                  </a:lnTo>
                  <a:cubicBezTo>
                    <a:pt x="18602" y="26566"/>
                    <a:pt x="18298" y="26809"/>
                    <a:pt x="18116" y="27022"/>
                  </a:cubicBezTo>
                  <a:lnTo>
                    <a:pt x="18207" y="26961"/>
                  </a:lnTo>
                  <a:lnTo>
                    <a:pt x="18207" y="26961"/>
                  </a:lnTo>
                  <a:cubicBezTo>
                    <a:pt x="18116" y="27083"/>
                    <a:pt x="17873" y="27235"/>
                    <a:pt x="17782" y="27356"/>
                  </a:cubicBezTo>
                  <a:cubicBezTo>
                    <a:pt x="17751" y="27356"/>
                    <a:pt x="17812" y="27295"/>
                    <a:pt x="17842" y="27265"/>
                  </a:cubicBezTo>
                  <a:lnTo>
                    <a:pt x="17842" y="27265"/>
                  </a:lnTo>
                  <a:cubicBezTo>
                    <a:pt x="17538" y="27538"/>
                    <a:pt x="17812" y="27326"/>
                    <a:pt x="17630" y="27538"/>
                  </a:cubicBezTo>
                  <a:cubicBezTo>
                    <a:pt x="17624" y="27544"/>
                    <a:pt x="17622" y="27545"/>
                    <a:pt x="17621" y="27545"/>
                  </a:cubicBezTo>
                  <a:cubicBezTo>
                    <a:pt x="17618" y="27545"/>
                    <a:pt x="17619" y="27538"/>
                    <a:pt x="17614" y="27538"/>
                  </a:cubicBezTo>
                  <a:cubicBezTo>
                    <a:pt x="17607" y="27538"/>
                    <a:pt x="17584" y="27554"/>
                    <a:pt x="17508" y="27630"/>
                  </a:cubicBezTo>
                  <a:cubicBezTo>
                    <a:pt x="17452" y="27686"/>
                    <a:pt x="17239" y="28028"/>
                    <a:pt x="17039" y="28248"/>
                  </a:cubicBezTo>
                  <a:lnTo>
                    <a:pt x="17039" y="28248"/>
                  </a:lnTo>
                  <a:cubicBezTo>
                    <a:pt x="17039" y="28246"/>
                    <a:pt x="17038" y="28245"/>
                    <a:pt x="17037" y="28245"/>
                  </a:cubicBezTo>
                  <a:lnTo>
                    <a:pt x="17037" y="28245"/>
                  </a:lnTo>
                  <a:cubicBezTo>
                    <a:pt x="17029" y="28245"/>
                    <a:pt x="17006" y="28268"/>
                    <a:pt x="16991" y="28298"/>
                  </a:cubicBezTo>
                  <a:cubicBezTo>
                    <a:pt x="17007" y="28282"/>
                    <a:pt x="17023" y="28266"/>
                    <a:pt x="17039" y="28248"/>
                  </a:cubicBezTo>
                  <a:lnTo>
                    <a:pt x="17039" y="28248"/>
                  </a:lnTo>
                  <a:cubicBezTo>
                    <a:pt x="17040" y="28255"/>
                    <a:pt x="17028" y="28280"/>
                    <a:pt x="16991" y="28329"/>
                  </a:cubicBezTo>
                  <a:cubicBezTo>
                    <a:pt x="16809" y="28511"/>
                    <a:pt x="16657" y="28694"/>
                    <a:pt x="16505" y="28906"/>
                  </a:cubicBezTo>
                  <a:lnTo>
                    <a:pt x="16475" y="28906"/>
                  </a:lnTo>
                  <a:cubicBezTo>
                    <a:pt x="16383" y="29028"/>
                    <a:pt x="16140" y="29301"/>
                    <a:pt x="16110" y="29393"/>
                  </a:cubicBezTo>
                  <a:cubicBezTo>
                    <a:pt x="15964" y="29451"/>
                    <a:pt x="15536" y="30156"/>
                    <a:pt x="15450" y="30156"/>
                  </a:cubicBezTo>
                  <a:cubicBezTo>
                    <a:pt x="15446" y="30156"/>
                    <a:pt x="15443" y="30155"/>
                    <a:pt x="15441" y="30152"/>
                  </a:cubicBezTo>
                  <a:lnTo>
                    <a:pt x="15137" y="30517"/>
                  </a:lnTo>
                  <a:cubicBezTo>
                    <a:pt x="15016" y="30639"/>
                    <a:pt x="14894" y="30791"/>
                    <a:pt x="14803" y="30973"/>
                  </a:cubicBezTo>
                  <a:cubicBezTo>
                    <a:pt x="14726" y="31050"/>
                    <a:pt x="14653" y="31127"/>
                    <a:pt x="14584" y="31207"/>
                  </a:cubicBezTo>
                  <a:lnTo>
                    <a:pt x="14584" y="31207"/>
                  </a:lnTo>
                  <a:cubicBezTo>
                    <a:pt x="14616" y="31137"/>
                    <a:pt x="14649" y="31068"/>
                    <a:pt x="14681" y="31004"/>
                  </a:cubicBezTo>
                  <a:cubicBezTo>
                    <a:pt x="14681" y="31004"/>
                    <a:pt x="14689" y="30996"/>
                    <a:pt x="14693" y="30996"/>
                  </a:cubicBezTo>
                  <a:lnTo>
                    <a:pt x="14693" y="30996"/>
                  </a:lnTo>
                  <a:cubicBezTo>
                    <a:pt x="14696" y="30996"/>
                    <a:pt x="14696" y="31004"/>
                    <a:pt x="14681" y="31034"/>
                  </a:cubicBezTo>
                  <a:cubicBezTo>
                    <a:pt x="14742" y="30943"/>
                    <a:pt x="14803" y="30821"/>
                    <a:pt x="14864" y="30730"/>
                  </a:cubicBezTo>
                  <a:lnTo>
                    <a:pt x="14924" y="30700"/>
                  </a:lnTo>
                  <a:lnTo>
                    <a:pt x="15016" y="30456"/>
                  </a:lnTo>
                  <a:cubicBezTo>
                    <a:pt x="15026" y="30446"/>
                    <a:pt x="15036" y="30435"/>
                    <a:pt x="15046" y="30425"/>
                  </a:cubicBezTo>
                  <a:lnTo>
                    <a:pt x="15046" y="30425"/>
                  </a:lnTo>
                  <a:cubicBezTo>
                    <a:pt x="15045" y="30340"/>
                    <a:pt x="14852" y="30473"/>
                    <a:pt x="14967" y="30247"/>
                  </a:cubicBezTo>
                  <a:lnTo>
                    <a:pt x="14967" y="30247"/>
                  </a:lnTo>
                  <a:cubicBezTo>
                    <a:pt x="14907" y="30352"/>
                    <a:pt x="14827" y="30438"/>
                    <a:pt x="14772" y="30548"/>
                  </a:cubicBezTo>
                  <a:cubicBezTo>
                    <a:pt x="14814" y="30527"/>
                    <a:pt x="14871" y="30491"/>
                    <a:pt x="14882" y="30491"/>
                  </a:cubicBezTo>
                  <a:cubicBezTo>
                    <a:pt x="14887" y="30491"/>
                    <a:pt x="14882" y="30498"/>
                    <a:pt x="14864" y="30517"/>
                  </a:cubicBezTo>
                  <a:cubicBezTo>
                    <a:pt x="14717" y="30722"/>
                    <a:pt x="14768" y="30673"/>
                    <a:pt x="14609" y="30886"/>
                  </a:cubicBezTo>
                  <a:lnTo>
                    <a:pt x="14609" y="30886"/>
                  </a:lnTo>
                  <a:cubicBezTo>
                    <a:pt x="14609" y="30883"/>
                    <a:pt x="14608" y="30881"/>
                    <a:pt x="14606" y="30881"/>
                  </a:cubicBezTo>
                  <a:lnTo>
                    <a:pt x="14606" y="30881"/>
                  </a:lnTo>
                  <a:cubicBezTo>
                    <a:pt x="14603" y="30881"/>
                    <a:pt x="14597" y="30890"/>
                    <a:pt x="14590" y="30912"/>
                  </a:cubicBezTo>
                  <a:cubicBezTo>
                    <a:pt x="14597" y="30903"/>
                    <a:pt x="14603" y="30895"/>
                    <a:pt x="14609" y="30886"/>
                  </a:cubicBezTo>
                  <a:lnTo>
                    <a:pt x="14609" y="30886"/>
                  </a:lnTo>
                  <a:cubicBezTo>
                    <a:pt x="14613" y="30908"/>
                    <a:pt x="14599" y="30986"/>
                    <a:pt x="14560" y="31064"/>
                  </a:cubicBezTo>
                  <a:cubicBezTo>
                    <a:pt x="14560" y="31064"/>
                    <a:pt x="14508" y="31064"/>
                    <a:pt x="14523" y="31017"/>
                  </a:cubicBezTo>
                  <a:lnTo>
                    <a:pt x="14523" y="31017"/>
                  </a:lnTo>
                  <a:lnTo>
                    <a:pt x="14377" y="31368"/>
                  </a:lnTo>
                  <a:cubicBezTo>
                    <a:pt x="14391" y="31327"/>
                    <a:pt x="14386" y="31311"/>
                    <a:pt x="14371" y="31311"/>
                  </a:cubicBezTo>
                  <a:cubicBezTo>
                    <a:pt x="14353" y="31311"/>
                    <a:pt x="14319" y="31335"/>
                    <a:pt x="14286" y="31368"/>
                  </a:cubicBezTo>
                  <a:cubicBezTo>
                    <a:pt x="14309" y="31368"/>
                    <a:pt x="14191" y="31545"/>
                    <a:pt x="14107" y="31669"/>
                  </a:cubicBezTo>
                  <a:lnTo>
                    <a:pt x="14107" y="31669"/>
                  </a:lnTo>
                  <a:lnTo>
                    <a:pt x="14104" y="31672"/>
                  </a:lnTo>
                  <a:lnTo>
                    <a:pt x="14104" y="31674"/>
                  </a:lnTo>
                  <a:lnTo>
                    <a:pt x="14104" y="31674"/>
                  </a:lnTo>
                  <a:cubicBezTo>
                    <a:pt x="14096" y="31684"/>
                    <a:pt x="14089" y="31695"/>
                    <a:pt x="14083" y="31705"/>
                  </a:cubicBezTo>
                  <a:lnTo>
                    <a:pt x="14083" y="31705"/>
                  </a:lnTo>
                  <a:cubicBezTo>
                    <a:pt x="14095" y="31669"/>
                    <a:pt x="14104" y="31629"/>
                    <a:pt x="14104" y="31581"/>
                  </a:cubicBezTo>
                  <a:cubicBezTo>
                    <a:pt x="14104" y="31581"/>
                    <a:pt x="14111" y="31573"/>
                    <a:pt x="14115" y="31573"/>
                  </a:cubicBezTo>
                  <a:lnTo>
                    <a:pt x="14115" y="31573"/>
                  </a:lnTo>
                  <a:cubicBezTo>
                    <a:pt x="14119" y="31573"/>
                    <a:pt x="14119" y="31581"/>
                    <a:pt x="14104" y="31611"/>
                  </a:cubicBezTo>
                  <a:cubicBezTo>
                    <a:pt x="14164" y="31520"/>
                    <a:pt x="14225" y="31399"/>
                    <a:pt x="14286" y="31277"/>
                  </a:cubicBezTo>
                  <a:lnTo>
                    <a:pt x="14316" y="31247"/>
                  </a:lnTo>
                  <a:lnTo>
                    <a:pt x="14408" y="30973"/>
                  </a:lnTo>
                  <a:cubicBezTo>
                    <a:pt x="14459" y="30887"/>
                    <a:pt x="14501" y="30830"/>
                    <a:pt x="14517" y="30830"/>
                  </a:cubicBezTo>
                  <a:cubicBezTo>
                    <a:pt x="14529" y="30830"/>
                    <a:pt x="14525" y="30864"/>
                    <a:pt x="14499" y="30943"/>
                  </a:cubicBezTo>
                  <a:cubicBezTo>
                    <a:pt x="14651" y="30548"/>
                    <a:pt x="14620" y="30608"/>
                    <a:pt x="14742" y="30304"/>
                  </a:cubicBezTo>
                  <a:cubicBezTo>
                    <a:pt x="14803" y="30183"/>
                    <a:pt x="14864" y="30061"/>
                    <a:pt x="14924" y="29940"/>
                  </a:cubicBezTo>
                  <a:cubicBezTo>
                    <a:pt x="15076" y="29697"/>
                    <a:pt x="15532" y="28694"/>
                    <a:pt x="15897" y="28055"/>
                  </a:cubicBezTo>
                  <a:lnTo>
                    <a:pt x="15897" y="28055"/>
                  </a:lnTo>
                  <a:cubicBezTo>
                    <a:pt x="15884" y="28065"/>
                    <a:pt x="15875" y="28070"/>
                    <a:pt x="15871" y="28070"/>
                  </a:cubicBezTo>
                  <a:cubicBezTo>
                    <a:pt x="15838" y="28070"/>
                    <a:pt x="16076" y="27775"/>
                    <a:pt x="16049" y="27721"/>
                  </a:cubicBezTo>
                  <a:cubicBezTo>
                    <a:pt x="16067" y="27702"/>
                    <a:pt x="16086" y="27673"/>
                    <a:pt x="16091" y="27673"/>
                  </a:cubicBezTo>
                  <a:lnTo>
                    <a:pt x="16091" y="27673"/>
                  </a:lnTo>
                  <a:cubicBezTo>
                    <a:pt x="16094" y="27673"/>
                    <a:pt x="16091" y="27685"/>
                    <a:pt x="16079" y="27721"/>
                  </a:cubicBezTo>
                  <a:cubicBezTo>
                    <a:pt x="16231" y="27386"/>
                    <a:pt x="16353" y="27235"/>
                    <a:pt x="16414" y="26991"/>
                  </a:cubicBezTo>
                  <a:cubicBezTo>
                    <a:pt x="16417" y="26988"/>
                    <a:pt x="16420" y="26986"/>
                    <a:pt x="16422" y="26986"/>
                  </a:cubicBezTo>
                  <a:lnTo>
                    <a:pt x="16422" y="26986"/>
                  </a:lnTo>
                  <a:cubicBezTo>
                    <a:pt x="16431" y="26986"/>
                    <a:pt x="16427" y="27015"/>
                    <a:pt x="16422" y="27036"/>
                  </a:cubicBezTo>
                  <a:lnTo>
                    <a:pt x="16422" y="27036"/>
                  </a:lnTo>
                  <a:cubicBezTo>
                    <a:pt x="16440" y="27003"/>
                    <a:pt x="16458" y="26979"/>
                    <a:pt x="16475" y="26952"/>
                  </a:cubicBezTo>
                  <a:lnTo>
                    <a:pt x="16475" y="26952"/>
                  </a:lnTo>
                  <a:cubicBezTo>
                    <a:pt x="16466" y="26974"/>
                    <a:pt x="16455" y="27000"/>
                    <a:pt x="16444" y="27022"/>
                  </a:cubicBezTo>
                  <a:cubicBezTo>
                    <a:pt x="16626" y="26687"/>
                    <a:pt x="16596" y="26627"/>
                    <a:pt x="16566" y="26566"/>
                  </a:cubicBezTo>
                  <a:cubicBezTo>
                    <a:pt x="16615" y="26516"/>
                    <a:pt x="16656" y="26449"/>
                    <a:pt x="16687" y="26378"/>
                  </a:cubicBezTo>
                  <a:lnTo>
                    <a:pt x="16687" y="26378"/>
                  </a:lnTo>
                  <a:lnTo>
                    <a:pt x="16687" y="26444"/>
                  </a:lnTo>
                  <a:lnTo>
                    <a:pt x="16718" y="26323"/>
                  </a:lnTo>
                  <a:lnTo>
                    <a:pt x="16705" y="26335"/>
                  </a:lnTo>
                  <a:lnTo>
                    <a:pt x="16705" y="26335"/>
                  </a:lnTo>
                  <a:cubicBezTo>
                    <a:pt x="16723" y="26289"/>
                    <a:pt x="16738" y="26243"/>
                    <a:pt x="16748" y="26201"/>
                  </a:cubicBezTo>
                  <a:cubicBezTo>
                    <a:pt x="16764" y="26169"/>
                    <a:pt x="16789" y="26129"/>
                    <a:pt x="16795" y="26129"/>
                  </a:cubicBezTo>
                  <a:lnTo>
                    <a:pt x="16795" y="26129"/>
                  </a:lnTo>
                  <a:cubicBezTo>
                    <a:pt x="16800" y="26129"/>
                    <a:pt x="16791" y="26161"/>
                    <a:pt x="16748" y="26262"/>
                  </a:cubicBezTo>
                  <a:cubicBezTo>
                    <a:pt x="16900" y="26019"/>
                    <a:pt x="16991" y="25776"/>
                    <a:pt x="17113" y="25532"/>
                  </a:cubicBezTo>
                  <a:cubicBezTo>
                    <a:pt x="17143" y="25472"/>
                    <a:pt x="17174" y="25411"/>
                    <a:pt x="17204" y="25320"/>
                  </a:cubicBezTo>
                  <a:cubicBezTo>
                    <a:pt x="17326" y="25076"/>
                    <a:pt x="17356" y="25046"/>
                    <a:pt x="17478" y="24772"/>
                  </a:cubicBezTo>
                  <a:lnTo>
                    <a:pt x="17478" y="24772"/>
                  </a:lnTo>
                  <a:lnTo>
                    <a:pt x="17417" y="24864"/>
                  </a:lnTo>
                  <a:cubicBezTo>
                    <a:pt x="17478" y="24712"/>
                    <a:pt x="17538" y="24560"/>
                    <a:pt x="17630" y="24408"/>
                  </a:cubicBezTo>
                  <a:cubicBezTo>
                    <a:pt x="17903" y="23952"/>
                    <a:pt x="17721" y="24195"/>
                    <a:pt x="17994" y="23739"/>
                  </a:cubicBezTo>
                  <a:lnTo>
                    <a:pt x="17933" y="23739"/>
                  </a:lnTo>
                  <a:cubicBezTo>
                    <a:pt x="17933" y="23678"/>
                    <a:pt x="18177" y="23344"/>
                    <a:pt x="18298" y="23070"/>
                  </a:cubicBezTo>
                  <a:lnTo>
                    <a:pt x="18298" y="23070"/>
                  </a:lnTo>
                  <a:lnTo>
                    <a:pt x="18237" y="23162"/>
                  </a:lnTo>
                  <a:cubicBezTo>
                    <a:pt x="18288" y="23035"/>
                    <a:pt x="18444" y="22845"/>
                    <a:pt x="18548" y="22697"/>
                  </a:cubicBezTo>
                  <a:lnTo>
                    <a:pt x="18548" y="22697"/>
                  </a:lnTo>
                  <a:cubicBezTo>
                    <a:pt x="18544" y="22711"/>
                    <a:pt x="18541" y="22724"/>
                    <a:pt x="18541" y="22736"/>
                  </a:cubicBezTo>
                  <a:cubicBezTo>
                    <a:pt x="18785" y="22341"/>
                    <a:pt x="18541" y="22645"/>
                    <a:pt x="18693" y="22341"/>
                  </a:cubicBezTo>
                  <a:cubicBezTo>
                    <a:pt x="18697" y="22337"/>
                    <a:pt x="18700" y="22336"/>
                    <a:pt x="18702" y="22336"/>
                  </a:cubicBezTo>
                  <a:cubicBezTo>
                    <a:pt x="18710" y="22336"/>
                    <a:pt x="18711" y="22353"/>
                    <a:pt x="18718" y="22353"/>
                  </a:cubicBezTo>
                  <a:cubicBezTo>
                    <a:pt x="18727" y="22353"/>
                    <a:pt x="18743" y="22333"/>
                    <a:pt x="18785" y="22250"/>
                  </a:cubicBezTo>
                  <a:cubicBezTo>
                    <a:pt x="18845" y="22158"/>
                    <a:pt x="18997" y="21642"/>
                    <a:pt x="19180" y="21399"/>
                  </a:cubicBezTo>
                  <a:lnTo>
                    <a:pt x="19180" y="21399"/>
                  </a:lnTo>
                  <a:cubicBezTo>
                    <a:pt x="19165" y="21414"/>
                    <a:pt x="19142" y="21437"/>
                    <a:pt x="19130" y="21437"/>
                  </a:cubicBezTo>
                  <a:cubicBezTo>
                    <a:pt x="19119" y="21437"/>
                    <a:pt x="19119" y="21414"/>
                    <a:pt x="19149" y="21338"/>
                  </a:cubicBezTo>
                  <a:cubicBezTo>
                    <a:pt x="19301" y="21095"/>
                    <a:pt x="19423" y="20851"/>
                    <a:pt x="19544" y="20578"/>
                  </a:cubicBezTo>
                  <a:lnTo>
                    <a:pt x="19544" y="20547"/>
                  </a:lnTo>
                  <a:cubicBezTo>
                    <a:pt x="19636" y="20396"/>
                    <a:pt x="19788" y="20031"/>
                    <a:pt x="19818" y="19909"/>
                  </a:cubicBezTo>
                  <a:cubicBezTo>
                    <a:pt x="19968" y="19819"/>
                    <a:pt x="20264" y="18936"/>
                    <a:pt x="20332" y="18936"/>
                  </a:cubicBezTo>
                  <a:cubicBezTo>
                    <a:pt x="20333" y="18936"/>
                    <a:pt x="20334" y="18936"/>
                    <a:pt x="20335" y="18937"/>
                  </a:cubicBezTo>
                  <a:lnTo>
                    <a:pt x="20578" y="18450"/>
                  </a:lnTo>
                  <a:cubicBezTo>
                    <a:pt x="20669" y="18268"/>
                    <a:pt x="20760" y="18085"/>
                    <a:pt x="20821" y="17903"/>
                  </a:cubicBezTo>
                  <a:cubicBezTo>
                    <a:pt x="20973" y="17630"/>
                    <a:pt x="21125" y="17326"/>
                    <a:pt x="21247" y="16991"/>
                  </a:cubicBezTo>
                  <a:lnTo>
                    <a:pt x="21277" y="16961"/>
                  </a:lnTo>
                  <a:cubicBezTo>
                    <a:pt x="21307" y="16870"/>
                    <a:pt x="21642" y="16323"/>
                    <a:pt x="21855" y="15867"/>
                  </a:cubicBezTo>
                  <a:cubicBezTo>
                    <a:pt x="21855" y="15867"/>
                    <a:pt x="21855" y="15897"/>
                    <a:pt x="21855" y="15927"/>
                  </a:cubicBezTo>
                  <a:cubicBezTo>
                    <a:pt x="22067" y="15411"/>
                    <a:pt x="22523" y="14742"/>
                    <a:pt x="22523" y="14499"/>
                  </a:cubicBezTo>
                  <a:lnTo>
                    <a:pt x="22675" y="14164"/>
                  </a:lnTo>
                  <a:lnTo>
                    <a:pt x="22675" y="14164"/>
                  </a:lnTo>
                  <a:cubicBezTo>
                    <a:pt x="22600" y="14296"/>
                    <a:pt x="22568" y="14337"/>
                    <a:pt x="22558" y="14337"/>
                  </a:cubicBezTo>
                  <a:cubicBezTo>
                    <a:pt x="22540" y="14337"/>
                    <a:pt x="22584" y="14215"/>
                    <a:pt x="22577" y="14215"/>
                  </a:cubicBezTo>
                  <a:lnTo>
                    <a:pt x="22577" y="14215"/>
                  </a:lnTo>
                  <a:cubicBezTo>
                    <a:pt x="22575" y="14215"/>
                    <a:pt x="22568" y="14226"/>
                    <a:pt x="22554" y="14255"/>
                  </a:cubicBezTo>
                  <a:lnTo>
                    <a:pt x="22554" y="14255"/>
                  </a:lnTo>
                  <a:cubicBezTo>
                    <a:pt x="22620" y="14123"/>
                    <a:pt x="22717" y="13960"/>
                    <a:pt x="22732" y="13960"/>
                  </a:cubicBezTo>
                  <a:lnTo>
                    <a:pt x="22732" y="13960"/>
                  </a:lnTo>
                  <a:cubicBezTo>
                    <a:pt x="22737" y="13960"/>
                    <a:pt x="22731" y="13984"/>
                    <a:pt x="22706" y="14043"/>
                  </a:cubicBezTo>
                  <a:lnTo>
                    <a:pt x="22675" y="14073"/>
                  </a:lnTo>
                  <a:cubicBezTo>
                    <a:pt x="22675" y="14079"/>
                    <a:pt x="22676" y="14082"/>
                    <a:pt x="22679" y="14082"/>
                  </a:cubicBezTo>
                  <a:cubicBezTo>
                    <a:pt x="22710" y="14082"/>
                    <a:pt x="22939" y="13555"/>
                    <a:pt x="22977" y="13555"/>
                  </a:cubicBezTo>
                  <a:cubicBezTo>
                    <a:pt x="22978" y="13555"/>
                    <a:pt x="22978" y="13556"/>
                    <a:pt x="22979" y="13557"/>
                  </a:cubicBezTo>
                  <a:cubicBezTo>
                    <a:pt x="23405" y="12705"/>
                    <a:pt x="23861" y="11885"/>
                    <a:pt x="24225" y="11094"/>
                  </a:cubicBezTo>
                  <a:lnTo>
                    <a:pt x="24225" y="11094"/>
                  </a:lnTo>
                  <a:lnTo>
                    <a:pt x="24165" y="11155"/>
                  </a:lnTo>
                  <a:lnTo>
                    <a:pt x="24286" y="10882"/>
                  </a:lnTo>
                  <a:cubicBezTo>
                    <a:pt x="24308" y="10859"/>
                    <a:pt x="24327" y="10845"/>
                    <a:pt x="24335" y="10845"/>
                  </a:cubicBezTo>
                  <a:cubicBezTo>
                    <a:pt x="24349" y="10845"/>
                    <a:pt x="24333" y="10888"/>
                    <a:pt x="24256" y="11003"/>
                  </a:cubicBezTo>
                  <a:cubicBezTo>
                    <a:pt x="24347" y="10912"/>
                    <a:pt x="24377" y="10791"/>
                    <a:pt x="24408" y="10639"/>
                  </a:cubicBezTo>
                  <a:cubicBezTo>
                    <a:pt x="24463" y="10545"/>
                    <a:pt x="24487" y="10511"/>
                    <a:pt x="24494" y="10511"/>
                  </a:cubicBezTo>
                  <a:lnTo>
                    <a:pt x="24494" y="10511"/>
                  </a:lnTo>
                  <a:cubicBezTo>
                    <a:pt x="24513" y="10511"/>
                    <a:pt x="24424" y="10717"/>
                    <a:pt x="24428" y="10717"/>
                  </a:cubicBezTo>
                  <a:cubicBezTo>
                    <a:pt x="24429" y="10717"/>
                    <a:pt x="24432" y="10712"/>
                    <a:pt x="24438" y="10699"/>
                  </a:cubicBezTo>
                  <a:lnTo>
                    <a:pt x="24529" y="10547"/>
                  </a:lnTo>
                  <a:lnTo>
                    <a:pt x="24499" y="10578"/>
                  </a:lnTo>
                  <a:cubicBezTo>
                    <a:pt x="24529" y="10456"/>
                    <a:pt x="24590" y="10335"/>
                    <a:pt x="24651" y="10213"/>
                  </a:cubicBezTo>
                  <a:cubicBezTo>
                    <a:pt x="24742" y="10061"/>
                    <a:pt x="24712" y="10122"/>
                    <a:pt x="24742" y="10061"/>
                  </a:cubicBezTo>
                  <a:cubicBezTo>
                    <a:pt x="24742" y="10061"/>
                    <a:pt x="24773" y="10061"/>
                    <a:pt x="24803" y="9970"/>
                  </a:cubicBezTo>
                  <a:lnTo>
                    <a:pt x="24955" y="9635"/>
                  </a:lnTo>
                  <a:lnTo>
                    <a:pt x="24864" y="9757"/>
                  </a:lnTo>
                  <a:cubicBezTo>
                    <a:pt x="24907" y="9627"/>
                    <a:pt x="24981" y="9512"/>
                    <a:pt x="24976" y="9512"/>
                  </a:cubicBezTo>
                  <a:lnTo>
                    <a:pt x="24976" y="9512"/>
                  </a:lnTo>
                  <a:cubicBezTo>
                    <a:pt x="24975" y="9512"/>
                    <a:pt x="24965" y="9525"/>
                    <a:pt x="24942" y="9553"/>
                  </a:cubicBezTo>
                  <a:lnTo>
                    <a:pt x="24942" y="9553"/>
                  </a:lnTo>
                  <a:cubicBezTo>
                    <a:pt x="25136" y="9296"/>
                    <a:pt x="25596" y="8264"/>
                    <a:pt x="25684" y="8146"/>
                  </a:cubicBezTo>
                  <a:cubicBezTo>
                    <a:pt x="25776" y="7903"/>
                    <a:pt x="25867" y="7690"/>
                    <a:pt x="26019" y="7417"/>
                  </a:cubicBezTo>
                  <a:lnTo>
                    <a:pt x="26019" y="7417"/>
                  </a:lnTo>
                  <a:cubicBezTo>
                    <a:pt x="25995" y="7453"/>
                    <a:pt x="25975" y="7474"/>
                    <a:pt x="25968" y="7474"/>
                  </a:cubicBezTo>
                  <a:cubicBezTo>
                    <a:pt x="25958" y="7474"/>
                    <a:pt x="25976" y="7424"/>
                    <a:pt x="26049" y="7295"/>
                  </a:cubicBezTo>
                  <a:cubicBezTo>
                    <a:pt x="26052" y="7308"/>
                    <a:pt x="26057" y="7313"/>
                    <a:pt x="26064" y="7313"/>
                  </a:cubicBezTo>
                  <a:cubicBezTo>
                    <a:pt x="26120" y="7313"/>
                    <a:pt x="26292" y="6913"/>
                    <a:pt x="26401" y="6737"/>
                  </a:cubicBezTo>
                  <a:lnTo>
                    <a:pt x="26401" y="6737"/>
                  </a:lnTo>
                  <a:cubicBezTo>
                    <a:pt x="26401" y="6737"/>
                    <a:pt x="26401" y="6737"/>
                    <a:pt x="26401" y="6737"/>
                  </a:cubicBezTo>
                  <a:cubicBezTo>
                    <a:pt x="26394" y="6737"/>
                    <a:pt x="26649" y="6255"/>
                    <a:pt x="26607" y="6255"/>
                  </a:cubicBezTo>
                  <a:cubicBezTo>
                    <a:pt x="26601" y="6255"/>
                    <a:pt x="26588" y="6266"/>
                    <a:pt x="26566" y="6292"/>
                  </a:cubicBezTo>
                  <a:cubicBezTo>
                    <a:pt x="26613" y="6221"/>
                    <a:pt x="26628" y="6205"/>
                    <a:pt x="26634" y="6205"/>
                  </a:cubicBezTo>
                  <a:cubicBezTo>
                    <a:pt x="26639" y="6205"/>
                    <a:pt x="26639" y="6216"/>
                    <a:pt x="26644" y="6216"/>
                  </a:cubicBezTo>
                  <a:cubicBezTo>
                    <a:pt x="26649" y="6216"/>
                    <a:pt x="26660" y="6207"/>
                    <a:pt x="26687" y="6170"/>
                  </a:cubicBezTo>
                  <a:cubicBezTo>
                    <a:pt x="26870" y="5684"/>
                    <a:pt x="27204" y="5167"/>
                    <a:pt x="27478" y="4590"/>
                  </a:cubicBezTo>
                  <a:lnTo>
                    <a:pt x="27478" y="4590"/>
                  </a:lnTo>
                  <a:cubicBezTo>
                    <a:pt x="27478" y="4590"/>
                    <a:pt x="27456" y="4623"/>
                    <a:pt x="27451" y="4623"/>
                  </a:cubicBezTo>
                  <a:cubicBezTo>
                    <a:pt x="27449" y="4623"/>
                    <a:pt x="27453" y="4608"/>
                    <a:pt x="27478" y="4559"/>
                  </a:cubicBezTo>
                  <a:lnTo>
                    <a:pt x="27660" y="4286"/>
                  </a:lnTo>
                  <a:cubicBezTo>
                    <a:pt x="27691" y="4164"/>
                    <a:pt x="27660" y="4134"/>
                    <a:pt x="27782" y="3952"/>
                  </a:cubicBezTo>
                  <a:lnTo>
                    <a:pt x="27782" y="3952"/>
                  </a:lnTo>
                  <a:cubicBezTo>
                    <a:pt x="27758" y="3987"/>
                    <a:pt x="27753" y="4000"/>
                    <a:pt x="27755" y="4000"/>
                  </a:cubicBezTo>
                  <a:cubicBezTo>
                    <a:pt x="27759" y="4000"/>
                    <a:pt x="27782" y="3970"/>
                    <a:pt x="27782" y="3952"/>
                  </a:cubicBezTo>
                  <a:lnTo>
                    <a:pt x="27782" y="3952"/>
                  </a:lnTo>
                  <a:cubicBezTo>
                    <a:pt x="27782" y="3952"/>
                    <a:pt x="27782" y="3952"/>
                    <a:pt x="27782" y="3952"/>
                  </a:cubicBezTo>
                  <a:cubicBezTo>
                    <a:pt x="28329" y="2888"/>
                    <a:pt x="28846" y="1672"/>
                    <a:pt x="29484" y="608"/>
                  </a:cubicBezTo>
                  <a:lnTo>
                    <a:pt x="29484" y="608"/>
                  </a:lnTo>
                  <a:cubicBezTo>
                    <a:pt x="29453" y="649"/>
                    <a:pt x="29437" y="665"/>
                    <a:pt x="29430" y="665"/>
                  </a:cubicBezTo>
                  <a:cubicBezTo>
                    <a:pt x="29419" y="665"/>
                    <a:pt x="29435" y="619"/>
                    <a:pt x="29464" y="557"/>
                  </a:cubicBezTo>
                  <a:lnTo>
                    <a:pt x="29464" y="557"/>
                  </a:lnTo>
                  <a:cubicBezTo>
                    <a:pt x="29464" y="557"/>
                    <a:pt x="29463" y="557"/>
                    <a:pt x="29462" y="557"/>
                  </a:cubicBezTo>
                  <a:cubicBezTo>
                    <a:pt x="29453" y="557"/>
                    <a:pt x="29453" y="517"/>
                    <a:pt x="29453" y="517"/>
                  </a:cubicBezTo>
                  <a:lnTo>
                    <a:pt x="29545" y="365"/>
                  </a:lnTo>
                  <a:cubicBezTo>
                    <a:pt x="29575" y="274"/>
                    <a:pt x="29636" y="213"/>
                    <a:pt x="29727" y="182"/>
                  </a:cubicBezTo>
                  <a:cubicBezTo>
                    <a:pt x="29727" y="152"/>
                    <a:pt x="29757" y="152"/>
                    <a:pt x="29757" y="152"/>
                  </a:cubicBezTo>
                  <a:cubicBezTo>
                    <a:pt x="29757" y="182"/>
                    <a:pt x="29757" y="213"/>
                    <a:pt x="29757" y="243"/>
                  </a:cubicBezTo>
                  <a:cubicBezTo>
                    <a:pt x="29757" y="334"/>
                    <a:pt x="29697" y="456"/>
                    <a:pt x="29697" y="486"/>
                  </a:cubicBezTo>
                  <a:cubicBezTo>
                    <a:pt x="29727" y="456"/>
                    <a:pt x="29727" y="395"/>
                    <a:pt x="29757" y="334"/>
                  </a:cubicBezTo>
                  <a:lnTo>
                    <a:pt x="29757" y="334"/>
                  </a:lnTo>
                  <a:cubicBezTo>
                    <a:pt x="29745" y="383"/>
                    <a:pt x="29748" y="403"/>
                    <a:pt x="29757" y="403"/>
                  </a:cubicBezTo>
                  <a:cubicBezTo>
                    <a:pt x="29758" y="403"/>
                    <a:pt x="29758" y="402"/>
                    <a:pt x="29759" y="402"/>
                  </a:cubicBezTo>
                  <a:lnTo>
                    <a:pt x="29759" y="402"/>
                  </a:lnTo>
                  <a:cubicBezTo>
                    <a:pt x="29758" y="410"/>
                    <a:pt x="29757" y="417"/>
                    <a:pt x="29757" y="426"/>
                  </a:cubicBezTo>
                  <a:cubicBezTo>
                    <a:pt x="29757" y="417"/>
                    <a:pt x="29760" y="409"/>
                    <a:pt x="29763" y="400"/>
                  </a:cubicBezTo>
                  <a:lnTo>
                    <a:pt x="29763" y="400"/>
                  </a:lnTo>
                  <a:cubicBezTo>
                    <a:pt x="29762" y="401"/>
                    <a:pt x="29760" y="402"/>
                    <a:pt x="29759" y="402"/>
                  </a:cubicBezTo>
                  <a:lnTo>
                    <a:pt x="29759" y="402"/>
                  </a:lnTo>
                  <a:cubicBezTo>
                    <a:pt x="29766" y="356"/>
                    <a:pt x="29792" y="326"/>
                    <a:pt x="29818" y="274"/>
                  </a:cubicBezTo>
                  <a:lnTo>
                    <a:pt x="29818" y="274"/>
                  </a:lnTo>
                  <a:cubicBezTo>
                    <a:pt x="29818" y="304"/>
                    <a:pt x="29818" y="304"/>
                    <a:pt x="29788" y="334"/>
                  </a:cubicBezTo>
                  <a:cubicBezTo>
                    <a:pt x="29788" y="356"/>
                    <a:pt x="29772" y="378"/>
                    <a:pt x="29763" y="400"/>
                  </a:cubicBezTo>
                  <a:lnTo>
                    <a:pt x="29763" y="400"/>
                  </a:lnTo>
                  <a:cubicBezTo>
                    <a:pt x="29778" y="391"/>
                    <a:pt x="29802" y="352"/>
                    <a:pt x="29818" y="304"/>
                  </a:cubicBezTo>
                  <a:cubicBezTo>
                    <a:pt x="29849" y="243"/>
                    <a:pt x="29879" y="213"/>
                    <a:pt x="29879" y="152"/>
                  </a:cubicBezTo>
                  <a:cubicBezTo>
                    <a:pt x="29879" y="122"/>
                    <a:pt x="29879" y="122"/>
                    <a:pt x="29879" y="91"/>
                  </a:cubicBezTo>
                  <a:lnTo>
                    <a:pt x="29879" y="61"/>
                  </a:lnTo>
                  <a:cubicBezTo>
                    <a:pt x="29849" y="30"/>
                    <a:pt x="29849" y="30"/>
                    <a:pt x="29818" y="0"/>
                  </a:cubicBezTo>
                  <a:close/>
                  <a:moveTo>
                    <a:pt x="36110" y="47235"/>
                  </a:moveTo>
                  <a:cubicBezTo>
                    <a:pt x="36323" y="47326"/>
                    <a:pt x="36536" y="47356"/>
                    <a:pt x="36748" y="47417"/>
                  </a:cubicBezTo>
                  <a:lnTo>
                    <a:pt x="36870" y="47417"/>
                  </a:lnTo>
                  <a:cubicBezTo>
                    <a:pt x="36627" y="47356"/>
                    <a:pt x="36353" y="47296"/>
                    <a:pt x="36110" y="47235"/>
                  </a:cubicBezTo>
                  <a:close/>
                  <a:moveTo>
                    <a:pt x="27447" y="47174"/>
                  </a:moveTo>
                  <a:lnTo>
                    <a:pt x="27447" y="47174"/>
                  </a:lnTo>
                  <a:cubicBezTo>
                    <a:pt x="27599" y="47296"/>
                    <a:pt x="27782" y="47356"/>
                    <a:pt x="27934" y="47417"/>
                  </a:cubicBezTo>
                  <a:lnTo>
                    <a:pt x="27964" y="47448"/>
                  </a:lnTo>
                  <a:lnTo>
                    <a:pt x="28055" y="47448"/>
                  </a:lnTo>
                  <a:cubicBezTo>
                    <a:pt x="27842" y="47387"/>
                    <a:pt x="27630" y="47296"/>
                    <a:pt x="27447" y="47174"/>
                  </a:cubicBezTo>
                  <a:close/>
                  <a:moveTo>
                    <a:pt x="28238" y="47508"/>
                  </a:moveTo>
                  <a:cubicBezTo>
                    <a:pt x="28298" y="47508"/>
                    <a:pt x="28329" y="47539"/>
                    <a:pt x="28390" y="47539"/>
                  </a:cubicBezTo>
                  <a:lnTo>
                    <a:pt x="28390" y="4750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03" name="Google Shape;4103;p75"/>
          <p:cNvSpPr txBox="1">
            <a:spLocks noGrp="1"/>
          </p:cNvSpPr>
          <p:nvPr>
            <p:ph type="title"/>
          </p:nvPr>
        </p:nvSpPr>
        <p:spPr>
          <a:xfrm>
            <a:off x="634050" y="586225"/>
            <a:ext cx="5177616" cy="123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dirty="0">
                <a:latin typeface="Comic Sans MS" panose="030F0702030302020204" pitchFamily="66" charset="0"/>
              </a:rPr>
              <a:t>Thanks!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DFB8D781-8790-4C47-A2E8-829A1DB673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0250" y="1818325"/>
            <a:ext cx="5718028" cy="753600"/>
          </a:xfrm>
        </p:spPr>
        <p:txBody>
          <a:bodyPr>
            <a:normAutofit fontScale="92500"/>
          </a:bodyPr>
          <a:lstStyle/>
          <a:p>
            <a:r>
              <a:rPr lang="en-US" altLang="zh-TW" sz="3200" b="1" dirty="0">
                <a:latin typeface="Comic Sans MS" panose="030F0702030302020204" pitchFamily="66" charset="0"/>
              </a:rPr>
              <a:t>Happy Dragon Boat Festival</a:t>
            </a:r>
            <a:endParaRPr lang="zh-TW" altLang="en-US" sz="3200" b="1" dirty="0">
              <a:latin typeface="Comic Sans MS" panose="030F0702030302020204" pitchFamily="66" charset="0"/>
            </a:endParaRPr>
          </a:p>
        </p:txBody>
      </p:sp>
      <p:grpSp>
        <p:nvGrpSpPr>
          <p:cNvPr id="20" name="Google Shape;2361;p46">
            <a:extLst>
              <a:ext uri="{FF2B5EF4-FFF2-40B4-BE49-F238E27FC236}">
                <a16:creationId xmlns:a16="http://schemas.microsoft.com/office/drawing/2014/main" id="{31F4F4FF-C7D6-498D-8D3F-FCB10E9DC864}"/>
              </a:ext>
            </a:extLst>
          </p:cNvPr>
          <p:cNvGrpSpPr/>
          <p:nvPr/>
        </p:nvGrpSpPr>
        <p:grpSpPr>
          <a:xfrm>
            <a:off x="128248" y="2677375"/>
            <a:ext cx="4343975" cy="1502950"/>
            <a:chOff x="-439725" y="3379450"/>
            <a:chExt cx="4343975" cy="1502950"/>
          </a:xfrm>
        </p:grpSpPr>
        <p:sp>
          <p:nvSpPr>
            <p:cNvPr id="21" name="Google Shape;2362;p46">
              <a:extLst>
                <a:ext uri="{FF2B5EF4-FFF2-40B4-BE49-F238E27FC236}">
                  <a16:creationId xmlns:a16="http://schemas.microsoft.com/office/drawing/2014/main" id="{BC9AE159-CB5C-4AEA-BEC2-ACF06C327D5C}"/>
                </a:ext>
              </a:extLst>
            </p:cNvPr>
            <p:cNvSpPr/>
            <p:nvPr/>
          </p:nvSpPr>
          <p:spPr>
            <a:xfrm flipH="1">
              <a:off x="2896000" y="4520450"/>
              <a:ext cx="582950" cy="138475"/>
            </a:xfrm>
            <a:custGeom>
              <a:avLst/>
              <a:gdLst/>
              <a:ahLst/>
              <a:cxnLst/>
              <a:rect l="l" t="t" r="r" b="b"/>
              <a:pathLst>
                <a:path w="23318" h="5539" extrusionOk="0">
                  <a:moveTo>
                    <a:pt x="2769" y="1"/>
                  </a:moveTo>
                  <a:cubicBezTo>
                    <a:pt x="1235" y="1"/>
                    <a:pt x="1" y="1235"/>
                    <a:pt x="1" y="2770"/>
                  </a:cubicBezTo>
                  <a:cubicBezTo>
                    <a:pt x="1" y="4304"/>
                    <a:pt x="1235" y="5538"/>
                    <a:pt x="2769" y="5538"/>
                  </a:cubicBezTo>
                  <a:lnTo>
                    <a:pt x="20549" y="5538"/>
                  </a:lnTo>
                  <a:cubicBezTo>
                    <a:pt x="22083" y="5538"/>
                    <a:pt x="23317" y="4304"/>
                    <a:pt x="23317" y="2770"/>
                  </a:cubicBezTo>
                  <a:cubicBezTo>
                    <a:pt x="23317" y="1235"/>
                    <a:pt x="22083" y="1"/>
                    <a:pt x="20549" y="1"/>
                  </a:cubicBezTo>
                  <a:close/>
                </a:path>
              </a:pathLst>
            </a:custGeom>
            <a:solidFill>
              <a:srgbClr val="000000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363;p46">
              <a:extLst>
                <a:ext uri="{FF2B5EF4-FFF2-40B4-BE49-F238E27FC236}">
                  <a16:creationId xmlns:a16="http://schemas.microsoft.com/office/drawing/2014/main" id="{BFC0F511-FC11-40A1-95AC-5CADFE553370}"/>
                </a:ext>
              </a:extLst>
            </p:cNvPr>
            <p:cNvSpPr/>
            <p:nvPr/>
          </p:nvSpPr>
          <p:spPr>
            <a:xfrm flipH="1">
              <a:off x="-76950" y="4703925"/>
              <a:ext cx="3124750" cy="178475"/>
            </a:xfrm>
            <a:custGeom>
              <a:avLst/>
              <a:gdLst/>
              <a:ahLst/>
              <a:cxnLst/>
              <a:rect l="l" t="t" r="r" b="b"/>
              <a:pathLst>
                <a:path w="124990" h="7139" extrusionOk="0">
                  <a:moveTo>
                    <a:pt x="3603" y="1"/>
                  </a:moveTo>
                  <a:cubicBezTo>
                    <a:pt x="1602" y="1"/>
                    <a:pt x="0" y="1602"/>
                    <a:pt x="0" y="3570"/>
                  </a:cubicBezTo>
                  <a:cubicBezTo>
                    <a:pt x="0" y="5571"/>
                    <a:pt x="1602" y="7139"/>
                    <a:pt x="3603" y="7139"/>
                  </a:cubicBezTo>
                  <a:lnTo>
                    <a:pt x="121420" y="7139"/>
                  </a:lnTo>
                  <a:cubicBezTo>
                    <a:pt x="123389" y="7139"/>
                    <a:pt x="124990" y="5571"/>
                    <a:pt x="124990" y="3570"/>
                  </a:cubicBezTo>
                  <a:cubicBezTo>
                    <a:pt x="124990" y="1602"/>
                    <a:pt x="123389" y="1"/>
                    <a:pt x="121420" y="1"/>
                  </a:cubicBezTo>
                  <a:close/>
                </a:path>
              </a:pathLst>
            </a:custGeom>
            <a:solidFill>
              <a:srgbClr val="000000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64;p46">
              <a:extLst>
                <a:ext uri="{FF2B5EF4-FFF2-40B4-BE49-F238E27FC236}">
                  <a16:creationId xmlns:a16="http://schemas.microsoft.com/office/drawing/2014/main" id="{1909F395-8DCB-4CF0-BCBE-78F6E2D9D8B8}"/>
                </a:ext>
              </a:extLst>
            </p:cNvPr>
            <p:cNvSpPr/>
            <p:nvPr/>
          </p:nvSpPr>
          <p:spPr>
            <a:xfrm flipH="1">
              <a:off x="2785100" y="3598675"/>
              <a:ext cx="605450" cy="254175"/>
            </a:xfrm>
            <a:custGeom>
              <a:avLst/>
              <a:gdLst/>
              <a:ahLst/>
              <a:cxnLst/>
              <a:rect l="l" t="t" r="r" b="b"/>
              <a:pathLst>
                <a:path w="24218" h="10167" extrusionOk="0">
                  <a:moveTo>
                    <a:pt x="21456" y="1"/>
                  </a:moveTo>
                  <a:cubicBezTo>
                    <a:pt x="21208" y="1"/>
                    <a:pt x="20950" y="93"/>
                    <a:pt x="20715" y="312"/>
                  </a:cubicBezTo>
                  <a:lnTo>
                    <a:pt x="16946" y="4082"/>
                  </a:lnTo>
                  <a:lnTo>
                    <a:pt x="1468" y="4082"/>
                  </a:lnTo>
                  <a:cubicBezTo>
                    <a:pt x="1" y="4082"/>
                    <a:pt x="1" y="6283"/>
                    <a:pt x="1468" y="6283"/>
                  </a:cubicBezTo>
                  <a:lnTo>
                    <a:pt x="9774" y="6283"/>
                  </a:lnTo>
                  <a:lnTo>
                    <a:pt x="14077" y="9953"/>
                  </a:lnTo>
                  <a:cubicBezTo>
                    <a:pt x="14292" y="10102"/>
                    <a:pt x="14511" y="10167"/>
                    <a:pt x="14719" y="10167"/>
                  </a:cubicBezTo>
                  <a:cubicBezTo>
                    <a:pt x="15578" y="10167"/>
                    <a:pt x="16237" y="9064"/>
                    <a:pt x="15512" y="8285"/>
                  </a:cubicBezTo>
                  <a:lnTo>
                    <a:pt x="13210" y="6317"/>
                  </a:lnTo>
                  <a:lnTo>
                    <a:pt x="22750" y="6317"/>
                  </a:lnTo>
                  <a:cubicBezTo>
                    <a:pt x="24218" y="6317"/>
                    <a:pt x="24218" y="4082"/>
                    <a:pt x="22750" y="4082"/>
                  </a:cubicBezTo>
                  <a:lnTo>
                    <a:pt x="20082" y="4082"/>
                  </a:lnTo>
                  <a:lnTo>
                    <a:pt x="22283" y="1880"/>
                  </a:lnTo>
                  <a:cubicBezTo>
                    <a:pt x="23032" y="1080"/>
                    <a:pt x="22303" y="1"/>
                    <a:pt x="214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365;p46">
              <a:extLst>
                <a:ext uri="{FF2B5EF4-FFF2-40B4-BE49-F238E27FC236}">
                  <a16:creationId xmlns:a16="http://schemas.microsoft.com/office/drawing/2014/main" id="{D5A608D4-1B77-4922-933E-7EC69A36B398}"/>
                </a:ext>
              </a:extLst>
            </p:cNvPr>
            <p:cNvSpPr/>
            <p:nvPr/>
          </p:nvSpPr>
          <p:spPr>
            <a:xfrm flipH="1">
              <a:off x="3365500" y="3853225"/>
              <a:ext cx="326100" cy="332025"/>
            </a:xfrm>
            <a:custGeom>
              <a:avLst/>
              <a:gdLst/>
              <a:ahLst/>
              <a:cxnLst/>
              <a:rect l="l" t="t" r="r" b="b"/>
              <a:pathLst>
                <a:path w="13044" h="13281" extrusionOk="0">
                  <a:moveTo>
                    <a:pt x="8042" y="1"/>
                  </a:moveTo>
                  <a:cubicBezTo>
                    <a:pt x="7964" y="1"/>
                    <a:pt x="7885" y="2"/>
                    <a:pt x="7806" y="4"/>
                  </a:cubicBezTo>
                  <a:cubicBezTo>
                    <a:pt x="8207" y="5074"/>
                    <a:pt x="4938" y="9744"/>
                    <a:pt x="1" y="11079"/>
                  </a:cubicBezTo>
                  <a:cubicBezTo>
                    <a:pt x="1569" y="12480"/>
                    <a:pt x="3603" y="13280"/>
                    <a:pt x="5738" y="13280"/>
                  </a:cubicBezTo>
                  <a:cubicBezTo>
                    <a:pt x="7873" y="13214"/>
                    <a:pt x="10008" y="12780"/>
                    <a:pt x="11976" y="11979"/>
                  </a:cubicBezTo>
                  <a:cubicBezTo>
                    <a:pt x="12310" y="11879"/>
                    <a:pt x="12576" y="11713"/>
                    <a:pt x="12810" y="11446"/>
                  </a:cubicBezTo>
                  <a:cubicBezTo>
                    <a:pt x="13010" y="11112"/>
                    <a:pt x="13043" y="10745"/>
                    <a:pt x="13010" y="10378"/>
                  </a:cubicBezTo>
                  <a:lnTo>
                    <a:pt x="12610" y="3540"/>
                  </a:lnTo>
                  <a:cubicBezTo>
                    <a:pt x="12576" y="2706"/>
                    <a:pt x="12510" y="1772"/>
                    <a:pt x="11909" y="1172"/>
                  </a:cubicBezTo>
                  <a:cubicBezTo>
                    <a:pt x="11642" y="938"/>
                    <a:pt x="11342" y="738"/>
                    <a:pt x="11009" y="605"/>
                  </a:cubicBezTo>
                  <a:cubicBezTo>
                    <a:pt x="10079" y="202"/>
                    <a:pt x="9064" y="1"/>
                    <a:pt x="80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366;p46">
              <a:extLst>
                <a:ext uri="{FF2B5EF4-FFF2-40B4-BE49-F238E27FC236}">
                  <a16:creationId xmlns:a16="http://schemas.microsoft.com/office/drawing/2014/main" id="{B9D03013-6FE7-46D0-9480-56A402978E6F}"/>
                </a:ext>
              </a:extLst>
            </p:cNvPr>
            <p:cNvSpPr/>
            <p:nvPr/>
          </p:nvSpPr>
          <p:spPr>
            <a:xfrm flipH="1">
              <a:off x="3345500" y="3967700"/>
              <a:ext cx="532900" cy="196550"/>
            </a:xfrm>
            <a:custGeom>
              <a:avLst/>
              <a:gdLst/>
              <a:ahLst/>
              <a:cxnLst/>
              <a:rect l="l" t="t" r="r" b="b"/>
              <a:pathLst>
                <a:path w="21316" h="7862" extrusionOk="0">
                  <a:moveTo>
                    <a:pt x="6647" y="1"/>
                  </a:moveTo>
                  <a:cubicBezTo>
                    <a:pt x="4599" y="1"/>
                    <a:pt x="2628" y="886"/>
                    <a:pt x="1235" y="2430"/>
                  </a:cubicBezTo>
                  <a:cubicBezTo>
                    <a:pt x="501" y="3231"/>
                    <a:pt x="67" y="4265"/>
                    <a:pt x="34" y="5366"/>
                  </a:cubicBezTo>
                  <a:cubicBezTo>
                    <a:pt x="1" y="6466"/>
                    <a:pt x="701" y="7434"/>
                    <a:pt x="1735" y="7801"/>
                  </a:cubicBezTo>
                  <a:cubicBezTo>
                    <a:pt x="1934" y="7842"/>
                    <a:pt x="2133" y="7862"/>
                    <a:pt x="2329" y="7862"/>
                  </a:cubicBezTo>
                  <a:cubicBezTo>
                    <a:pt x="3088" y="7862"/>
                    <a:pt x="3807" y="7563"/>
                    <a:pt x="4337" y="7034"/>
                  </a:cubicBezTo>
                  <a:cubicBezTo>
                    <a:pt x="5004" y="6400"/>
                    <a:pt x="5638" y="5666"/>
                    <a:pt x="6172" y="4899"/>
                  </a:cubicBezTo>
                  <a:cubicBezTo>
                    <a:pt x="6706" y="4131"/>
                    <a:pt x="7506" y="3564"/>
                    <a:pt x="8373" y="3231"/>
                  </a:cubicBezTo>
                  <a:cubicBezTo>
                    <a:pt x="8685" y="3164"/>
                    <a:pt x="9003" y="3131"/>
                    <a:pt x="9322" y="3131"/>
                  </a:cubicBezTo>
                  <a:cubicBezTo>
                    <a:pt x="9960" y="3131"/>
                    <a:pt x="10597" y="3264"/>
                    <a:pt x="11175" y="3531"/>
                  </a:cubicBezTo>
                  <a:cubicBezTo>
                    <a:pt x="12043" y="3965"/>
                    <a:pt x="12943" y="4298"/>
                    <a:pt x="13844" y="4598"/>
                  </a:cubicBezTo>
                  <a:cubicBezTo>
                    <a:pt x="14364" y="4731"/>
                    <a:pt x="14892" y="4799"/>
                    <a:pt x="15416" y="4799"/>
                  </a:cubicBezTo>
                  <a:cubicBezTo>
                    <a:pt x="16340" y="4799"/>
                    <a:pt x="17251" y="4590"/>
                    <a:pt x="18080" y="4165"/>
                  </a:cubicBezTo>
                  <a:cubicBezTo>
                    <a:pt x="19381" y="3498"/>
                    <a:pt x="20449" y="2430"/>
                    <a:pt x="21049" y="1096"/>
                  </a:cubicBezTo>
                  <a:cubicBezTo>
                    <a:pt x="21149" y="862"/>
                    <a:pt x="21316" y="195"/>
                    <a:pt x="20949" y="95"/>
                  </a:cubicBezTo>
                  <a:cubicBezTo>
                    <a:pt x="20940" y="93"/>
                    <a:pt x="20931" y="91"/>
                    <a:pt x="20921" y="91"/>
                  </a:cubicBezTo>
                  <a:cubicBezTo>
                    <a:pt x="20680" y="91"/>
                    <a:pt x="20243" y="869"/>
                    <a:pt x="20115" y="1029"/>
                  </a:cubicBezTo>
                  <a:cubicBezTo>
                    <a:pt x="19481" y="1730"/>
                    <a:pt x="18681" y="2230"/>
                    <a:pt x="17813" y="2497"/>
                  </a:cubicBezTo>
                  <a:cubicBezTo>
                    <a:pt x="17330" y="2634"/>
                    <a:pt x="16837" y="2693"/>
                    <a:pt x="16342" y="2693"/>
                  </a:cubicBezTo>
                  <a:cubicBezTo>
                    <a:pt x="15024" y="2693"/>
                    <a:pt x="13688" y="2272"/>
                    <a:pt x="12476" y="1763"/>
                  </a:cubicBezTo>
                  <a:cubicBezTo>
                    <a:pt x="10775" y="1063"/>
                    <a:pt x="9107" y="229"/>
                    <a:pt x="7273" y="28"/>
                  </a:cubicBezTo>
                  <a:cubicBezTo>
                    <a:pt x="7064" y="10"/>
                    <a:pt x="6855" y="1"/>
                    <a:pt x="66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367;p46">
              <a:extLst>
                <a:ext uri="{FF2B5EF4-FFF2-40B4-BE49-F238E27FC236}">
                  <a16:creationId xmlns:a16="http://schemas.microsoft.com/office/drawing/2014/main" id="{0CB2D0CC-4FE8-42EC-A2C1-F7C29F6D02C5}"/>
                </a:ext>
              </a:extLst>
            </p:cNvPr>
            <p:cNvSpPr/>
            <p:nvPr/>
          </p:nvSpPr>
          <p:spPr>
            <a:xfrm flipH="1">
              <a:off x="3399700" y="4021775"/>
              <a:ext cx="442000" cy="123450"/>
            </a:xfrm>
            <a:custGeom>
              <a:avLst/>
              <a:gdLst/>
              <a:ahLst/>
              <a:cxnLst/>
              <a:rect l="l" t="t" r="r" b="b"/>
              <a:pathLst>
                <a:path w="17680" h="4938" fill="none" extrusionOk="0">
                  <a:moveTo>
                    <a:pt x="17680" y="434"/>
                  </a:moveTo>
                  <a:cubicBezTo>
                    <a:pt x="16012" y="1235"/>
                    <a:pt x="13410" y="1368"/>
                    <a:pt x="11609" y="968"/>
                  </a:cubicBezTo>
                  <a:cubicBezTo>
                    <a:pt x="9807" y="567"/>
                    <a:pt x="8040" y="0"/>
                    <a:pt x="6172" y="134"/>
                  </a:cubicBezTo>
                  <a:cubicBezTo>
                    <a:pt x="3903" y="301"/>
                    <a:pt x="1835" y="1568"/>
                    <a:pt x="634" y="3503"/>
                  </a:cubicBezTo>
                  <a:cubicBezTo>
                    <a:pt x="367" y="3970"/>
                    <a:pt x="167" y="4437"/>
                    <a:pt x="0" y="4937"/>
                  </a:cubicBezTo>
                </a:path>
              </a:pathLst>
            </a:custGeom>
            <a:noFill/>
            <a:ln w="1675" cap="rnd" cmpd="sng">
              <a:solidFill>
                <a:srgbClr val="0922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368;p46">
              <a:extLst>
                <a:ext uri="{FF2B5EF4-FFF2-40B4-BE49-F238E27FC236}">
                  <a16:creationId xmlns:a16="http://schemas.microsoft.com/office/drawing/2014/main" id="{54A51369-664E-40D8-A690-E15D67883257}"/>
                </a:ext>
              </a:extLst>
            </p:cNvPr>
            <p:cNvSpPr/>
            <p:nvPr/>
          </p:nvSpPr>
          <p:spPr>
            <a:xfrm flipH="1">
              <a:off x="3392200" y="3854975"/>
              <a:ext cx="427825" cy="313600"/>
            </a:xfrm>
            <a:custGeom>
              <a:avLst/>
              <a:gdLst/>
              <a:ahLst/>
              <a:cxnLst/>
              <a:rect l="l" t="t" r="r" b="b"/>
              <a:pathLst>
                <a:path w="17113" h="12544" extrusionOk="0">
                  <a:moveTo>
                    <a:pt x="1569" y="1"/>
                  </a:moveTo>
                  <a:lnTo>
                    <a:pt x="1569" y="1"/>
                  </a:lnTo>
                  <a:cubicBezTo>
                    <a:pt x="1564" y="14"/>
                    <a:pt x="1560" y="27"/>
                    <a:pt x="1556" y="40"/>
                  </a:cubicBezTo>
                  <a:lnTo>
                    <a:pt x="1556" y="40"/>
                  </a:lnTo>
                  <a:lnTo>
                    <a:pt x="1569" y="34"/>
                  </a:lnTo>
                  <a:lnTo>
                    <a:pt x="1569" y="1"/>
                  </a:lnTo>
                  <a:close/>
                  <a:moveTo>
                    <a:pt x="10975" y="1168"/>
                  </a:moveTo>
                  <a:lnTo>
                    <a:pt x="10942" y="1202"/>
                  </a:lnTo>
                  <a:lnTo>
                    <a:pt x="10982" y="1197"/>
                  </a:lnTo>
                  <a:lnTo>
                    <a:pt x="10982" y="1197"/>
                  </a:lnTo>
                  <a:cubicBezTo>
                    <a:pt x="10980" y="1187"/>
                    <a:pt x="10978" y="1178"/>
                    <a:pt x="10975" y="1168"/>
                  </a:cubicBezTo>
                  <a:close/>
                  <a:moveTo>
                    <a:pt x="6505" y="1902"/>
                  </a:moveTo>
                  <a:lnTo>
                    <a:pt x="6472" y="1936"/>
                  </a:lnTo>
                  <a:lnTo>
                    <a:pt x="6516" y="1930"/>
                  </a:lnTo>
                  <a:lnTo>
                    <a:pt x="6516" y="1930"/>
                  </a:lnTo>
                  <a:lnTo>
                    <a:pt x="6505" y="1902"/>
                  </a:lnTo>
                  <a:close/>
                  <a:moveTo>
                    <a:pt x="14745" y="701"/>
                  </a:moveTo>
                  <a:lnTo>
                    <a:pt x="13143" y="868"/>
                  </a:lnTo>
                  <a:cubicBezTo>
                    <a:pt x="13210" y="1002"/>
                    <a:pt x="13244" y="1102"/>
                    <a:pt x="13277" y="1202"/>
                  </a:cubicBezTo>
                  <a:lnTo>
                    <a:pt x="13410" y="1335"/>
                  </a:lnTo>
                  <a:lnTo>
                    <a:pt x="13444" y="1435"/>
                  </a:lnTo>
                  <a:lnTo>
                    <a:pt x="13544" y="1635"/>
                  </a:lnTo>
                  <a:lnTo>
                    <a:pt x="13544" y="1669"/>
                  </a:lnTo>
                  <a:cubicBezTo>
                    <a:pt x="13577" y="1735"/>
                    <a:pt x="13577" y="1802"/>
                    <a:pt x="13610" y="1869"/>
                  </a:cubicBezTo>
                  <a:cubicBezTo>
                    <a:pt x="13863" y="2375"/>
                    <a:pt x="14058" y="2567"/>
                    <a:pt x="14209" y="2567"/>
                  </a:cubicBezTo>
                  <a:cubicBezTo>
                    <a:pt x="14436" y="2567"/>
                    <a:pt x="14564" y="2130"/>
                    <a:pt x="14645" y="1669"/>
                  </a:cubicBezTo>
                  <a:cubicBezTo>
                    <a:pt x="14645" y="1602"/>
                    <a:pt x="14678" y="1535"/>
                    <a:pt x="14678" y="1469"/>
                  </a:cubicBezTo>
                  <a:lnTo>
                    <a:pt x="14678" y="1435"/>
                  </a:lnTo>
                  <a:cubicBezTo>
                    <a:pt x="14678" y="1302"/>
                    <a:pt x="14711" y="1168"/>
                    <a:pt x="14745" y="1068"/>
                  </a:cubicBezTo>
                  <a:cubicBezTo>
                    <a:pt x="14745" y="1035"/>
                    <a:pt x="14745" y="968"/>
                    <a:pt x="14745" y="902"/>
                  </a:cubicBezTo>
                  <a:cubicBezTo>
                    <a:pt x="14745" y="868"/>
                    <a:pt x="14745" y="835"/>
                    <a:pt x="14745" y="801"/>
                  </a:cubicBezTo>
                  <a:cubicBezTo>
                    <a:pt x="14745" y="768"/>
                    <a:pt x="14745" y="735"/>
                    <a:pt x="14745" y="735"/>
                  </a:cubicBezTo>
                  <a:lnTo>
                    <a:pt x="14745" y="701"/>
                  </a:lnTo>
                  <a:close/>
                  <a:moveTo>
                    <a:pt x="12510" y="1002"/>
                  </a:moveTo>
                  <a:lnTo>
                    <a:pt x="10982" y="1197"/>
                  </a:lnTo>
                  <a:lnTo>
                    <a:pt x="10982" y="1197"/>
                  </a:lnTo>
                  <a:cubicBezTo>
                    <a:pt x="11014" y="1316"/>
                    <a:pt x="11047" y="1409"/>
                    <a:pt x="11109" y="1502"/>
                  </a:cubicBezTo>
                  <a:cubicBezTo>
                    <a:pt x="11142" y="1602"/>
                    <a:pt x="11142" y="1635"/>
                    <a:pt x="11175" y="1702"/>
                  </a:cubicBezTo>
                  <a:cubicBezTo>
                    <a:pt x="11175" y="1735"/>
                    <a:pt x="11209" y="1769"/>
                    <a:pt x="11209" y="1802"/>
                  </a:cubicBezTo>
                  <a:lnTo>
                    <a:pt x="11309" y="2002"/>
                  </a:lnTo>
                  <a:lnTo>
                    <a:pt x="11309" y="2036"/>
                  </a:lnTo>
                  <a:cubicBezTo>
                    <a:pt x="11309" y="2102"/>
                    <a:pt x="11376" y="2169"/>
                    <a:pt x="11409" y="2236"/>
                  </a:cubicBezTo>
                  <a:cubicBezTo>
                    <a:pt x="11647" y="2725"/>
                    <a:pt x="11837" y="2910"/>
                    <a:pt x="11989" y="2910"/>
                  </a:cubicBezTo>
                  <a:cubicBezTo>
                    <a:pt x="12221" y="2910"/>
                    <a:pt x="12362" y="2479"/>
                    <a:pt x="12443" y="2036"/>
                  </a:cubicBezTo>
                  <a:lnTo>
                    <a:pt x="12443" y="2002"/>
                  </a:lnTo>
                  <a:cubicBezTo>
                    <a:pt x="12443" y="1936"/>
                    <a:pt x="12443" y="1869"/>
                    <a:pt x="12476" y="1802"/>
                  </a:cubicBezTo>
                  <a:cubicBezTo>
                    <a:pt x="12476" y="1669"/>
                    <a:pt x="12510" y="1535"/>
                    <a:pt x="12510" y="1435"/>
                  </a:cubicBezTo>
                  <a:lnTo>
                    <a:pt x="12510" y="1402"/>
                  </a:lnTo>
                  <a:lnTo>
                    <a:pt x="12510" y="1235"/>
                  </a:lnTo>
                  <a:lnTo>
                    <a:pt x="12510" y="1135"/>
                  </a:lnTo>
                  <a:cubicBezTo>
                    <a:pt x="12510" y="1102"/>
                    <a:pt x="12510" y="1068"/>
                    <a:pt x="12510" y="1035"/>
                  </a:cubicBezTo>
                  <a:lnTo>
                    <a:pt x="12510" y="1002"/>
                  </a:lnTo>
                  <a:close/>
                  <a:moveTo>
                    <a:pt x="10275" y="1335"/>
                  </a:moveTo>
                  <a:lnTo>
                    <a:pt x="8907" y="1502"/>
                  </a:lnTo>
                  <a:lnTo>
                    <a:pt x="8740" y="1535"/>
                  </a:lnTo>
                  <a:lnTo>
                    <a:pt x="8874" y="1869"/>
                  </a:lnTo>
                  <a:cubicBezTo>
                    <a:pt x="8874" y="1936"/>
                    <a:pt x="8907" y="2002"/>
                    <a:pt x="8940" y="2036"/>
                  </a:cubicBezTo>
                  <a:cubicBezTo>
                    <a:pt x="8940" y="2069"/>
                    <a:pt x="8974" y="2102"/>
                    <a:pt x="8974" y="2136"/>
                  </a:cubicBezTo>
                  <a:cubicBezTo>
                    <a:pt x="9007" y="2236"/>
                    <a:pt x="9041" y="2303"/>
                    <a:pt x="9074" y="2369"/>
                  </a:cubicBezTo>
                  <a:lnTo>
                    <a:pt x="9074" y="2403"/>
                  </a:lnTo>
                  <a:lnTo>
                    <a:pt x="9174" y="2603"/>
                  </a:lnTo>
                  <a:cubicBezTo>
                    <a:pt x="9410" y="3089"/>
                    <a:pt x="9600" y="3275"/>
                    <a:pt x="9752" y="3275"/>
                  </a:cubicBezTo>
                  <a:cubicBezTo>
                    <a:pt x="9985" y="3275"/>
                    <a:pt x="10127" y="2834"/>
                    <a:pt x="10208" y="2369"/>
                  </a:cubicBezTo>
                  <a:cubicBezTo>
                    <a:pt x="10208" y="2303"/>
                    <a:pt x="10208" y="2236"/>
                    <a:pt x="10241" y="2169"/>
                  </a:cubicBezTo>
                  <a:cubicBezTo>
                    <a:pt x="10241" y="2036"/>
                    <a:pt x="10275" y="1936"/>
                    <a:pt x="10275" y="1802"/>
                  </a:cubicBezTo>
                  <a:lnTo>
                    <a:pt x="10275" y="1669"/>
                  </a:lnTo>
                  <a:lnTo>
                    <a:pt x="10275" y="1535"/>
                  </a:lnTo>
                  <a:cubicBezTo>
                    <a:pt x="10275" y="1502"/>
                    <a:pt x="10275" y="1469"/>
                    <a:pt x="10275" y="1469"/>
                  </a:cubicBezTo>
                  <a:lnTo>
                    <a:pt x="10275" y="1335"/>
                  </a:lnTo>
                  <a:close/>
                  <a:moveTo>
                    <a:pt x="8040" y="1735"/>
                  </a:moveTo>
                  <a:lnTo>
                    <a:pt x="6516" y="1930"/>
                  </a:lnTo>
                  <a:lnTo>
                    <a:pt x="6516" y="1930"/>
                  </a:lnTo>
                  <a:lnTo>
                    <a:pt x="6639" y="2236"/>
                  </a:lnTo>
                  <a:cubicBezTo>
                    <a:pt x="6672" y="2303"/>
                    <a:pt x="6672" y="2336"/>
                    <a:pt x="6706" y="2403"/>
                  </a:cubicBezTo>
                  <a:lnTo>
                    <a:pt x="6739" y="2503"/>
                  </a:lnTo>
                  <a:cubicBezTo>
                    <a:pt x="6772" y="2569"/>
                    <a:pt x="6806" y="2636"/>
                    <a:pt x="6839" y="2736"/>
                  </a:cubicBezTo>
                  <a:lnTo>
                    <a:pt x="6939" y="2936"/>
                  </a:lnTo>
                  <a:cubicBezTo>
                    <a:pt x="7175" y="3422"/>
                    <a:pt x="7365" y="3608"/>
                    <a:pt x="7517" y="3608"/>
                  </a:cubicBezTo>
                  <a:cubicBezTo>
                    <a:pt x="7750" y="3608"/>
                    <a:pt x="7892" y="3168"/>
                    <a:pt x="7973" y="2703"/>
                  </a:cubicBezTo>
                  <a:cubicBezTo>
                    <a:pt x="7973" y="2636"/>
                    <a:pt x="7973" y="2569"/>
                    <a:pt x="8006" y="2503"/>
                  </a:cubicBezTo>
                  <a:cubicBezTo>
                    <a:pt x="8006" y="2369"/>
                    <a:pt x="8040" y="2236"/>
                    <a:pt x="8040" y="2102"/>
                  </a:cubicBezTo>
                  <a:lnTo>
                    <a:pt x="8040" y="1969"/>
                  </a:lnTo>
                  <a:lnTo>
                    <a:pt x="8040" y="1836"/>
                  </a:lnTo>
                  <a:cubicBezTo>
                    <a:pt x="8040" y="1802"/>
                    <a:pt x="8040" y="1802"/>
                    <a:pt x="8040" y="1769"/>
                  </a:cubicBezTo>
                  <a:lnTo>
                    <a:pt x="8040" y="1735"/>
                  </a:lnTo>
                  <a:close/>
                  <a:moveTo>
                    <a:pt x="5772" y="34"/>
                  </a:moveTo>
                  <a:lnTo>
                    <a:pt x="4204" y="768"/>
                  </a:lnTo>
                  <a:lnTo>
                    <a:pt x="4204" y="902"/>
                  </a:lnTo>
                  <a:lnTo>
                    <a:pt x="4204" y="935"/>
                  </a:lnTo>
                  <a:lnTo>
                    <a:pt x="4204" y="968"/>
                  </a:lnTo>
                  <a:lnTo>
                    <a:pt x="4204" y="1035"/>
                  </a:lnTo>
                  <a:lnTo>
                    <a:pt x="4204" y="1102"/>
                  </a:lnTo>
                  <a:lnTo>
                    <a:pt x="4204" y="1135"/>
                  </a:lnTo>
                  <a:lnTo>
                    <a:pt x="4204" y="1202"/>
                  </a:lnTo>
                  <a:cubicBezTo>
                    <a:pt x="4204" y="1235"/>
                    <a:pt x="4204" y="1268"/>
                    <a:pt x="4204" y="1268"/>
                  </a:cubicBezTo>
                  <a:lnTo>
                    <a:pt x="4204" y="1369"/>
                  </a:lnTo>
                  <a:lnTo>
                    <a:pt x="4204" y="1435"/>
                  </a:lnTo>
                  <a:lnTo>
                    <a:pt x="4204" y="1502"/>
                  </a:lnTo>
                  <a:cubicBezTo>
                    <a:pt x="4204" y="1535"/>
                    <a:pt x="4204" y="1569"/>
                    <a:pt x="4204" y="1602"/>
                  </a:cubicBezTo>
                  <a:lnTo>
                    <a:pt x="4204" y="1669"/>
                  </a:lnTo>
                  <a:lnTo>
                    <a:pt x="4204" y="1769"/>
                  </a:lnTo>
                  <a:lnTo>
                    <a:pt x="4204" y="1969"/>
                  </a:lnTo>
                  <a:lnTo>
                    <a:pt x="4237" y="1969"/>
                  </a:lnTo>
                  <a:cubicBezTo>
                    <a:pt x="4237" y="2002"/>
                    <a:pt x="4237" y="2036"/>
                    <a:pt x="4237" y="2069"/>
                  </a:cubicBezTo>
                  <a:lnTo>
                    <a:pt x="4237" y="2269"/>
                  </a:lnTo>
                  <a:lnTo>
                    <a:pt x="4237" y="2369"/>
                  </a:lnTo>
                  <a:cubicBezTo>
                    <a:pt x="4237" y="2403"/>
                    <a:pt x="4237" y="2436"/>
                    <a:pt x="4237" y="2469"/>
                  </a:cubicBezTo>
                  <a:cubicBezTo>
                    <a:pt x="4237" y="2503"/>
                    <a:pt x="4237" y="2536"/>
                    <a:pt x="4237" y="2569"/>
                  </a:cubicBezTo>
                  <a:lnTo>
                    <a:pt x="4237" y="2669"/>
                  </a:lnTo>
                  <a:lnTo>
                    <a:pt x="4237" y="2803"/>
                  </a:lnTo>
                  <a:cubicBezTo>
                    <a:pt x="4237" y="2836"/>
                    <a:pt x="4237" y="2870"/>
                    <a:pt x="4237" y="2903"/>
                  </a:cubicBezTo>
                  <a:lnTo>
                    <a:pt x="4237" y="3003"/>
                  </a:lnTo>
                  <a:lnTo>
                    <a:pt x="4237" y="3136"/>
                  </a:lnTo>
                  <a:lnTo>
                    <a:pt x="4237" y="3237"/>
                  </a:lnTo>
                  <a:lnTo>
                    <a:pt x="4270" y="3370"/>
                  </a:lnTo>
                  <a:cubicBezTo>
                    <a:pt x="4270" y="3403"/>
                    <a:pt x="4304" y="3437"/>
                    <a:pt x="4304" y="3470"/>
                  </a:cubicBezTo>
                  <a:cubicBezTo>
                    <a:pt x="4304" y="3537"/>
                    <a:pt x="4304" y="3570"/>
                    <a:pt x="4337" y="3603"/>
                  </a:cubicBezTo>
                  <a:cubicBezTo>
                    <a:pt x="4371" y="3637"/>
                    <a:pt x="4337" y="3670"/>
                    <a:pt x="4371" y="3704"/>
                  </a:cubicBezTo>
                  <a:lnTo>
                    <a:pt x="4404" y="3837"/>
                  </a:lnTo>
                  <a:lnTo>
                    <a:pt x="4437" y="3937"/>
                  </a:lnTo>
                  <a:cubicBezTo>
                    <a:pt x="4437" y="4004"/>
                    <a:pt x="4471" y="4037"/>
                    <a:pt x="4471" y="4070"/>
                  </a:cubicBezTo>
                  <a:lnTo>
                    <a:pt x="4504" y="4171"/>
                  </a:lnTo>
                  <a:cubicBezTo>
                    <a:pt x="4504" y="4237"/>
                    <a:pt x="4537" y="4271"/>
                    <a:pt x="4571" y="4304"/>
                  </a:cubicBezTo>
                  <a:cubicBezTo>
                    <a:pt x="4571" y="4337"/>
                    <a:pt x="4604" y="4371"/>
                    <a:pt x="4604" y="4404"/>
                  </a:cubicBezTo>
                  <a:cubicBezTo>
                    <a:pt x="4604" y="4471"/>
                    <a:pt x="4637" y="4504"/>
                    <a:pt x="4671" y="4537"/>
                  </a:cubicBezTo>
                  <a:cubicBezTo>
                    <a:pt x="4704" y="4571"/>
                    <a:pt x="4704" y="4604"/>
                    <a:pt x="4737" y="4638"/>
                  </a:cubicBezTo>
                  <a:lnTo>
                    <a:pt x="4804" y="4771"/>
                  </a:lnTo>
                  <a:lnTo>
                    <a:pt x="4871" y="4871"/>
                  </a:lnTo>
                  <a:cubicBezTo>
                    <a:pt x="4871" y="4904"/>
                    <a:pt x="4904" y="4938"/>
                    <a:pt x="4938" y="4971"/>
                  </a:cubicBezTo>
                  <a:lnTo>
                    <a:pt x="5004" y="5071"/>
                  </a:lnTo>
                  <a:lnTo>
                    <a:pt x="5071" y="5205"/>
                  </a:lnTo>
                  <a:lnTo>
                    <a:pt x="5171" y="5305"/>
                  </a:lnTo>
                  <a:lnTo>
                    <a:pt x="5238" y="5405"/>
                  </a:lnTo>
                  <a:lnTo>
                    <a:pt x="5338" y="5505"/>
                  </a:lnTo>
                  <a:lnTo>
                    <a:pt x="5438" y="5605"/>
                  </a:lnTo>
                  <a:lnTo>
                    <a:pt x="5538" y="5672"/>
                  </a:lnTo>
                  <a:lnTo>
                    <a:pt x="5638" y="5772"/>
                  </a:lnTo>
                  <a:lnTo>
                    <a:pt x="5772" y="5872"/>
                  </a:lnTo>
                  <a:lnTo>
                    <a:pt x="5872" y="5938"/>
                  </a:lnTo>
                  <a:lnTo>
                    <a:pt x="6005" y="6039"/>
                  </a:lnTo>
                  <a:lnTo>
                    <a:pt x="6105" y="6105"/>
                  </a:lnTo>
                  <a:cubicBezTo>
                    <a:pt x="6205" y="6172"/>
                    <a:pt x="6272" y="6205"/>
                    <a:pt x="6372" y="6239"/>
                  </a:cubicBezTo>
                  <a:cubicBezTo>
                    <a:pt x="6472" y="6305"/>
                    <a:pt x="6572" y="6339"/>
                    <a:pt x="6672" y="6372"/>
                  </a:cubicBezTo>
                  <a:cubicBezTo>
                    <a:pt x="6672" y="6372"/>
                    <a:pt x="4404" y="4137"/>
                    <a:pt x="5772" y="34"/>
                  </a:cubicBezTo>
                  <a:close/>
                  <a:moveTo>
                    <a:pt x="1556" y="40"/>
                  </a:moveTo>
                  <a:lnTo>
                    <a:pt x="1" y="768"/>
                  </a:lnTo>
                  <a:lnTo>
                    <a:pt x="1" y="902"/>
                  </a:lnTo>
                  <a:lnTo>
                    <a:pt x="1" y="935"/>
                  </a:lnTo>
                  <a:lnTo>
                    <a:pt x="1" y="968"/>
                  </a:lnTo>
                  <a:lnTo>
                    <a:pt x="1" y="1035"/>
                  </a:lnTo>
                  <a:cubicBezTo>
                    <a:pt x="1" y="1068"/>
                    <a:pt x="1" y="1068"/>
                    <a:pt x="1" y="1102"/>
                  </a:cubicBezTo>
                  <a:lnTo>
                    <a:pt x="1" y="1135"/>
                  </a:lnTo>
                  <a:lnTo>
                    <a:pt x="1" y="1202"/>
                  </a:lnTo>
                  <a:cubicBezTo>
                    <a:pt x="1" y="1235"/>
                    <a:pt x="1" y="1268"/>
                    <a:pt x="1" y="1268"/>
                  </a:cubicBezTo>
                  <a:lnTo>
                    <a:pt x="1" y="1369"/>
                  </a:lnTo>
                  <a:cubicBezTo>
                    <a:pt x="1" y="1369"/>
                    <a:pt x="1" y="1402"/>
                    <a:pt x="1" y="1435"/>
                  </a:cubicBezTo>
                  <a:lnTo>
                    <a:pt x="1" y="1502"/>
                  </a:lnTo>
                  <a:cubicBezTo>
                    <a:pt x="1" y="1535"/>
                    <a:pt x="1" y="1569"/>
                    <a:pt x="1" y="1602"/>
                  </a:cubicBezTo>
                  <a:lnTo>
                    <a:pt x="1" y="1669"/>
                  </a:lnTo>
                  <a:lnTo>
                    <a:pt x="1" y="2069"/>
                  </a:lnTo>
                  <a:lnTo>
                    <a:pt x="1" y="2269"/>
                  </a:lnTo>
                  <a:lnTo>
                    <a:pt x="1" y="2369"/>
                  </a:lnTo>
                  <a:cubicBezTo>
                    <a:pt x="1" y="2403"/>
                    <a:pt x="1" y="2436"/>
                    <a:pt x="1" y="2469"/>
                  </a:cubicBezTo>
                  <a:cubicBezTo>
                    <a:pt x="1" y="2503"/>
                    <a:pt x="1" y="2536"/>
                    <a:pt x="1" y="2569"/>
                  </a:cubicBezTo>
                  <a:lnTo>
                    <a:pt x="1" y="2669"/>
                  </a:lnTo>
                  <a:lnTo>
                    <a:pt x="1" y="2803"/>
                  </a:lnTo>
                  <a:cubicBezTo>
                    <a:pt x="1" y="2836"/>
                    <a:pt x="1" y="2870"/>
                    <a:pt x="1" y="2903"/>
                  </a:cubicBezTo>
                  <a:cubicBezTo>
                    <a:pt x="1" y="2936"/>
                    <a:pt x="1" y="2970"/>
                    <a:pt x="1" y="3003"/>
                  </a:cubicBezTo>
                  <a:cubicBezTo>
                    <a:pt x="1" y="3070"/>
                    <a:pt x="1" y="3103"/>
                    <a:pt x="1" y="3136"/>
                  </a:cubicBezTo>
                  <a:cubicBezTo>
                    <a:pt x="1" y="3170"/>
                    <a:pt x="1" y="3203"/>
                    <a:pt x="1" y="3237"/>
                  </a:cubicBezTo>
                  <a:lnTo>
                    <a:pt x="34" y="3370"/>
                  </a:lnTo>
                  <a:lnTo>
                    <a:pt x="67" y="3470"/>
                  </a:lnTo>
                  <a:cubicBezTo>
                    <a:pt x="67" y="3537"/>
                    <a:pt x="67" y="3570"/>
                    <a:pt x="101" y="3603"/>
                  </a:cubicBezTo>
                  <a:cubicBezTo>
                    <a:pt x="134" y="3637"/>
                    <a:pt x="101" y="3670"/>
                    <a:pt x="134" y="3704"/>
                  </a:cubicBezTo>
                  <a:lnTo>
                    <a:pt x="168" y="3837"/>
                  </a:lnTo>
                  <a:lnTo>
                    <a:pt x="201" y="3937"/>
                  </a:lnTo>
                  <a:cubicBezTo>
                    <a:pt x="201" y="4004"/>
                    <a:pt x="234" y="4037"/>
                    <a:pt x="234" y="4070"/>
                  </a:cubicBezTo>
                  <a:lnTo>
                    <a:pt x="301" y="4171"/>
                  </a:lnTo>
                  <a:lnTo>
                    <a:pt x="334" y="4304"/>
                  </a:lnTo>
                  <a:lnTo>
                    <a:pt x="401" y="4404"/>
                  </a:lnTo>
                  <a:cubicBezTo>
                    <a:pt x="401" y="4471"/>
                    <a:pt x="434" y="4504"/>
                    <a:pt x="434" y="4537"/>
                  </a:cubicBezTo>
                  <a:lnTo>
                    <a:pt x="501" y="4638"/>
                  </a:lnTo>
                  <a:lnTo>
                    <a:pt x="568" y="4771"/>
                  </a:lnTo>
                  <a:lnTo>
                    <a:pt x="635" y="4871"/>
                  </a:lnTo>
                  <a:lnTo>
                    <a:pt x="701" y="4971"/>
                  </a:lnTo>
                  <a:lnTo>
                    <a:pt x="768" y="5071"/>
                  </a:lnTo>
                  <a:lnTo>
                    <a:pt x="868" y="5205"/>
                  </a:lnTo>
                  <a:cubicBezTo>
                    <a:pt x="868" y="5238"/>
                    <a:pt x="901" y="5271"/>
                    <a:pt x="935" y="5305"/>
                  </a:cubicBezTo>
                  <a:lnTo>
                    <a:pt x="1035" y="5405"/>
                  </a:lnTo>
                  <a:lnTo>
                    <a:pt x="1135" y="5505"/>
                  </a:lnTo>
                  <a:lnTo>
                    <a:pt x="1235" y="5605"/>
                  </a:lnTo>
                  <a:lnTo>
                    <a:pt x="1335" y="5705"/>
                  </a:lnTo>
                  <a:lnTo>
                    <a:pt x="1435" y="5805"/>
                  </a:lnTo>
                  <a:lnTo>
                    <a:pt x="1535" y="5872"/>
                  </a:lnTo>
                  <a:lnTo>
                    <a:pt x="1669" y="5972"/>
                  </a:lnTo>
                  <a:lnTo>
                    <a:pt x="1802" y="6039"/>
                  </a:lnTo>
                  <a:cubicBezTo>
                    <a:pt x="1835" y="6072"/>
                    <a:pt x="1869" y="6105"/>
                    <a:pt x="1902" y="6105"/>
                  </a:cubicBezTo>
                  <a:cubicBezTo>
                    <a:pt x="2002" y="6172"/>
                    <a:pt x="2069" y="6205"/>
                    <a:pt x="2169" y="6272"/>
                  </a:cubicBezTo>
                  <a:cubicBezTo>
                    <a:pt x="2269" y="6305"/>
                    <a:pt x="2369" y="6339"/>
                    <a:pt x="2469" y="6405"/>
                  </a:cubicBezTo>
                  <a:cubicBezTo>
                    <a:pt x="2469" y="6405"/>
                    <a:pt x="215" y="4152"/>
                    <a:pt x="1556" y="40"/>
                  </a:cubicBezTo>
                  <a:close/>
                  <a:moveTo>
                    <a:pt x="5059" y="9486"/>
                  </a:moveTo>
                  <a:cubicBezTo>
                    <a:pt x="4827" y="9486"/>
                    <a:pt x="4685" y="9931"/>
                    <a:pt x="4604" y="10375"/>
                  </a:cubicBezTo>
                  <a:cubicBezTo>
                    <a:pt x="4604" y="10442"/>
                    <a:pt x="4571" y="10508"/>
                    <a:pt x="4571" y="10575"/>
                  </a:cubicBezTo>
                  <a:cubicBezTo>
                    <a:pt x="4571" y="10709"/>
                    <a:pt x="4537" y="10842"/>
                    <a:pt x="4537" y="10975"/>
                  </a:cubicBezTo>
                  <a:lnTo>
                    <a:pt x="4537" y="11109"/>
                  </a:lnTo>
                  <a:lnTo>
                    <a:pt x="4537" y="11242"/>
                  </a:lnTo>
                  <a:lnTo>
                    <a:pt x="4537" y="11309"/>
                  </a:lnTo>
                  <a:lnTo>
                    <a:pt x="4537" y="11376"/>
                  </a:lnTo>
                  <a:lnTo>
                    <a:pt x="6105" y="11176"/>
                  </a:lnTo>
                  <a:cubicBezTo>
                    <a:pt x="6038" y="11109"/>
                    <a:pt x="5972" y="10975"/>
                    <a:pt x="5938" y="10875"/>
                  </a:cubicBezTo>
                  <a:lnTo>
                    <a:pt x="5938" y="10909"/>
                  </a:lnTo>
                  <a:cubicBezTo>
                    <a:pt x="5905" y="10842"/>
                    <a:pt x="5905" y="10775"/>
                    <a:pt x="5872" y="10709"/>
                  </a:cubicBezTo>
                  <a:cubicBezTo>
                    <a:pt x="5838" y="10642"/>
                    <a:pt x="5838" y="10642"/>
                    <a:pt x="5838" y="10608"/>
                  </a:cubicBezTo>
                  <a:lnTo>
                    <a:pt x="5738" y="10408"/>
                  </a:lnTo>
                  <a:lnTo>
                    <a:pt x="5738" y="10375"/>
                  </a:lnTo>
                  <a:lnTo>
                    <a:pt x="5638" y="10175"/>
                  </a:lnTo>
                  <a:cubicBezTo>
                    <a:pt x="5401" y="9675"/>
                    <a:pt x="5211" y="9486"/>
                    <a:pt x="5059" y="9486"/>
                  </a:cubicBezTo>
                  <a:close/>
                  <a:moveTo>
                    <a:pt x="15753" y="9965"/>
                  </a:moveTo>
                  <a:cubicBezTo>
                    <a:pt x="15476" y="9965"/>
                    <a:pt x="15435" y="10446"/>
                    <a:pt x="15478" y="10942"/>
                  </a:cubicBezTo>
                  <a:lnTo>
                    <a:pt x="15478" y="11009"/>
                  </a:lnTo>
                  <a:cubicBezTo>
                    <a:pt x="15512" y="11076"/>
                    <a:pt x="15512" y="11142"/>
                    <a:pt x="15512" y="11209"/>
                  </a:cubicBezTo>
                  <a:cubicBezTo>
                    <a:pt x="15545" y="11342"/>
                    <a:pt x="15579" y="11476"/>
                    <a:pt x="15579" y="11609"/>
                  </a:cubicBezTo>
                  <a:cubicBezTo>
                    <a:pt x="15579" y="11643"/>
                    <a:pt x="15612" y="11709"/>
                    <a:pt x="15612" y="11743"/>
                  </a:cubicBezTo>
                  <a:cubicBezTo>
                    <a:pt x="15612" y="11809"/>
                    <a:pt x="15612" y="11843"/>
                    <a:pt x="15612" y="11876"/>
                  </a:cubicBezTo>
                  <a:lnTo>
                    <a:pt x="15612" y="11943"/>
                  </a:lnTo>
                  <a:lnTo>
                    <a:pt x="15612" y="11976"/>
                  </a:lnTo>
                  <a:lnTo>
                    <a:pt x="17080" y="11376"/>
                  </a:lnTo>
                  <a:lnTo>
                    <a:pt x="17113" y="11376"/>
                  </a:lnTo>
                  <a:cubicBezTo>
                    <a:pt x="17046" y="11242"/>
                    <a:pt x="16946" y="11142"/>
                    <a:pt x="16913" y="11076"/>
                  </a:cubicBezTo>
                  <a:cubicBezTo>
                    <a:pt x="16879" y="11009"/>
                    <a:pt x="16813" y="10975"/>
                    <a:pt x="16779" y="10909"/>
                  </a:cubicBezTo>
                  <a:lnTo>
                    <a:pt x="16746" y="10842"/>
                  </a:lnTo>
                  <a:lnTo>
                    <a:pt x="16579" y="10642"/>
                  </a:lnTo>
                  <a:lnTo>
                    <a:pt x="16446" y="10475"/>
                  </a:lnTo>
                  <a:cubicBezTo>
                    <a:pt x="16127" y="10109"/>
                    <a:pt x="15904" y="9965"/>
                    <a:pt x="15753" y="9965"/>
                  </a:cubicBezTo>
                  <a:close/>
                  <a:moveTo>
                    <a:pt x="13780" y="10344"/>
                  </a:moveTo>
                  <a:cubicBezTo>
                    <a:pt x="13552" y="10344"/>
                    <a:pt x="13424" y="10781"/>
                    <a:pt x="13344" y="11242"/>
                  </a:cubicBezTo>
                  <a:cubicBezTo>
                    <a:pt x="13344" y="11309"/>
                    <a:pt x="13310" y="11376"/>
                    <a:pt x="13310" y="11442"/>
                  </a:cubicBezTo>
                  <a:cubicBezTo>
                    <a:pt x="13310" y="11576"/>
                    <a:pt x="13277" y="11709"/>
                    <a:pt x="13244" y="11843"/>
                  </a:cubicBezTo>
                  <a:lnTo>
                    <a:pt x="13244" y="11976"/>
                  </a:lnTo>
                  <a:cubicBezTo>
                    <a:pt x="13244" y="12043"/>
                    <a:pt x="13244" y="12076"/>
                    <a:pt x="13244" y="12110"/>
                  </a:cubicBezTo>
                  <a:lnTo>
                    <a:pt x="13244" y="12176"/>
                  </a:lnTo>
                  <a:lnTo>
                    <a:pt x="13244" y="12210"/>
                  </a:lnTo>
                  <a:lnTo>
                    <a:pt x="14845" y="12043"/>
                  </a:lnTo>
                  <a:lnTo>
                    <a:pt x="14678" y="11743"/>
                  </a:lnTo>
                  <a:lnTo>
                    <a:pt x="14578" y="11576"/>
                  </a:lnTo>
                  <a:lnTo>
                    <a:pt x="14544" y="11476"/>
                  </a:lnTo>
                  <a:lnTo>
                    <a:pt x="14478" y="11276"/>
                  </a:lnTo>
                  <a:lnTo>
                    <a:pt x="14478" y="11242"/>
                  </a:lnTo>
                  <a:cubicBezTo>
                    <a:pt x="14444" y="11176"/>
                    <a:pt x="14411" y="11109"/>
                    <a:pt x="14378" y="11042"/>
                  </a:cubicBezTo>
                  <a:cubicBezTo>
                    <a:pt x="14125" y="10537"/>
                    <a:pt x="13930" y="10344"/>
                    <a:pt x="13780" y="10344"/>
                  </a:cubicBezTo>
                  <a:close/>
                  <a:moveTo>
                    <a:pt x="7095" y="10503"/>
                  </a:moveTo>
                  <a:cubicBezTo>
                    <a:pt x="6862" y="10503"/>
                    <a:pt x="6720" y="10944"/>
                    <a:pt x="6639" y="11409"/>
                  </a:cubicBezTo>
                  <a:cubicBezTo>
                    <a:pt x="6639" y="11476"/>
                    <a:pt x="6605" y="11543"/>
                    <a:pt x="6605" y="11609"/>
                  </a:cubicBezTo>
                  <a:cubicBezTo>
                    <a:pt x="6605" y="11743"/>
                    <a:pt x="6572" y="11876"/>
                    <a:pt x="6539" y="11976"/>
                  </a:cubicBezTo>
                  <a:lnTo>
                    <a:pt x="6539" y="12143"/>
                  </a:lnTo>
                  <a:lnTo>
                    <a:pt x="6539" y="12276"/>
                  </a:lnTo>
                  <a:cubicBezTo>
                    <a:pt x="6539" y="12276"/>
                    <a:pt x="6539" y="12310"/>
                    <a:pt x="6539" y="12343"/>
                  </a:cubicBezTo>
                  <a:lnTo>
                    <a:pt x="6539" y="12376"/>
                  </a:lnTo>
                  <a:lnTo>
                    <a:pt x="8140" y="12176"/>
                  </a:lnTo>
                  <a:cubicBezTo>
                    <a:pt x="8040" y="12110"/>
                    <a:pt x="8006" y="12010"/>
                    <a:pt x="7973" y="11909"/>
                  </a:cubicBezTo>
                  <a:cubicBezTo>
                    <a:pt x="7973" y="11843"/>
                    <a:pt x="7906" y="11809"/>
                    <a:pt x="7906" y="11743"/>
                  </a:cubicBezTo>
                  <a:lnTo>
                    <a:pt x="7873" y="11643"/>
                  </a:lnTo>
                  <a:lnTo>
                    <a:pt x="7773" y="11409"/>
                  </a:lnTo>
                  <a:cubicBezTo>
                    <a:pt x="7740" y="11309"/>
                    <a:pt x="7706" y="11242"/>
                    <a:pt x="7673" y="11176"/>
                  </a:cubicBezTo>
                  <a:cubicBezTo>
                    <a:pt x="7436" y="10689"/>
                    <a:pt x="7246" y="10503"/>
                    <a:pt x="7095" y="10503"/>
                  </a:cubicBezTo>
                  <a:close/>
                  <a:moveTo>
                    <a:pt x="11543" y="10559"/>
                  </a:moveTo>
                  <a:cubicBezTo>
                    <a:pt x="11317" y="10559"/>
                    <a:pt x="11189" y="10983"/>
                    <a:pt x="11109" y="11442"/>
                  </a:cubicBezTo>
                  <a:lnTo>
                    <a:pt x="11109" y="11476"/>
                  </a:lnTo>
                  <a:cubicBezTo>
                    <a:pt x="11109" y="11543"/>
                    <a:pt x="11109" y="11609"/>
                    <a:pt x="11075" y="11676"/>
                  </a:cubicBezTo>
                  <a:cubicBezTo>
                    <a:pt x="11075" y="11809"/>
                    <a:pt x="11042" y="11943"/>
                    <a:pt x="11009" y="12043"/>
                  </a:cubicBezTo>
                  <a:lnTo>
                    <a:pt x="11009" y="12076"/>
                  </a:lnTo>
                  <a:lnTo>
                    <a:pt x="11009" y="12243"/>
                  </a:lnTo>
                  <a:lnTo>
                    <a:pt x="11009" y="12343"/>
                  </a:lnTo>
                  <a:lnTo>
                    <a:pt x="11009" y="12443"/>
                  </a:lnTo>
                  <a:lnTo>
                    <a:pt x="11009" y="12477"/>
                  </a:lnTo>
                  <a:lnTo>
                    <a:pt x="12610" y="12276"/>
                  </a:lnTo>
                  <a:lnTo>
                    <a:pt x="12476" y="11943"/>
                  </a:lnTo>
                  <a:cubicBezTo>
                    <a:pt x="12410" y="11876"/>
                    <a:pt x="12410" y="11809"/>
                    <a:pt x="12343" y="11776"/>
                  </a:cubicBezTo>
                  <a:lnTo>
                    <a:pt x="12343" y="11743"/>
                  </a:lnTo>
                  <a:cubicBezTo>
                    <a:pt x="12343" y="11709"/>
                    <a:pt x="12343" y="11676"/>
                    <a:pt x="12310" y="11676"/>
                  </a:cubicBezTo>
                  <a:lnTo>
                    <a:pt x="12243" y="11442"/>
                  </a:lnTo>
                  <a:lnTo>
                    <a:pt x="12143" y="11242"/>
                  </a:lnTo>
                  <a:cubicBezTo>
                    <a:pt x="11889" y="10748"/>
                    <a:pt x="11694" y="10559"/>
                    <a:pt x="11543" y="10559"/>
                  </a:cubicBezTo>
                  <a:close/>
                  <a:moveTo>
                    <a:pt x="9203" y="10668"/>
                  </a:moveTo>
                  <a:cubicBezTo>
                    <a:pt x="8968" y="10668"/>
                    <a:pt x="8834" y="11099"/>
                    <a:pt x="8774" y="11543"/>
                  </a:cubicBezTo>
                  <a:lnTo>
                    <a:pt x="8774" y="11576"/>
                  </a:lnTo>
                  <a:cubicBezTo>
                    <a:pt x="8774" y="11643"/>
                    <a:pt x="8774" y="11709"/>
                    <a:pt x="8740" y="11776"/>
                  </a:cubicBezTo>
                  <a:cubicBezTo>
                    <a:pt x="8740" y="11909"/>
                    <a:pt x="8707" y="12043"/>
                    <a:pt x="8674" y="12143"/>
                  </a:cubicBezTo>
                  <a:lnTo>
                    <a:pt x="8674" y="12310"/>
                  </a:lnTo>
                  <a:lnTo>
                    <a:pt x="8674" y="12410"/>
                  </a:lnTo>
                  <a:cubicBezTo>
                    <a:pt x="8674" y="12443"/>
                    <a:pt x="8674" y="12477"/>
                    <a:pt x="8674" y="12510"/>
                  </a:cubicBezTo>
                  <a:lnTo>
                    <a:pt x="8674" y="12543"/>
                  </a:lnTo>
                  <a:lnTo>
                    <a:pt x="10275" y="12343"/>
                  </a:lnTo>
                  <a:lnTo>
                    <a:pt x="10108" y="12043"/>
                  </a:lnTo>
                  <a:cubicBezTo>
                    <a:pt x="10075" y="11976"/>
                    <a:pt x="10041" y="11943"/>
                    <a:pt x="10008" y="11876"/>
                  </a:cubicBezTo>
                  <a:lnTo>
                    <a:pt x="9975" y="11776"/>
                  </a:lnTo>
                  <a:cubicBezTo>
                    <a:pt x="9941" y="11709"/>
                    <a:pt x="9908" y="11643"/>
                    <a:pt x="9908" y="11576"/>
                  </a:cubicBezTo>
                  <a:lnTo>
                    <a:pt x="9908" y="11543"/>
                  </a:lnTo>
                  <a:lnTo>
                    <a:pt x="9808" y="11342"/>
                  </a:lnTo>
                  <a:cubicBezTo>
                    <a:pt x="9557" y="10854"/>
                    <a:pt x="9358" y="10668"/>
                    <a:pt x="9203" y="1066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369;p46">
              <a:extLst>
                <a:ext uri="{FF2B5EF4-FFF2-40B4-BE49-F238E27FC236}">
                  <a16:creationId xmlns:a16="http://schemas.microsoft.com/office/drawing/2014/main" id="{F1090301-6E10-49C1-B388-BA4B8DDD32FF}"/>
                </a:ext>
              </a:extLst>
            </p:cNvPr>
            <p:cNvSpPr/>
            <p:nvPr/>
          </p:nvSpPr>
          <p:spPr>
            <a:xfrm flipH="1">
              <a:off x="2855150" y="3379450"/>
              <a:ext cx="546675" cy="362050"/>
            </a:xfrm>
            <a:custGeom>
              <a:avLst/>
              <a:gdLst/>
              <a:ahLst/>
              <a:cxnLst/>
              <a:rect l="l" t="t" r="r" b="b"/>
              <a:pathLst>
                <a:path w="21867" h="14482" extrusionOk="0">
                  <a:moveTo>
                    <a:pt x="19466" y="1"/>
                  </a:moveTo>
                  <a:cubicBezTo>
                    <a:pt x="19037" y="1"/>
                    <a:pt x="18612" y="233"/>
                    <a:pt x="18431" y="776"/>
                  </a:cubicBezTo>
                  <a:lnTo>
                    <a:pt x="17364" y="4278"/>
                  </a:lnTo>
                  <a:lnTo>
                    <a:pt x="10859" y="7514"/>
                  </a:lnTo>
                  <a:lnTo>
                    <a:pt x="11927" y="4111"/>
                  </a:lnTo>
                  <a:cubicBezTo>
                    <a:pt x="12193" y="3230"/>
                    <a:pt x="11502" y="2638"/>
                    <a:pt x="10829" y="2638"/>
                  </a:cubicBezTo>
                  <a:cubicBezTo>
                    <a:pt x="10407" y="2638"/>
                    <a:pt x="9992" y="2871"/>
                    <a:pt x="9825" y="3411"/>
                  </a:cubicBezTo>
                  <a:lnTo>
                    <a:pt x="8057" y="8881"/>
                  </a:lnTo>
                  <a:lnTo>
                    <a:pt x="1052" y="12384"/>
                  </a:lnTo>
                  <a:cubicBezTo>
                    <a:pt x="0" y="12997"/>
                    <a:pt x="561" y="14481"/>
                    <a:pt x="1590" y="14481"/>
                  </a:cubicBezTo>
                  <a:cubicBezTo>
                    <a:pt x="1736" y="14481"/>
                    <a:pt x="1891" y="14451"/>
                    <a:pt x="2053" y="14385"/>
                  </a:cubicBezTo>
                  <a:lnTo>
                    <a:pt x="21100" y="4878"/>
                  </a:lnTo>
                  <a:cubicBezTo>
                    <a:pt x="21633" y="4612"/>
                    <a:pt x="21867" y="3944"/>
                    <a:pt x="21600" y="3377"/>
                  </a:cubicBezTo>
                  <a:cubicBezTo>
                    <a:pt x="21409" y="2995"/>
                    <a:pt x="21011" y="2766"/>
                    <a:pt x="20593" y="2766"/>
                  </a:cubicBezTo>
                  <a:cubicBezTo>
                    <a:pt x="20428" y="2766"/>
                    <a:pt x="20259" y="2802"/>
                    <a:pt x="20099" y="2877"/>
                  </a:cubicBezTo>
                  <a:lnTo>
                    <a:pt x="20566" y="1443"/>
                  </a:lnTo>
                  <a:cubicBezTo>
                    <a:pt x="20832" y="584"/>
                    <a:pt x="20145" y="1"/>
                    <a:pt x="194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370;p46">
              <a:extLst>
                <a:ext uri="{FF2B5EF4-FFF2-40B4-BE49-F238E27FC236}">
                  <a16:creationId xmlns:a16="http://schemas.microsoft.com/office/drawing/2014/main" id="{04B8F372-705F-4791-88FE-3F69A6AC6349}"/>
                </a:ext>
              </a:extLst>
            </p:cNvPr>
            <p:cNvSpPr/>
            <p:nvPr/>
          </p:nvSpPr>
          <p:spPr>
            <a:xfrm flipH="1">
              <a:off x="2323100" y="3668175"/>
              <a:ext cx="1581150" cy="1116675"/>
            </a:xfrm>
            <a:custGeom>
              <a:avLst/>
              <a:gdLst/>
              <a:ahLst/>
              <a:cxnLst/>
              <a:rect l="l" t="t" r="r" b="b"/>
              <a:pathLst>
                <a:path w="63246" h="44667" extrusionOk="0">
                  <a:moveTo>
                    <a:pt x="21883" y="1"/>
                  </a:moveTo>
                  <a:cubicBezTo>
                    <a:pt x="16879" y="1"/>
                    <a:pt x="15945" y="3403"/>
                    <a:pt x="14878" y="4137"/>
                  </a:cubicBezTo>
                  <a:cubicBezTo>
                    <a:pt x="14035" y="4673"/>
                    <a:pt x="11551" y="5151"/>
                    <a:pt x="10133" y="5151"/>
                  </a:cubicBezTo>
                  <a:cubicBezTo>
                    <a:pt x="9698" y="5151"/>
                    <a:pt x="9364" y="5106"/>
                    <a:pt x="9207" y="5004"/>
                  </a:cubicBezTo>
                  <a:cubicBezTo>
                    <a:pt x="8573" y="4571"/>
                    <a:pt x="9374" y="2536"/>
                    <a:pt x="7840" y="2469"/>
                  </a:cubicBezTo>
                  <a:cubicBezTo>
                    <a:pt x="7808" y="2467"/>
                    <a:pt x="7778" y="2466"/>
                    <a:pt x="7747" y="2466"/>
                  </a:cubicBezTo>
                  <a:cubicBezTo>
                    <a:pt x="6299" y="2466"/>
                    <a:pt x="6153" y="4774"/>
                    <a:pt x="5238" y="4904"/>
                  </a:cubicBezTo>
                  <a:cubicBezTo>
                    <a:pt x="5214" y="4908"/>
                    <a:pt x="5191" y="4910"/>
                    <a:pt x="5168" y="4910"/>
                  </a:cubicBezTo>
                  <a:cubicBezTo>
                    <a:pt x="4270" y="4910"/>
                    <a:pt x="4057" y="1801"/>
                    <a:pt x="2096" y="1801"/>
                  </a:cubicBezTo>
                  <a:cubicBezTo>
                    <a:pt x="2076" y="1801"/>
                    <a:pt x="2056" y="1802"/>
                    <a:pt x="2035" y="1802"/>
                  </a:cubicBezTo>
                  <a:cubicBezTo>
                    <a:pt x="1" y="1869"/>
                    <a:pt x="2169" y="8407"/>
                    <a:pt x="2402" y="8774"/>
                  </a:cubicBezTo>
                  <a:cubicBezTo>
                    <a:pt x="2435" y="8820"/>
                    <a:pt x="2492" y="8841"/>
                    <a:pt x="2569" y="8841"/>
                  </a:cubicBezTo>
                  <a:cubicBezTo>
                    <a:pt x="3046" y="8841"/>
                    <a:pt x="4290" y="8056"/>
                    <a:pt x="5238" y="7740"/>
                  </a:cubicBezTo>
                  <a:cubicBezTo>
                    <a:pt x="5332" y="7708"/>
                    <a:pt x="5424" y="7693"/>
                    <a:pt x="5515" y="7693"/>
                  </a:cubicBezTo>
                  <a:cubicBezTo>
                    <a:pt x="6464" y="7693"/>
                    <a:pt x="7294" y="9280"/>
                    <a:pt x="8207" y="9341"/>
                  </a:cubicBezTo>
                  <a:cubicBezTo>
                    <a:pt x="8230" y="9342"/>
                    <a:pt x="8256" y="9343"/>
                    <a:pt x="8286" y="9343"/>
                  </a:cubicBezTo>
                  <a:cubicBezTo>
                    <a:pt x="9534" y="9343"/>
                    <a:pt x="16336" y="8007"/>
                    <a:pt x="18747" y="8007"/>
                  </a:cubicBezTo>
                  <a:cubicBezTo>
                    <a:pt x="19882" y="8007"/>
                    <a:pt x="21249" y="17046"/>
                    <a:pt x="20449" y="18447"/>
                  </a:cubicBezTo>
                  <a:cubicBezTo>
                    <a:pt x="19747" y="19760"/>
                    <a:pt x="14410" y="19816"/>
                    <a:pt x="12255" y="19816"/>
                  </a:cubicBezTo>
                  <a:cubicBezTo>
                    <a:pt x="12054" y="19816"/>
                    <a:pt x="11881" y="19815"/>
                    <a:pt x="11742" y="19815"/>
                  </a:cubicBezTo>
                  <a:cubicBezTo>
                    <a:pt x="10141" y="19815"/>
                    <a:pt x="6739" y="17113"/>
                    <a:pt x="6739" y="17113"/>
                  </a:cubicBezTo>
                  <a:lnTo>
                    <a:pt x="6739" y="17113"/>
                  </a:lnTo>
                  <a:cubicBezTo>
                    <a:pt x="5571" y="18414"/>
                    <a:pt x="9674" y="23451"/>
                    <a:pt x="10842" y="24118"/>
                  </a:cubicBezTo>
                  <a:cubicBezTo>
                    <a:pt x="11232" y="24332"/>
                    <a:pt x="12608" y="24399"/>
                    <a:pt x="14170" y="24399"/>
                  </a:cubicBezTo>
                  <a:cubicBezTo>
                    <a:pt x="16741" y="24399"/>
                    <a:pt x="19815" y="24218"/>
                    <a:pt x="19815" y="24218"/>
                  </a:cubicBezTo>
                  <a:cubicBezTo>
                    <a:pt x="22717" y="30890"/>
                    <a:pt x="28521" y="34826"/>
                    <a:pt x="33525" y="37027"/>
                  </a:cubicBezTo>
                  <a:cubicBezTo>
                    <a:pt x="33758" y="37161"/>
                    <a:pt x="43398" y="42031"/>
                    <a:pt x="63246" y="44666"/>
                  </a:cubicBezTo>
                  <a:cubicBezTo>
                    <a:pt x="60711" y="40363"/>
                    <a:pt x="58075" y="36127"/>
                    <a:pt x="55574" y="31790"/>
                  </a:cubicBezTo>
                  <a:lnTo>
                    <a:pt x="47668" y="31790"/>
                  </a:lnTo>
                  <a:cubicBezTo>
                    <a:pt x="31123" y="31790"/>
                    <a:pt x="28921" y="16379"/>
                    <a:pt x="28921" y="16379"/>
                  </a:cubicBezTo>
                  <a:cubicBezTo>
                    <a:pt x="27087" y="4137"/>
                    <a:pt x="25986" y="1"/>
                    <a:pt x="218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371;p46">
              <a:extLst>
                <a:ext uri="{FF2B5EF4-FFF2-40B4-BE49-F238E27FC236}">
                  <a16:creationId xmlns:a16="http://schemas.microsoft.com/office/drawing/2014/main" id="{CBAA8A81-A857-47E0-904E-A69C4F1D7058}"/>
                </a:ext>
              </a:extLst>
            </p:cNvPr>
            <p:cNvSpPr/>
            <p:nvPr/>
          </p:nvSpPr>
          <p:spPr>
            <a:xfrm flipH="1">
              <a:off x="-439725" y="3725650"/>
              <a:ext cx="984075" cy="1005825"/>
            </a:xfrm>
            <a:custGeom>
              <a:avLst/>
              <a:gdLst/>
              <a:ahLst/>
              <a:cxnLst/>
              <a:rect l="l" t="t" r="r" b="b"/>
              <a:pathLst>
                <a:path w="39363" h="40233" extrusionOk="0">
                  <a:moveTo>
                    <a:pt x="33604" y="0"/>
                  </a:moveTo>
                  <a:cubicBezTo>
                    <a:pt x="33180" y="0"/>
                    <a:pt x="32731" y="33"/>
                    <a:pt x="32257" y="104"/>
                  </a:cubicBezTo>
                  <a:cubicBezTo>
                    <a:pt x="28454" y="637"/>
                    <a:pt x="26186" y="6275"/>
                    <a:pt x="26186" y="18317"/>
                  </a:cubicBezTo>
                  <a:cubicBezTo>
                    <a:pt x="26186" y="28190"/>
                    <a:pt x="10842" y="29391"/>
                    <a:pt x="5371" y="29525"/>
                  </a:cubicBezTo>
                  <a:lnTo>
                    <a:pt x="1" y="29525"/>
                  </a:lnTo>
                  <a:cubicBezTo>
                    <a:pt x="734" y="31726"/>
                    <a:pt x="2069" y="33828"/>
                    <a:pt x="3370" y="35696"/>
                  </a:cubicBezTo>
                  <a:cubicBezTo>
                    <a:pt x="4370" y="37230"/>
                    <a:pt x="5471" y="38731"/>
                    <a:pt x="6539" y="40232"/>
                  </a:cubicBezTo>
                  <a:cubicBezTo>
                    <a:pt x="13644" y="39132"/>
                    <a:pt x="17580" y="38198"/>
                    <a:pt x="17580" y="38198"/>
                  </a:cubicBezTo>
                  <a:cubicBezTo>
                    <a:pt x="35526" y="33494"/>
                    <a:pt x="32390" y="17216"/>
                    <a:pt x="30522" y="12346"/>
                  </a:cubicBezTo>
                  <a:cubicBezTo>
                    <a:pt x="29622" y="10044"/>
                    <a:pt x="29822" y="6842"/>
                    <a:pt x="30589" y="5441"/>
                  </a:cubicBezTo>
                  <a:lnTo>
                    <a:pt x="30622" y="5407"/>
                  </a:lnTo>
                  <a:cubicBezTo>
                    <a:pt x="31242" y="4354"/>
                    <a:pt x="32293" y="3847"/>
                    <a:pt x="33342" y="3847"/>
                  </a:cubicBezTo>
                  <a:cubicBezTo>
                    <a:pt x="34551" y="3847"/>
                    <a:pt x="35757" y="4521"/>
                    <a:pt x="36293" y="5808"/>
                  </a:cubicBezTo>
                  <a:cubicBezTo>
                    <a:pt x="36427" y="6108"/>
                    <a:pt x="36493" y="6441"/>
                    <a:pt x="36560" y="6775"/>
                  </a:cubicBezTo>
                  <a:cubicBezTo>
                    <a:pt x="36874" y="8483"/>
                    <a:pt x="35617" y="9637"/>
                    <a:pt x="34352" y="9637"/>
                  </a:cubicBezTo>
                  <a:cubicBezTo>
                    <a:pt x="33468" y="9637"/>
                    <a:pt x="32580" y="9073"/>
                    <a:pt x="32224" y="7742"/>
                  </a:cubicBezTo>
                  <a:lnTo>
                    <a:pt x="32224" y="7742"/>
                  </a:lnTo>
                  <a:cubicBezTo>
                    <a:pt x="32224" y="7743"/>
                    <a:pt x="31563" y="11012"/>
                    <a:pt x="35401" y="11012"/>
                  </a:cubicBezTo>
                  <a:cubicBezTo>
                    <a:pt x="35420" y="11012"/>
                    <a:pt x="35440" y="11012"/>
                    <a:pt x="35459" y="11011"/>
                  </a:cubicBezTo>
                  <a:cubicBezTo>
                    <a:pt x="39362" y="10978"/>
                    <a:pt x="39095" y="5708"/>
                    <a:pt x="38795" y="3840"/>
                  </a:cubicBezTo>
                  <a:cubicBezTo>
                    <a:pt x="38327" y="1676"/>
                    <a:pt x="36604" y="0"/>
                    <a:pt x="336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372;p46">
              <a:extLst>
                <a:ext uri="{FF2B5EF4-FFF2-40B4-BE49-F238E27FC236}">
                  <a16:creationId xmlns:a16="http://schemas.microsoft.com/office/drawing/2014/main" id="{4633EC86-4986-4EB0-A2DF-9FBFC7F4BB61}"/>
                </a:ext>
              </a:extLst>
            </p:cNvPr>
            <p:cNvSpPr/>
            <p:nvPr/>
          </p:nvSpPr>
          <p:spPr>
            <a:xfrm flipH="1">
              <a:off x="3483075" y="3713200"/>
              <a:ext cx="421175" cy="188600"/>
            </a:xfrm>
            <a:custGeom>
              <a:avLst/>
              <a:gdLst/>
              <a:ahLst/>
              <a:cxnLst/>
              <a:rect l="l" t="t" r="r" b="b"/>
              <a:pathLst>
                <a:path w="16847" h="7544" extrusionOk="0">
                  <a:moveTo>
                    <a:pt x="2096" y="0"/>
                  </a:moveTo>
                  <a:cubicBezTo>
                    <a:pt x="2076" y="0"/>
                    <a:pt x="2056" y="1"/>
                    <a:pt x="2035" y="1"/>
                  </a:cubicBezTo>
                  <a:cubicBezTo>
                    <a:pt x="1" y="68"/>
                    <a:pt x="2169" y="6606"/>
                    <a:pt x="2402" y="6973"/>
                  </a:cubicBezTo>
                  <a:cubicBezTo>
                    <a:pt x="2435" y="7019"/>
                    <a:pt x="2492" y="7040"/>
                    <a:pt x="2569" y="7040"/>
                  </a:cubicBezTo>
                  <a:cubicBezTo>
                    <a:pt x="3046" y="7040"/>
                    <a:pt x="4290" y="6255"/>
                    <a:pt x="5238" y="5939"/>
                  </a:cubicBezTo>
                  <a:cubicBezTo>
                    <a:pt x="5332" y="5907"/>
                    <a:pt x="5424" y="5892"/>
                    <a:pt x="5515" y="5892"/>
                  </a:cubicBezTo>
                  <a:cubicBezTo>
                    <a:pt x="6464" y="5892"/>
                    <a:pt x="7294" y="7479"/>
                    <a:pt x="8207" y="7540"/>
                  </a:cubicBezTo>
                  <a:cubicBezTo>
                    <a:pt x="8236" y="7542"/>
                    <a:pt x="8271" y="7543"/>
                    <a:pt x="8310" y="7543"/>
                  </a:cubicBezTo>
                  <a:cubicBezTo>
                    <a:pt x="9372" y="7543"/>
                    <a:pt x="13854" y="6693"/>
                    <a:pt x="16846" y="6339"/>
                  </a:cubicBezTo>
                  <a:cubicBezTo>
                    <a:pt x="14211" y="6139"/>
                    <a:pt x="9941" y="5438"/>
                    <a:pt x="9074" y="3003"/>
                  </a:cubicBezTo>
                  <a:cubicBezTo>
                    <a:pt x="8707" y="2370"/>
                    <a:pt x="9207" y="735"/>
                    <a:pt x="7840" y="668"/>
                  </a:cubicBezTo>
                  <a:cubicBezTo>
                    <a:pt x="7808" y="666"/>
                    <a:pt x="7778" y="665"/>
                    <a:pt x="7747" y="665"/>
                  </a:cubicBezTo>
                  <a:cubicBezTo>
                    <a:pt x="6299" y="665"/>
                    <a:pt x="6153" y="2973"/>
                    <a:pt x="5238" y="3137"/>
                  </a:cubicBezTo>
                  <a:cubicBezTo>
                    <a:pt x="5219" y="3139"/>
                    <a:pt x="5200" y="3141"/>
                    <a:pt x="5182" y="3141"/>
                  </a:cubicBezTo>
                  <a:cubicBezTo>
                    <a:pt x="4272" y="3141"/>
                    <a:pt x="4067" y="0"/>
                    <a:pt x="20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373;p46">
              <a:extLst>
                <a:ext uri="{FF2B5EF4-FFF2-40B4-BE49-F238E27FC236}">
                  <a16:creationId xmlns:a16="http://schemas.microsoft.com/office/drawing/2014/main" id="{876DD563-A84C-425C-8D66-AC48A14C5C32}"/>
                </a:ext>
              </a:extLst>
            </p:cNvPr>
            <p:cNvSpPr/>
            <p:nvPr/>
          </p:nvSpPr>
          <p:spPr>
            <a:xfrm flipH="1">
              <a:off x="3551475" y="3784100"/>
              <a:ext cx="75075" cy="43400"/>
            </a:xfrm>
            <a:custGeom>
              <a:avLst/>
              <a:gdLst/>
              <a:ahLst/>
              <a:cxnLst/>
              <a:rect l="l" t="t" r="r" b="b"/>
              <a:pathLst>
                <a:path w="3003" h="1736" fill="none" extrusionOk="0">
                  <a:moveTo>
                    <a:pt x="1" y="401"/>
                  </a:moveTo>
                  <a:cubicBezTo>
                    <a:pt x="401" y="701"/>
                    <a:pt x="668" y="1135"/>
                    <a:pt x="768" y="1635"/>
                  </a:cubicBezTo>
                  <a:moveTo>
                    <a:pt x="1969" y="1735"/>
                  </a:moveTo>
                  <a:cubicBezTo>
                    <a:pt x="1935" y="1168"/>
                    <a:pt x="1702" y="634"/>
                    <a:pt x="1335" y="267"/>
                  </a:cubicBezTo>
                  <a:moveTo>
                    <a:pt x="3003" y="1435"/>
                  </a:moveTo>
                  <a:cubicBezTo>
                    <a:pt x="2969" y="901"/>
                    <a:pt x="2736" y="401"/>
                    <a:pt x="2402" y="1"/>
                  </a:cubicBezTo>
                </a:path>
              </a:pathLst>
            </a:custGeom>
            <a:noFill/>
            <a:ln w="16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374;p46">
              <a:extLst>
                <a:ext uri="{FF2B5EF4-FFF2-40B4-BE49-F238E27FC236}">
                  <a16:creationId xmlns:a16="http://schemas.microsoft.com/office/drawing/2014/main" id="{C78E5DE2-EFD6-47FE-ABB0-59F91F0245BA}"/>
                </a:ext>
              </a:extLst>
            </p:cNvPr>
            <p:cNvSpPr/>
            <p:nvPr/>
          </p:nvSpPr>
          <p:spPr>
            <a:xfrm flipH="1">
              <a:off x="3336675" y="3685650"/>
              <a:ext cx="181450" cy="147625"/>
            </a:xfrm>
            <a:custGeom>
              <a:avLst/>
              <a:gdLst/>
              <a:ahLst/>
              <a:cxnLst/>
              <a:rect l="l" t="t" r="r" b="b"/>
              <a:pathLst>
                <a:path w="7258" h="5905" extrusionOk="0">
                  <a:moveTo>
                    <a:pt x="3096" y="1"/>
                  </a:moveTo>
                  <a:cubicBezTo>
                    <a:pt x="3076" y="1"/>
                    <a:pt x="3056" y="1"/>
                    <a:pt x="3036" y="2"/>
                  </a:cubicBezTo>
                  <a:cubicBezTo>
                    <a:pt x="1868" y="36"/>
                    <a:pt x="2168" y="1870"/>
                    <a:pt x="2168" y="1870"/>
                  </a:cubicBezTo>
                  <a:cubicBezTo>
                    <a:pt x="2168" y="1870"/>
                    <a:pt x="1689" y="1439"/>
                    <a:pt x="1205" y="1439"/>
                  </a:cubicBezTo>
                  <a:cubicBezTo>
                    <a:pt x="990" y="1439"/>
                    <a:pt x="775" y="1524"/>
                    <a:pt x="600" y="1770"/>
                  </a:cubicBezTo>
                  <a:cubicBezTo>
                    <a:pt x="0" y="2604"/>
                    <a:pt x="967" y="3638"/>
                    <a:pt x="967" y="3638"/>
                  </a:cubicBezTo>
                  <a:lnTo>
                    <a:pt x="1001" y="3738"/>
                  </a:lnTo>
                  <a:cubicBezTo>
                    <a:pt x="2035" y="4139"/>
                    <a:pt x="3069" y="4639"/>
                    <a:pt x="4036" y="5239"/>
                  </a:cubicBezTo>
                  <a:cubicBezTo>
                    <a:pt x="4597" y="5620"/>
                    <a:pt x="5207" y="5905"/>
                    <a:pt x="5691" y="5905"/>
                  </a:cubicBezTo>
                  <a:cubicBezTo>
                    <a:pt x="6012" y="5905"/>
                    <a:pt x="6278" y="5779"/>
                    <a:pt x="6438" y="5473"/>
                  </a:cubicBezTo>
                  <a:cubicBezTo>
                    <a:pt x="6838" y="4706"/>
                    <a:pt x="5371" y="4339"/>
                    <a:pt x="5371" y="4339"/>
                  </a:cubicBezTo>
                  <a:lnTo>
                    <a:pt x="5371" y="4339"/>
                  </a:lnTo>
                  <a:cubicBezTo>
                    <a:pt x="5454" y="4343"/>
                    <a:pt x="5534" y="4345"/>
                    <a:pt x="5611" y="4345"/>
                  </a:cubicBezTo>
                  <a:cubicBezTo>
                    <a:pt x="6828" y="4345"/>
                    <a:pt x="7258" y="3854"/>
                    <a:pt x="7038" y="3038"/>
                  </a:cubicBezTo>
                  <a:cubicBezTo>
                    <a:pt x="6949" y="2706"/>
                    <a:pt x="6655" y="2604"/>
                    <a:pt x="6326" y="2604"/>
                  </a:cubicBezTo>
                  <a:cubicBezTo>
                    <a:pt x="5794" y="2604"/>
                    <a:pt x="5170" y="2871"/>
                    <a:pt x="5170" y="2871"/>
                  </a:cubicBezTo>
                  <a:cubicBezTo>
                    <a:pt x="5170" y="2871"/>
                    <a:pt x="6905" y="1570"/>
                    <a:pt x="5804" y="803"/>
                  </a:cubicBezTo>
                  <a:cubicBezTo>
                    <a:pt x="5602" y="666"/>
                    <a:pt x="5411" y="610"/>
                    <a:pt x="5235" y="610"/>
                  </a:cubicBezTo>
                  <a:cubicBezTo>
                    <a:pt x="4421" y="610"/>
                    <a:pt x="3903" y="1804"/>
                    <a:pt x="3903" y="1804"/>
                  </a:cubicBezTo>
                  <a:cubicBezTo>
                    <a:pt x="3903" y="1804"/>
                    <a:pt x="4193" y="1"/>
                    <a:pt x="30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375;p46">
              <a:extLst>
                <a:ext uri="{FF2B5EF4-FFF2-40B4-BE49-F238E27FC236}">
                  <a16:creationId xmlns:a16="http://schemas.microsoft.com/office/drawing/2014/main" id="{EB345AAB-556B-48F5-A883-649103C074A1}"/>
                </a:ext>
              </a:extLst>
            </p:cNvPr>
            <p:cNvSpPr/>
            <p:nvPr/>
          </p:nvSpPr>
          <p:spPr>
            <a:xfrm flipH="1">
              <a:off x="3346325" y="3693200"/>
              <a:ext cx="160125" cy="143475"/>
            </a:xfrm>
            <a:custGeom>
              <a:avLst/>
              <a:gdLst/>
              <a:ahLst/>
              <a:cxnLst/>
              <a:rect l="l" t="t" r="r" b="b"/>
              <a:pathLst>
                <a:path w="6405" h="5739" fill="none" extrusionOk="0">
                  <a:moveTo>
                    <a:pt x="701" y="3303"/>
                  </a:moveTo>
                  <a:cubicBezTo>
                    <a:pt x="467" y="3036"/>
                    <a:pt x="0" y="2302"/>
                    <a:pt x="434" y="1702"/>
                  </a:cubicBezTo>
                  <a:cubicBezTo>
                    <a:pt x="967" y="968"/>
                    <a:pt x="1835" y="1769"/>
                    <a:pt x="1835" y="1769"/>
                  </a:cubicBezTo>
                  <a:cubicBezTo>
                    <a:pt x="1835" y="1769"/>
                    <a:pt x="1568" y="101"/>
                    <a:pt x="2602" y="67"/>
                  </a:cubicBezTo>
                  <a:cubicBezTo>
                    <a:pt x="3669" y="1"/>
                    <a:pt x="3369" y="1735"/>
                    <a:pt x="3369" y="1735"/>
                  </a:cubicBezTo>
                  <a:cubicBezTo>
                    <a:pt x="3369" y="1735"/>
                    <a:pt x="4070" y="101"/>
                    <a:pt x="5037" y="801"/>
                  </a:cubicBezTo>
                  <a:cubicBezTo>
                    <a:pt x="6038" y="1502"/>
                    <a:pt x="4503" y="2703"/>
                    <a:pt x="4503" y="2703"/>
                  </a:cubicBezTo>
                  <a:cubicBezTo>
                    <a:pt x="4503" y="2703"/>
                    <a:pt x="5938" y="2069"/>
                    <a:pt x="6171" y="2869"/>
                  </a:cubicBezTo>
                  <a:cubicBezTo>
                    <a:pt x="6405" y="3670"/>
                    <a:pt x="5938" y="4137"/>
                    <a:pt x="4703" y="4070"/>
                  </a:cubicBezTo>
                  <a:cubicBezTo>
                    <a:pt x="4703" y="4070"/>
                    <a:pt x="6004" y="4404"/>
                    <a:pt x="5637" y="5138"/>
                  </a:cubicBezTo>
                  <a:cubicBezTo>
                    <a:pt x="5337" y="5738"/>
                    <a:pt x="4603" y="5571"/>
                    <a:pt x="3903" y="5138"/>
                  </a:cubicBezTo>
                </a:path>
              </a:pathLst>
            </a:custGeom>
            <a:noFill/>
            <a:ln w="25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376;p46">
              <a:extLst>
                <a:ext uri="{FF2B5EF4-FFF2-40B4-BE49-F238E27FC236}">
                  <a16:creationId xmlns:a16="http://schemas.microsoft.com/office/drawing/2014/main" id="{829AF132-6FAB-492F-9DE7-5A9957952099}"/>
                </a:ext>
              </a:extLst>
            </p:cNvPr>
            <p:cNvSpPr/>
            <p:nvPr/>
          </p:nvSpPr>
          <p:spPr>
            <a:xfrm flipH="1">
              <a:off x="3390525" y="3733225"/>
              <a:ext cx="103425" cy="103450"/>
            </a:xfrm>
            <a:custGeom>
              <a:avLst/>
              <a:gdLst/>
              <a:ahLst/>
              <a:cxnLst/>
              <a:rect l="l" t="t" r="r" b="b"/>
              <a:pathLst>
                <a:path w="4137" h="4138" extrusionOk="0">
                  <a:moveTo>
                    <a:pt x="2069" y="1"/>
                  </a:moveTo>
                  <a:cubicBezTo>
                    <a:pt x="934" y="1"/>
                    <a:pt x="0" y="935"/>
                    <a:pt x="0" y="2069"/>
                  </a:cubicBezTo>
                  <a:cubicBezTo>
                    <a:pt x="0" y="3203"/>
                    <a:pt x="934" y="4137"/>
                    <a:pt x="2069" y="4137"/>
                  </a:cubicBezTo>
                  <a:cubicBezTo>
                    <a:pt x="3203" y="4137"/>
                    <a:pt x="4137" y="3203"/>
                    <a:pt x="4137" y="2069"/>
                  </a:cubicBezTo>
                  <a:cubicBezTo>
                    <a:pt x="4137" y="935"/>
                    <a:pt x="3203" y="1"/>
                    <a:pt x="20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377;p46">
              <a:extLst>
                <a:ext uri="{FF2B5EF4-FFF2-40B4-BE49-F238E27FC236}">
                  <a16:creationId xmlns:a16="http://schemas.microsoft.com/office/drawing/2014/main" id="{85A7D005-E881-4B0F-B751-24B57CEB9CBA}"/>
                </a:ext>
              </a:extLst>
            </p:cNvPr>
            <p:cNvSpPr/>
            <p:nvPr/>
          </p:nvSpPr>
          <p:spPr>
            <a:xfrm flipH="1">
              <a:off x="3425550" y="3756575"/>
              <a:ext cx="55900" cy="56750"/>
            </a:xfrm>
            <a:custGeom>
              <a:avLst/>
              <a:gdLst/>
              <a:ahLst/>
              <a:cxnLst/>
              <a:rect l="l" t="t" r="r" b="b"/>
              <a:pathLst>
                <a:path w="2236" h="2270" extrusionOk="0">
                  <a:moveTo>
                    <a:pt x="1102" y="1"/>
                  </a:moveTo>
                  <a:cubicBezTo>
                    <a:pt x="501" y="1"/>
                    <a:pt x="1" y="534"/>
                    <a:pt x="1" y="1135"/>
                  </a:cubicBezTo>
                  <a:cubicBezTo>
                    <a:pt x="1" y="1769"/>
                    <a:pt x="501" y="2269"/>
                    <a:pt x="1102" y="2269"/>
                  </a:cubicBezTo>
                  <a:cubicBezTo>
                    <a:pt x="1735" y="2269"/>
                    <a:pt x="2236" y="1769"/>
                    <a:pt x="2236" y="1135"/>
                  </a:cubicBezTo>
                  <a:cubicBezTo>
                    <a:pt x="2236" y="534"/>
                    <a:pt x="1735" y="1"/>
                    <a:pt x="11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378;p46">
              <a:extLst>
                <a:ext uri="{FF2B5EF4-FFF2-40B4-BE49-F238E27FC236}">
                  <a16:creationId xmlns:a16="http://schemas.microsoft.com/office/drawing/2014/main" id="{45BEAEAD-4295-4495-9839-CA81585589B1}"/>
                </a:ext>
              </a:extLst>
            </p:cNvPr>
            <p:cNvSpPr/>
            <p:nvPr/>
          </p:nvSpPr>
          <p:spPr>
            <a:xfrm flipH="1">
              <a:off x="3472250" y="3780775"/>
              <a:ext cx="14200" cy="15025"/>
            </a:xfrm>
            <a:custGeom>
              <a:avLst/>
              <a:gdLst/>
              <a:ahLst/>
              <a:cxnLst/>
              <a:rect l="l" t="t" r="r" b="b"/>
              <a:pathLst>
                <a:path w="568" h="601" extrusionOk="0">
                  <a:moveTo>
                    <a:pt x="301" y="0"/>
                  </a:moveTo>
                  <a:cubicBezTo>
                    <a:pt x="134" y="0"/>
                    <a:pt x="1" y="134"/>
                    <a:pt x="1" y="300"/>
                  </a:cubicBezTo>
                  <a:cubicBezTo>
                    <a:pt x="1" y="467"/>
                    <a:pt x="134" y="601"/>
                    <a:pt x="301" y="601"/>
                  </a:cubicBezTo>
                  <a:cubicBezTo>
                    <a:pt x="434" y="601"/>
                    <a:pt x="568" y="467"/>
                    <a:pt x="568" y="300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379;p46">
              <a:extLst>
                <a:ext uri="{FF2B5EF4-FFF2-40B4-BE49-F238E27FC236}">
                  <a16:creationId xmlns:a16="http://schemas.microsoft.com/office/drawing/2014/main" id="{B5EC9DC7-57F7-40DE-A71C-868DC60744B6}"/>
                </a:ext>
              </a:extLst>
            </p:cNvPr>
            <p:cNvSpPr/>
            <p:nvPr/>
          </p:nvSpPr>
          <p:spPr>
            <a:xfrm flipH="1">
              <a:off x="3368850" y="3855775"/>
              <a:ext cx="473675" cy="312800"/>
            </a:xfrm>
            <a:custGeom>
              <a:avLst/>
              <a:gdLst/>
              <a:ahLst/>
              <a:cxnLst/>
              <a:rect l="l" t="t" r="r" b="b"/>
              <a:pathLst>
                <a:path w="18947" h="12512" extrusionOk="0">
                  <a:moveTo>
                    <a:pt x="3063" y="1"/>
                  </a:moveTo>
                  <a:cubicBezTo>
                    <a:pt x="2946" y="1"/>
                    <a:pt x="2825" y="22"/>
                    <a:pt x="2702" y="69"/>
                  </a:cubicBezTo>
                  <a:cubicBezTo>
                    <a:pt x="2268" y="236"/>
                    <a:pt x="1835" y="436"/>
                    <a:pt x="1401" y="669"/>
                  </a:cubicBezTo>
                  <a:cubicBezTo>
                    <a:pt x="1034" y="870"/>
                    <a:pt x="634" y="1036"/>
                    <a:pt x="234" y="1170"/>
                  </a:cubicBezTo>
                  <a:cubicBezTo>
                    <a:pt x="0" y="1203"/>
                    <a:pt x="67" y="1537"/>
                    <a:pt x="300" y="1537"/>
                  </a:cubicBezTo>
                  <a:cubicBezTo>
                    <a:pt x="734" y="1403"/>
                    <a:pt x="1134" y="1203"/>
                    <a:pt x="1535" y="1003"/>
                  </a:cubicBezTo>
                  <a:cubicBezTo>
                    <a:pt x="1968" y="769"/>
                    <a:pt x="2402" y="603"/>
                    <a:pt x="2835" y="436"/>
                  </a:cubicBezTo>
                  <a:cubicBezTo>
                    <a:pt x="2910" y="411"/>
                    <a:pt x="2984" y="399"/>
                    <a:pt x="3058" y="399"/>
                  </a:cubicBezTo>
                  <a:cubicBezTo>
                    <a:pt x="3477" y="399"/>
                    <a:pt x="3883" y="773"/>
                    <a:pt x="4337" y="1170"/>
                  </a:cubicBezTo>
                  <a:cubicBezTo>
                    <a:pt x="4770" y="1570"/>
                    <a:pt x="5204" y="2004"/>
                    <a:pt x="5738" y="2037"/>
                  </a:cubicBezTo>
                  <a:cubicBezTo>
                    <a:pt x="7038" y="1937"/>
                    <a:pt x="8373" y="1770"/>
                    <a:pt x="9674" y="1537"/>
                  </a:cubicBezTo>
                  <a:cubicBezTo>
                    <a:pt x="12009" y="1136"/>
                    <a:pt x="14911" y="703"/>
                    <a:pt x="16278" y="703"/>
                  </a:cubicBezTo>
                  <a:cubicBezTo>
                    <a:pt x="16278" y="703"/>
                    <a:pt x="16378" y="703"/>
                    <a:pt x="16545" y="970"/>
                  </a:cubicBezTo>
                  <a:cubicBezTo>
                    <a:pt x="17579" y="2704"/>
                    <a:pt x="18480" y="9743"/>
                    <a:pt x="17846" y="10877"/>
                  </a:cubicBezTo>
                  <a:cubicBezTo>
                    <a:pt x="17346" y="11711"/>
                    <a:pt x="14544" y="12111"/>
                    <a:pt x="9507" y="12111"/>
                  </a:cubicBezTo>
                  <a:lnTo>
                    <a:pt x="9273" y="12111"/>
                  </a:lnTo>
                  <a:cubicBezTo>
                    <a:pt x="7772" y="12111"/>
                    <a:pt x="4437" y="9476"/>
                    <a:pt x="4403" y="9476"/>
                  </a:cubicBezTo>
                  <a:cubicBezTo>
                    <a:pt x="4353" y="9442"/>
                    <a:pt x="4303" y="9426"/>
                    <a:pt x="4257" y="9426"/>
                  </a:cubicBezTo>
                  <a:cubicBezTo>
                    <a:pt x="4211" y="9426"/>
                    <a:pt x="4170" y="9442"/>
                    <a:pt x="4136" y="9476"/>
                  </a:cubicBezTo>
                  <a:cubicBezTo>
                    <a:pt x="4070" y="9576"/>
                    <a:pt x="4070" y="9676"/>
                    <a:pt x="4170" y="9743"/>
                  </a:cubicBezTo>
                  <a:cubicBezTo>
                    <a:pt x="4303" y="9876"/>
                    <a:pt x="7639" y="12511"/>
                    <a:pt x="9273" y="12511"/>
                  </a:cubicBezTo>
                  <a:lnTo>
                    <a:pt x="9707" y="12511"/>
                  </a:lnTo>
                  <a:cubicBezTo>
                    <a:pt x="13043" y="12511"/>
                    <a:pt x="17446" y="12344"/>
                    <a:pt x="18146" y="11044"/>
                  </a:cubicBezTo>
                  <a:cubicBezTo>
                    <a:pt x="18947" y="9676"/>
                    <a:pt x="17880" y="2504"/>
                    <a:pt x="16845" y="769"/>
                  </a:cubicBezTo>
                  <a:cubicBezTo>
                    <a:pt x="16679" y="469"/>
                    <a:pt x="16479" y="302"/>
                    <a:pt x="16278" y="302"/>
                  </a:cubicBezTo>
                  <a:cubicBezTo>
                    <a:pt x="14877" y="302"/>
                    <a:pt x="12075" y="736"/>
                    <a:pt x="9607" y="1136"/>
                  </a:cubicBezTo>
                  <a:cubicBezTo>
                    <a:pt x="8306" y="1370"/>
                    <a:pt x="7038" y="1537"/>
                    <a:pt x="5738" y="1637"/>
                  </a:cubicBezTo>
                  <a:cubicBezTo>
                    <a:pt x="5371" y="1637"/>
                    <a:pt x="4970" y="1236"/>
                    <a:pt x="4570" y="903"/>
                  </a:cubicBezTo>
                  <a:cubicBezTo>
                    <a:pt x="4103" y="463"/>
                    <a:pt x="3613" y="1"/>
                    <a:pt x="30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380;p46">
              <a:extLst>
                <a:ext uri="{FF2B5EF4-FFF2-40B4-BE49-F238E27FC236}">
                  <a16:creationId xmlns:a16="http://schemas.microsoft.com/office/drawing/2014/main" id="{4505407E-67F0-40F3-AB38-3CB09265CBFE}"/>
                </a:ext>
              </a:extLst>
            </p:cNvPr>
            <p:cNvSpPr/>
            <p:nvPr/>
          </p:nvSpPr>
          <p:spPr>
            <a:xfrm flipH="1">
              <a:off x="3192050" y="3766975"/>
              <a:ext cx="539275" cy="203950"/>
            </a:xfrm>
            <a:custGeom>
              <a:avLst/>
              <a:gdLst/>
              <a:ahLst/>
              <a:cxnLst/>
              <a:rect l="l" t="t" r="r" b="b"/>
              <a:pathLst>
                <a:path w="21571" h="8158" extrusionOk="0">
                  <a:moveTo>
                    <a:pt x="4243" y="0"/>
                  </a:moveTo>
                  <a:cubicBezTo>
                    <a:pt x="2632" y="0"/>
                    <a:pt x="1075" y="908"/>
                    <a:pt x="55" y="1853"/>
                  </a:cubicBezTo>
                  <a:cubicBezTo>
                    <a:pt x="1" y="1908"/>
                    <a:pt x="35" y="1962"/>
                    <a:pt x="68" y="1962"/>
                  </a:cubicBezTo>
                  <a:cubicBezTo>
                    <a:pt x="75" y="1962"/>
                    <a:pt x="83" y="1959"/>
                    <a:pt x="89" y="1953"/>
                  </a:cubicBezTo>
                  <a:cubicBezTo>
                    <a:pt x="1114" y="977"/>
                    <a:pt x="2665" y="96"/>
                    <a:pt x="4249" y="96"/>
                  </a:cubicBezTo>
                  <a:cubicBezTo>
                    <a:pt x="4777" y="96"/>
                    <a:pt x="5309" y="194"/>
                    <a:pt x="5826" y="419"/>
                  </a:cubicBezTo>
                  <a:cubicBezTo>
                    <a:pt x="7127" y="1019"/>
                    <a:pt x="7961" y="2320"/>
                    <a:pt x="8728" y="3588"/>
                  </a:cubicBezTo>
                  <a:cubicBezTo>
                    <a:pt x="9128" y="4188"/>
                    <a:pt x="9529" y="4788"/>
                    <a:pt x="9962" y="5356"/>
                  </a:cubicBezTo>
                  <a:cubicBezTo>
                    <a:pt x="11363" y="7090"/>
                    <a:pt x="13465" y="8091"/>
                    <a:pt x="15700" y="8124"/>
                  </a:cubicBezTo>
                  <a:lnTo>
                    <a:pt x="16000" y="8158"/>
                  </a:lnTo>
                  <a:cubicBezTo>
                    <a:pt x="18335" y="8057"/>
                    <a:pt x="20437" y="6723"/>
                    <a:pt x="21537" y="4688"/>
                  </a:cubicBezTo>
                  <a:cubicBezTo>
                    <a:pt x="21571" y="4655"/>
                    <a:pt x="21571" y="4622"/>
                    <a:pt x="21537" y="4622"/>
                  </a:cubicBezTo>
                  <a:cubicBezTo>
                    <a:pt x="21537" y="4605"/>
                    <a:pt x="21529" y="4597"/>
                    <a:pt x="21516" y="4597"/>
                  </a:cubicBezTo>
                  <a:cubicBezTo>
                    <a:pt x="21504" y="4597"/>
                    <a:pt x="21487" y="4605"/>
                    <a:pt x="21471" y="4622"/>
                  </a:cubicBezTo>
                  <a:cubicBezTo>
                    <a:pt x="20370" y="6623"/>
                    <a:pt x="18302" y="7924"/>
                    <a:pt x="16000" y="8057"/>
                  </a:cubicBezTo>
                  <a:cubicBezTo>
                    <a:pt x="15964" y="8058"/>
                    <a:pt x="15928" y="8058"/>
                    <a:pt x="15892" y="8058"/>
                  </a:cubicBezTo>
                  <a:cubicBezTo>
                    <a:pt x="13631" y="8058"/>
                    <a:pt x="11507" y="7029"/>
                    <a:pt x="10062" y="5289"/>
                  </a:cubicBezTo>
                  <a:cubicBezTo>
                    <a:pt x="9629" y="4722"/>
                    <a:pt x="9229" y="4155"/>
                    <a:pt x="8862" y="3521"/>
                  </a:cubicBezTo>
                  <a:cubicBezTo>
                    <a:pt x="8061" y="2253"/>
                    <a:pt x="7227" y="952"/>
                    <a:pt x="5893" y="352"/>
                  </a:cubicBezTo>
                  <a:cubicBezTo>
                    <a:pt x="5350" y="106"/>
                    <a:pt x="4793" y="0"/>
                    <a:pt x="42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381;p46">
              <a:extLst>
                <a:ext uri="{FF2B5EF4-FFF2-40B4-BE49-F238E27FC236}">
                  <a16:creationId xmlns:a16="http://schemas.microsoft.com/office/drawing/2014/main" id="{7C23DFDE-AC96-496C-8139-027D81943A3A}"/>
                </a:ext>
              </a:extLst>
            </p:cNvPr>
            <p:cNvSpPr/>
            <p:nvPr/>
          </p:nvSpPr>
          <p:spPr>
            <a:xfrm flipH="1">
              <a:off x="3153675" y="3833300"/>
              <a:ext cx="80925" cy="82575"/>
            </a:xfrm>
            <a:custGeom>
              <a:avLst/>
              <a:gdLst/>
              <a:ahLst/>
              <a:cxnLst/>
              <a:rect l="l" t="t" r="r" b="b"/>
              <a:pathLst>
                <a:path w="3237" h="3303" extrusionOk="0">
                  <a:moveTo>
                    <a:pt x="1602" y="1"/>
                  </a:moveTo>
                  <a:cubicBezTo>
                    <a:pt x="734" y="1"/>
                    <a:pt x="0" y="734"/>
                    <a:pt x="0" y="1668"/>
                  </a:cubicBezTo>
                  <a:cubicBezTo>
                    <a:pt x="0" y="2569"/>
                    <a:pt x="734" y="3303"/>
                    <a:pt x="1602" y="3303"/>
                  </a:cubicBezTo>
                  <a:cubicBezTo>
                    <a:pt x="2502" y="3303"/>
                    <a:pt x="3236" y="2569"/>
                    <a:pt x="3236" y="1668"/>
                  </a:cubicBezTo>
                  <a:cubicBezTo>
                    <a:pt x="3236" y="734"/>
                    <a:pt x="2502" y="1"/>
                    <a:pt x="16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382;p46">
              <a:extLst>
                <a:ext uri="{FF2B5EF4-FFF2-40B4-BE49-F238E27FC236}">
                  <a16:creationId xmlns:a16="http://schemas.microsoft.com/office/drawing/2014/main" id="{F060C53E-1BBB-4236-B523-A9D3C380E375}"/>
                </a:ext>
              </a:extLst>
            </p:cNvPr>
            <p:cNvSpPr/>
            <p:nvPr/>
          </p:nvSpPr>
          <p:spPr>
            <a:xfrm flipH="1">
              <a:off x="121525" y="4460425"/>
              <a:ext cx="2636900" cy="365375"/>
            </a:xfrm>
            <a:custGeom>
              <a:avLst/>
              <a:gdLst/>
              <a:ahLst/>
              <a:cxnLst/>
              <a:rect l="l" t="t" r="r" b="b"/>
              <a:pathLst>
                <a:path w="105476" h="14615" extrusionOk="0">
                  <a:moveTo>
                    <a:pt x="96503" y="0"/>
                  </a:moveTo>
                  <a:cubicBezTo>
                    <a:pt x="95535" y="67"/>
                    <a:pt x="94635" y="100"/>
                    <a:pt x="93934" y="100"/>
                  </a:cubicBezTo>
                  <a:lnTo>
                    <a:pt x="1835" y="100"/>
                  </a:lnTo>
                  <a:cubicBezTo>
                    <a:pt x="1201" y="100"/>
                    <a:pt x="601" y="100"/>
                    <a:pt x="0" y="34"/>
                  </a:cubicBezTo>
                  <a:lnTo>
                    <a:pt x="0" y="34"/>
                  </a:lnTo>
                  <a:lnTo>
                    <a:pt x="12142" y="12176"/>
                  </a:lnTo>
                  <a:cubicBezTo>
                    <a:pt x="22196" y="13782"/>
                    <a:pt x="32342" y="14614"/>
                    <a:pt x="42492" y="14614"/>
                  </a:cubicBezTo>
                  <a:cubicBezTo>
                    <a:pt x="42883" y="14614"/>
                    <a:pt x="43274" y="14613"/>
                    <a:pt x="43665" y="14611"/>
                  </a:cubicBezTo>
                  <a:cubicBezTo>
                    <a:pt x="78056" y="14611"/>
                    <a:pt x="101306" y="9874"/>
                    <a:pt x="105476" y="8940"/>
                  </a:cubicBezTo>
                  <a:lnTo>
                    <a:pt x="965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383;p46">
              <a:extLst>
                <a:ext uri="{FF2B5EF4-FFF2-40B4-BE49-F238E27FC236}">
                  <a16:creationId xmlns:a16="http://schemas.microsoft.com/office/drawing/2014/main" id="{D4BF9EE7-EC90-4961-B22A-BD04C17D38CC}"/>
                </a:ext>
              </a:extLst>
            </p:cNvPr>
            <p:cNvSpPr/>
            <p:nvPr/>
          </p:nvSpPr>
          <p:spPr>
            <a:xfrm flipH="1">
              <a:off x="2025375" y="4462925"/>
              <a:ext cx="75075" cy="44225"/>
            </a:xfrm>
            <a:custGeom>
              <a:avLst/>
              <a:gdLst/>
              <a:ahLst/>
              <a:cxnLst/>
              <a:rect l="l" t="t" r="r" b="b"/>
              <a:pathLst>
                <a:path w="3003" h="1769" extrusionOk="0">
                  <a:moveTo>
                    <a:pt x="34" y="0"/>
                  </a:moveTo>
                  <a:cubicBezTo>
                    <a:pt x="34" y="100"/>
                    <a:pt x="0" y="200"/>
                    <a:pt x="0" y="267"/>
                  </a:cubicBezTo>
                  <a:cubicBezTo>
                    <a:pt x="0" y="1101"/>
                    <a:pt x="701" y="1768"/>
                    <a:pt x="1501" y="1768"/>
                  </a:cubicBezTo>
                  <a:cubicBezTo>
                    <a:pt x="2335" y="1768"/>
                    <a:pt x="3002" y="1101"/>
                    <a:pt x="3002" y="267"/>
                  </a:cubicBezTo>
                  <a:cubicBezTo>
                    <a:pt x="3002" y="200"/>
                    <a:pt x="3002" y="100"/>
                    <a:pt x="3002" y="0"/>
                  </a:cubicBezTo>
                  <a:lnTo>
                    <a:pt x="2335" y="0"/>
                  </a:lnTo>
                  <a:cubicBezTo>
                    <a:pt x="2369" y="100"/>
                    <a:pt x="2369" y="167"/>
                    <a:pt x="2402" y="267"/>
                  </a:cubicBezTo>
                  <a:cubicBezTo>
                    <a:pt x="2402" y="851"/>
                    <a:pt x="1960" y="1143"/>
                    <a:pt x="1518" y="1143"/>
                  </a:cubicBezTo>
                  <a:cubicBezTo>
                    <a:pt x="1076" y="1143"/>
                    <a:pt x="634" y="851"/>
                    <a:pt x="634" y="267"/>
                  </a:cubicBezTo>
                  <a:cubicBezTo>
                    <a:pt x="634" y="167"/>
                    <a:pt x="667" y="100"/>
                    <a:pt x="701" y="0"/>
                  </a:cubicBezTo>
                  <a:close/>
                </a:path>
              </a:pathLst>
            </a:custGeom>
            <a:solidFill>
              <a:srgbClr val="D1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384;p46">
              <a:extLst>
                <a:ext uri="{FF2B5EF4-FFF2-40B4-BE49-F238E27FC236}">
                  <a16:creationId xmlns:a16="http://schemas.microsoft.com/office/drawing/2014/main" id="{5472F16C-BF52-4A82-8D47-2E7981AC5BDF}"/>
                </a:ext>
              </a:extLst>
            </p:cNvPr>
            <p:cNvSpPr/>
            <p:nvPr/>
          </p:nvSpPr>
          <p:spPr>
            <a:xfrm flipH="1">
              <a:off x="2040400" y="4462925"/>
              <a:ext cx="44225" cy="28375"/>
            </a:xfrm>
            <a:custGeom>
              <a:avLst/>
              <a:gdLst/>
              <a:ahLst/>
              <a:cxnLst/>
              <a:rect l="l" t="t" r="r" b="b"/>
              <a:pathLst>
                <a:path w="1769" h="1135" extrusionOk="0">
                  <a:moveTo>
                    <a:pt x="68" y="0"/>
                  </a:moveTo>
                  <a:cubicBezTo>
                    <a:pt x="34" y="100"/>
                    <a:pt x="1" y="167"/>
                    <a:pt x="1" y="267"/>
                  </a:cubicBezTo>
                  <a:cubicBezTo>
                    <a:pt x="1" y="768"/>
                    <a:pt x="401" y="1134"/>
                    <a:pt x="868" y="1134"/>
                  </a:cubicBezTo>
                  <a:cubicBezTo>
                    <a:pt x="1369" y="1134"/>
                    <a:pt x="1769" y="768"/>
                    <a:pt x="1769" y="267"/>
                  </a:cubicBezTo>
                  <a:cubicBezTo>
                    <a:pt x="1736" y="167"/>
                    <a:pt x="1736" y="100"/>
                    <a:pt x="1702" y="0"/>
                  </a:cubicBezTo>
                  <a:close/>
                </a:path>
              </a:pathLst>
            </a:custGeom>
            <a:solidFill>
              <a:srgbClr val="3149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385;p46">
              <a:extLst>
                <a:ext uri="{FF2B5EF4-FFF2-40B4-BE49-F238E27FC236}">
                  <a16:creationId xmlns:a16="http://schemas.microsoft.com/office/drawing/2014/main" id="{67224E9F-B0B5-4A14-952A-8CCBD3971CE5}"/>
                </a:ext>
              </a:extLst>
            </p:cNvPr>
            <p:cNvSpPr/>
            <p:nvPr/>
          </p:nvSpPr>
          <p:spPr>
            <a:xfrm flipH="1">
              <a:off x="2111275" y="4521300"/>
              <a:ext cx="132625" cy="132625"/>
            </a:xfrm>
            <a:custGeom>
              <a:avLst/>
              <a:gdLst/>
              <a:ahLst/>
              <a:cxnLst/>
              <a:rect l="l" t="t" r="r" b="b"/>
              <a:pathLst>
                <a:path w="5305" h="5305" extrusionOk="0">
                  <a:moveTo>
                    <a:pt x="2669" y="501"/>
                  </a:moveTo>
                  <a:cubicBezTo>
                    <a:pt x="3837" y="534"/>
                    <a:pt x="4771" y="1468"/>
                    <a:pt x="4804" y="2636"/>
                  </a:cubicBezTo>
                  <a:cubicBezTo>
                    <a:pt x="4804" y="3803"/>
                    <a:pt x="3837" y="4770"/>
                    <a:pt x="2669" y="4770"/>
                  </a:cubicBezTo>
                  <a:lnTo>
                    <a:pt x="2569" y="4770"/>
                  </a:lnTo>
                  <a:cubicBezTo>
                    <a:pt x="1402" y="4737"/>
                    <a:pt x="501" y="3803"/>
                    <a:pt x="501" y="2636"/>
                  </a:cubicBezTo>
                  <a:cubicBezTo>
                    <a:pt x="501" y="1501"/>
                    <a:pt x="1435" y="534"/>
                    <a:pt x="2569" y="501"/>
                  </a:cubicBezTo>
                  <a:close/>
                  <a:moveTo>
                    <a:pt x="2569" y="0"/>
                  </a:moveTo>
                  <a:cubicBezTo>
                    <a:pt x="1135" y="34"/>
                    <a:pt x="1" y="1201"/>
                    <a:pt x="1" y="2636"/>
                  </a:cubicBezTo>
                  <a:cubicBezTo>
                    <a:pt x="1" y="4070"/>
                    <a:pt x="1135" y="5237"/>
                    <a:pt x="2569" y="5304"/>
                  </a:cubicBezTo>
                  <a:lnTo>
                    <a:pt x="2636" y="5304"/>
                  </a:lnTo>
                  <a:cubicBezTo>
                    <a:pt x="4104" y="5304"/>
                    <a:pt x="5305" y="4103"/>
                    <a:pt x="5305" y="2636"/>
                  </a:cubicBezTo>
                  <a:cubicBezTo>
                    <a:pt x="5305" y="1168"/>
                    <a:pt x="4104" y="0"/>
                    <a:pt x="2636" y="0"/>
                  </a:cubicBezTo>
                  <a:close/>
                </a:path>
              </a:pathLst>
            </a:custGeom>
            <a:solidFill>
              <a:srgbClr val="FE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386;p46">
              <a:extLst>
                <a:ext uri="{FF2B5EF4-FFF2-40B4-BE49-F238E27FC236}">
                  <a16:creationId xmlns:a16="http://schemas.microsoft.com/office/drawing/2014/main" id="{7A5ED1A7-C8F9-424E-A968-32A8A38ABF9B}"/>
                </a:ext>
              </a:extLst>
            </p:cNvPr>
            <p:cNvSpPr/>
            <p:nvPr/>
          </p:nvSpPr>
          <p:spPr>
            <a:xfrm flipH="1">
              <a:off x="1876950" y="4521300"/>
              <a:ext cx="132600" cy="132625"/>
            </a:xfrm>
            <a:custGeom>
              <a:avLst/>
              <a:gdLst/>
              <a:ahLst/>
              <a:cxnLst/>
              <a:rect l="l" t="t" r="r" b="b"/>
              <a:pathLst>
                <a:path w="5304" h="5305" extrusionOk="0">
                  <a:moveTo>
                    <a:pt x="2669" y="501"/>
                  </a:moveTo>
                  <a:cubicBezTo>
                    <a:pt x="3836" y="501"/>
                    <a:pt x="4804" y="1468"/>
                    <a:pt x="4804" y="2669"/>
                  </a:cubicBezTo>
                  <a:cubicBezTo>
                    <a:pt x="4804" y="3836"/>
                    <a:pt x="3836" y="4804"/>
                    <a:pt x="2669" y="4804"/>
                  </a:cubicBezTo>
                  <a:lnTo>
                    <a:pt x="2569" y="4804"/>
                  </a:lnTo>
                  <a:cubicBezTo>
                    <a:pt x="1401" y="4770"/>
                    <a:pt x="500" y="3836"/>
                    <a:pt x="500" y="2669"/>
                  </a:cubicBezTo>
                  <a:lnTo>
                    <a:pt x="500" y="2636"/>
                  </a:lnTo>
                  <a:cubicBezTo>
                    <a:pt x="500" y="1501"/>
                    <a:pt x="1434" y="534"/>
                    <a:pt x="2569" y="501"/>
                  </a:cubicBezTo>
                  <a:close/>
                  <a:moveTo>
                    <a:pt x="2569" y="0"/>
                  </a:moveTo>
                  <a:cubicBezTo>
                    <a:pt x="1134" y="34"/>
                    <a:pt x="0" y="1201"/>
                    <a:pt x="0" y="2636"/>
                  </a:cubicBezTo>
                  <a:cubicBezTo>
                    <a:pt x="0" y="4070"/>
                    <a:pt x="1134" y="5237"/>
                    <a:pt x="2569" y="5304"/>
                  </a:cubicBezTo>
                  <a:lnTo>
                    <a:pt x="2635" y="5304"/>
                  </a:lnTo>
                  <a:cubicBezTo>
                    <a:pt x="4103" y="5304"/>
                    <a:pt x="5304" y="4103"/>
                    <a:pt x="5304" y="2636"/>
                  </a:cubicBezTo>
                  <a:cubicBezTo>
                    <a:pt x="5304" y="1168"/>
                    <a:pt x="4103" y="0"/>
                    <a:pt x="2635" y="0"/>
                  </a:cubicBezTo>
                  <a:close/>
                </a:path>
              </a:pathLst>
            </a:custGeom>
            <a:solidFill>
              <a:srgbClr val="FFF3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387;p46">
              <a:extLst>
                <a:ext uri="{FF2B5EF4-FFF2-40B4-BE49-F238E27FC236}">
                  <a16:creationId xmlns:a16="http://schemas.microsoft.com/office/drawing/2014/main" id="{6F40B67B-2692-4E74-A364-99441406F6E7}"/>
                </a:ext>
              </a:extLst>
            </p:cNvPr>
            <p:cNvSpPr/>
            <p:nvPr/>
          </p:nvSpPr>
          <p:spPr>
            <a:xfrm flipH="1">
              <a:off x="1996200" y="4462925"/>
              <a:ext cx="131775" cy="73400"/>
            </a:xfrm>
            <a:custGeom>
              <a:avLst/>
              <a:gdLst/>
              <a:ahLst/>
              <a:cxnLst/>
              <a:rect l="l" t="t" r="r" b="b"/>
              <a:pathLst>
                <a:path w="5271" h="2936" extrusionOk="0">
                  <a:moveTo>
                    <a:pt x="0" y="0"/>
                  </a:moveTo>
                  <a:lnTo>
                    <a:pt x="0" y="267"/>
                  </a:lnTo>
                  <a:cubicBezTo>
                    <a:pt x="0" y="1735"/>
                    <a:pt x="1168" y="2902"/>
                    <a:pt x="2602" y="2936"/>
                  </a:cubicBezTo>
                  <a:cubicBezTo>
                    <a:pt x="4070" y="2936"/>
                    <a:pt x="5271" y="1735"/>
                    <a:pt x="5271" y="267"/>
                  </a:cubicBezTo>
                  <a:lnTo>
                    <a:pt x="5271" y="0"/>
                  </a:lnTo>
                  <a:lnTo>
                    <a:pt x="4770" y="0"/>
                  </a:lnTo>
                  <a:cubicBezTo>
                    <a:pt x="4770" y="100"/>
                    <a:pt x="4770" y="200"/>
                    <a:pt x="4770" y="267"/>
                  </a:cubicBezTo>
                  <a:cubicBezTo>
                    <a:pt x="4720" y="1651"/>
                    <a:pt x="3678" y="2344"/>
                    <a:pt x="2631" y="2344"/>
                  </a:cubicBezTo>
                  <a:cubicBezTo>
                    <a:pt x="1585" y="2344"/>
                    <a:pt x="534" y="1651"/>
                    <a:pt x="467" y="267"/>
                  </a:cubicBezTo>
                  <a:cubicBezTo>
                    <a:pt x="467" y="167"/>
                    <a:pt x="467" y="100"/>
                    <a:pt x="501" y="0"/>
                  </a:cubicBezTo>
                  <a:close/>
                </a:path>
              </a:pathLst>
            </a:custGeom>
            <a:solidFill>
              <a:srgbClr val="FFF3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388;p46">
              <a:extLst>
                <a:ext uri="{FF2B5EF4-FFF2-40B4-BE49-F238E27FC236}">
                  <a16:creationId xmlns:a16="http://schemas.microsoft.com/office/drawing/2014/main" id="{A1E4CD1E-509A-4D49-98F2-DA877934AEDF}"/>
                </a:ext>
              </a:extLst>
            </p:cNvPr>
            <p:cNvSpPr/>
            <p:nvPr/>
          </p:nvSpPr>
          <p:spPr>
            <a:xfrm flipH="1">
              <a:off x="2123775" y="4533800"/>
              <a:ext cx="108450" cy="107600"/>
            </a:xfrm>
            <a:custGeom>
              <a:avLst/>
              <a:gdLst/>
              <a:ahLst/>
              <a:cxnLst/>
              <a:rect l="l" t="t" r="r" b="b"/>
              <a:pathLst>
                <a:path w="4338" h="4304" extrusionOk="0">
                  <a:moveTo>
                    <a:pt x="2169" y="634"/>
                  </a:moveTo>
                  <a:cubicBezTo>
                    <a:pt x="3003" y="634"/>
                    <a:pt x="3670" y="1302"/>
                    <a:pt x="3670" y="2136"/>
                  </a:cubicBezTo>
                  <a:cubicBezTo>
                    <a:pt x="3670" y="2969"/>
                    <a:pt x="3003" y="3637"/>
                    <a:pt x="2169" y="3637"/>
                  </a:cubicBezTo>
                  <a:lnTo>
                    <a:pt x="2102" y="3637"/>
                  </a:lnTo>
                  <a:cubicBezTo>
                    <a:pt x="1302" y="3603"/>
                    <a:pt x="668" y="2936"/>
                    <a:pt x="668" y="2136"/>
                  </a:cubicBezTo>
                  <a:cubicBezTo>
                    <a:pt x="668" y="1335"/>
                    <a:pt x="1302" y="668"/>
                    <a:pt x="2102" y="634"/>
                  </a:cubicBezTo>
                  <a:close/>
                  <a:moveTo>
                    <a:pt x="2102" y="1"/>
                  </a:moveTo>
                  <a:cubicBezTo>
                    <a:pt x="935" y="34"/>
                    <a:pt x="34" y="968"/>
                    <a:pt x="1" y="2136"/>
                  </a:cubicBezTo>
                  <a:cubicBezTo>
                    <a:pt x="1" y="3303"/>
                    <a:pt x="935" y="4237"/>
                    <a:pt x="2102" y="4304"/>
                  </a:cubicBezTo>
                  <a:lnTo>
                    <a:pt x="2169" y="4304"/>
                  </a:lnTo>
                  <a:cubicBezTo>
                    <a:pt x="3370" y="4270"/>
                    <a:pt x="4337" y="3336"/>
                    <a:pt x="4337" y="2136"/>
                  </a:cubicBezTo>
                  <a:cubicBezTo>
                    <a:pt x="4304" y="968"/>
                    <a:pt x="3370" y="1"/>
                    <a:pt x="2169" y="1"/>
                  </a:cubicBezTo>
                  <a:close/>
                </a:path>
              </a:pathLst>
            </a:custGeom>
            <a:solidFill>
              <a:srgbClr val="FE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389;p46">
              <a:extLst>
                <a:ext uri="{FF2B5EF4-FFF2-40B4-BE49-F238E27FC236}">
                  <a16:creationId xmlns:a16="http://schemas.microsoft.com/office/drawing/2014/main" id="{7314AB46-856D-4462-9D9B-799B038237C6}"/>
                </a:ext>
              </a:extLst>
            </p:cNvPr>
            <p:cNvSpPr/>
            <p:nvPr/>
          </p:nvSpPr>
          <p:spPr>
            <a:xfrm flipH="1">
              <a:off x="2140450" y="4549650"/>
              <a:ext cx="75100" cy="75075"/>
            </a:xfrm>
            <a:custGeom>
              <a:avLst/>
              <a:gdLst/>
              <a:ahLst/>
              <a:cxnLst/>
              <a:rect l="l" t="t" r="r" b="b"/>
              <a:pathLst>
                <a:path w="3004" h="3003" extrusionOk="0">
                  <a:moveTo>
                    <a:pt x="1502" y="668"/>
                  </a:moveTo>
                  <a:cubicBezTo>
                    <a:pt x="1969" y="668"/>
                    <a:pt x="2369" y="1035"/>
                    <a:pt x="2369" y="1502"/>
                  </a:cubicBezTo>
                  <a:cubicBezTo>
                    <a:pt x="2369" y="1969"/>
                    <a:pt x="2002" y="2369"/>
                    <a:pt x="1502" y="2369"/>
                  </a:cubicBezTo>
                  <a:lnTo>
                    <a:pt x="1435" y="2369"/>
                  </a:lnTo>
                  <a:cubicBezTo>
                    <a:pt x="968" y="2335"/>
                    <a:pt x="635" y="1935"/>
                    <a:pt x="635" y="1502"/>
                  </a:cubicBezTo>
                  <a:cubicBezTo>
                    <a:pt x="668" y="1068"/>
                    <a:pt x="1002" y="701"/>
                    <a:pt x="1435" y="668"/>
                  </a:cubicBezTo>
                  <a:close/>
                  <a:moveTo>
                    <a:pt x="1435" y="0"/>
                  </a:moveTo>
                  <a:cubicBezTo>
                    <a:pt x="635" y="67"/>
                    <a:pt x="34" y="701"/>
                    <a:pt x="1" y="1502"/>
                  </a:cubicBezTo>
                  <a:cubicBezTo>
                    <a:pt x="1" y="2302"/>
                    <a:pt x="635" y="2969"/>
                    <a:pt x="1435" y="3003"/>
                  </a:cubicBezTo>
                  <a:lnTo>
                    <a:pt x="1502" y="3003"/>
                  </a:lnTo>
                  <a:cubicBezTo>
                    <a:pt x="2336" y="3003"/>
                    <a:pt x="3003" y="2335"/>
                    <a:pt x="3003" y="1502"/>
                  </a:cubicBezTo>
                  <a:cubicBezTo>
                    <a:pt x="3003" y="668"/>
                    <a:pt x="2336" y="0"/>
                    <a:pt x="1502" y="0"/>
                  </a:cubicBezTo>
                  <a:close/>
                </a:path>
              </a:pathLst>
            </a:custGeom>
            <a:solidFill>
              <a:srgbClr val="D1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390;p46">
              <a:extLst>
                <a:ext uri="{FF2B5EF4-FFF2-40B4-BE49-F238E27FC236}">
                  <a16:creationId xmlns:a16="http://schemas.microsoft.com/office/drawing/2014/main" id="{4AAF1F77-AA56-4053-B831-DA3CF05EF127}"/>
                </a:ext>
              </a:extLst>
            </p:cNvPr>
            <p:cNvSpPr/>
            <p:nvPr/>
          </p:nvSpPr>
          <p:spPr>
            <a:xfrm flipH="1">
              <a:off x="2156300" y="4566325"/>
              <a:ext cx="43400" cy="42550"/>
            </a:xfrm>
            <a:custGeom>
              <a:avLst/>
              <a:gdLst/>
              <a:ahLst/>
              <a:cxnLst/>
              <a:rect l="l" t="t" r="r" b="b"/>
              <a:pathLst>
                <a:path w="1736" h="1702" extrusionOk="0">
                  <a:moveTo>
                    <a:pt x="801" y="1"/>
                  </a:moveTo>
                  <a:cubicBezTo>
                    <a:pt x="368" y="34"/>
                    <a:pt x="34" y="401"/>
                    <a:pt x="1" y="835"/>
                  </a:cubicBezTo>
                  <a:cubicBezTo>
                    <a:pt x="1" y="1302"/>
                    <a:pt x="334" y="1668"/>
                    <a:pt x="801" y="1702"/>
                  </a:cubicBezTo>
                  <a:lnTo>
                    <a:pt x="868" y="1702"/>
                  </a:lnTo>
                  <a:cubicBezTo>
                    <a:pt x="1368" y="1702"/>
                    <a:pt x="1735" y="1302"/>
                    <a:pt x="1735" y="835"/>
                  </a:cubicBez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rgbClr val="3149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391;p46">
              <a:extLst>
                <a:ext uri="{FF2B5EF4-FFF2-40B4-BE49-F238E27FC236}">
                  <a16:creationId xmlns:a16="http://schemas.microsoft.com/office/drawing/2014/main" id="{D73BB7F9-BD80-4A02-83D7-07DD9D82449A}"/>
                </a:ext>
              </a:extLst>
            </p:cNvPr>
            <p:cNvSpPr/>
            <p:nvPr/>
          </p:nvSpPr>
          <p:spPr>
            <a:xfrm flipH="1">
              <a:off x="1889450" y="4533800"/>
              <a:ext cx="108425" cy="107600"/>
            </a:xfrm>
            <a:custGeom>
              <a:avLst/>
              <a:gdLst/>
              <a:ahLst/>
              <a:cxnLst/>
              <a:rect l="l" t="t" r="r" b="b"/>
              <a:pathLst>
                <a:path w="4337" h="4304" extrusionOk="0">
                  <a:moveTo>
                    <a:pt x="2168" y="634"/>
                  </a:moveTo>
                  <a:cubicBezTo>
                    <a:pt x="3002" y="634"/>
                    <a:pt x="3669" y="1302"/>
                    <a:pt x="3669" y="2136"/>
                  </a:cubicBezTo>
                  <a:cubicBezTo>
                    <a:pt x="3669" y="2969"/>
                    <a:pt x="3002" y="3637"/>
                    <a:pt x="2168" y="3637"/>
                  </a:cubicBezTo>
                  <a:lnTo>
                    <a:pt x="2102" y="3637"/>
                  </a:lnTo>
                  <a:cubicBezTo>
                    <a:pt x="1301" y="3603"/>
                    <a:pt x="667" y="2936"/>
                    <a:pt x="667" y="2136"/>
                  </a:cubicBezTo>
                  <a:cubicBezTo>
                    <a:pt x="667" y="1335"/>
                    <a:pt x="1301" y="668"/>
                    <a:pt x="2102" y="634"/>
                  </a:cubicBezTo>
                  <a:close/>
                  <a:moveTo>
                    <a:pt x="2102" y="1"/>
                  </a:moveTo>
                  <a:cubicBezTo>
                    <a:pt x="934" y="34"/>
                    <a:pt x="33" y="968"/>
                    <a:pt x="0" y="2136"/>
                  </a:cubicBezTo>
                  <a:cubicBezTo>
                    <a:pt x="0" y="3303"/>
                    <a:pt x="934" y="4237"/>
                    <a:pt x="2102" y="4304"/>
                  </a:cubicBezTo>
                  <a:lnTo>
                    <a:pt x="2168" y="4304"/>
                  </a:lnTo>
                  <a:cubicBezTo>
                    <a:pt x="3369" y="4304"/>
                    <a:pt x="4337" y="3336"/>
                    <a:pt x="4337" y="2136"/>
                  </a:cubicBezTo>
                  <a:cubicBezTo>
                    <a:pt x="4303" y="968"/>
                    <a:pt x="3369" y="1"/>
                    <a:pt x="2168" y="1"/>
                  </a:cubicBezTo>
                  <a:close/>
                </a:path>
              </a:pathLst>
            </a:custGeom>
            <a:solidFill>
              <a:srgbClr val="FE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392;p46">
              <a:extLst>
                <a:ext uri="{FF2B5EF4-FFF2-40B4-BE49-F238E27FC236}">
                  <a16:creationId xmlns:a16="http://schemas.microsoft.com/office/drawing/2014/main" id="{92DC39EE-2D30-403B-893A-8937BCAC1302}"/>
                </a:ext>
              </a:extLst>
            </p:cNvPr>
            <p:cNvSpPr/>
            <p:nvPr/>
          </p:nvSpPr>
          <p:spPr>
            <a:xfrm flipH="1">
              <a:off x="2008700" y="4462925"/>
              <a:ext cx="107600" cy="60900"/>
            </a:xfrm>
            <a:custGeom>
              <a:avLst/>
              <a:gdLst/>
              <a:ahLst/>
              <a:cxnLst/>
              <a:rect l="l" t="t" r="r" b="b"/>
              <a:pathLst>
                <a:path w="4304" h="2436" extrusionOk="0">
                  <a:moveTo>
                    <a:pt x="34" y="0"/>
                  </a:moveTo>
                  <a:cubicBezTo>
                    <a:pt x="34" y="100"/>
                    <a:pt x="0" y="200"/>
                    <a:pt x="0" y="267"/>
                  </a:cubicBezTo>
                  <a:cubicBezTo>
                    <a:pt x="0" y="1468"/>
                    <a:pt x="968" y="2435"/>
                    <a:pt x="2135" y="2435"/>
                  </a:cubicBezTo>
                  <a:cubicBezTo>
                    <a:pt x="3336" y="2435"/>
                    <a:pt x="4303" y="1468"/>
                    <a:pt x="4303" y="267"/>
                  </a:cubicBezTo>
                  <a:cubicBezTo>
                    <a:pt x="4303" y="200"/>
                    <a:pt x="4303" y="100"/>
                    <a:pt x="4270" y="0"/>
                  </a:cubicBezTo>
                  <a:lnTo>
                    <a:pt x="3636" y="0"/>
                  </a:lnTo>
                  <a:cubicBezTo>
                    <a:pt x="3636" y="100"/>
                    <a:pt x="3636" y="200"/>
                    <a:pt x="3636" y="267"/>
                  </a:cubicBezTo>
                  <a:cubicBezTo>
                    <a:pt x="3636" y="1268"/>
                    <a:pt x="2886" y="1768"/>
                    <a:pt x="2135" y="1768"/>
                  </a:cubicBezTo>
                  <a:cubicBezTo>
                    <a:pt x="1385" y="1768"/>
                    <a:pt x="634" y="1268"/>
                    <a:pt x="634" y="267"/>
                  </a:cubicBezTo>
                  <a:cubicBezTo>
                    <a:pt x="634" y="200"/>
                    <a:pt x="668" y="100"/>
                    <a:pt x="668" y="0"/>
                  </a:cubicBezTo>
                  <a:close/>
                </a:path>
              </a:pathLst>
            </a:custGeom>
            <a:solidFill>
              <a:srgbClr val="FE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393;p46">
              <a:extLst>
                <a:ext uri="{FF2B5EF4-FFF2-40B4-BE49-F238E27FC236}">
                  <a16:creationId xmlns:a16="http://schemas.microsoft.com/office/drawing/2014/main" id="{3A06146E-3CF1-4C44-9AB7-97BA3CE69BB0}"/>
                </a:ext>
              </a:extLst>
            </p:cNvPr>
            <p:cNvSpPr/>
            <p:nvPr/>
          </p:nvSpPr>
          <p:spPr>
            <a:xfrm flipH="1">
              <a:off x="1642600" y="4521300"/>
              <a:ext cx="132625" cy="132625"/>
            </a:xfrm>
            <a:custGeom>
              <a:avLst/>
              <a:gdLst/>
              <a:ahLst/>
              <a:cxnLst/>
              <a:rect l="l" t="t" r="r" b="b"/>
              <a:pathLst>
                <a:path w="5305" h="5305" extrusionOk="0">
                  <a:moveTo>
                    <a:pt x="2669" y="501"/>
                  </a:moveTo>
                  <a:cubicBezTo>
                    <a:pt x="3837" y="501"/>
                    <a:pt x="4804" y="1468"/>
                    <a:pt x="4804" y="2669"/>
                  </a:cubicBezTo>
                  <a:cubicBezTo>
                    <a:pt x="4804" y="3836"/>
                    <a:pt x="3837" y="4804"/>
                    <a:pt x="2669" y="4804"/>
                  </a:cubicBezTo>
                  <a:lnTo>
                    <a:pt x="2569" y="4804"/>
                  </a:lnTo>
                  <a:cubicBezTo>
                    <a:pt x="1401" y="4770"/>
                    <a:pt x="501" y="3836"/>
                    <a:pt x="501" y="2669"/>
                  </a:cubicBezTo>
                  <a:lnTo>
                    <a:pt x="501" y="2636"/>
                  </a:lnTo>
                  <a:cubicBezTo>
                    <a:pt x="501" y="1501"/>
                    <a:pt x="1435" y="534"/>
                    <a:pt x="2569" y="501"/>
                  </a:cubicBezTo>
                  <a:close/>
                  <a:moveTo>
                    <a:pt x="2569" y="0"/>
                  </a:moveTo>
                  <a:cubicBezTo>
                    <a:pt x="1135" y="34"/>
                    <a:pt x="0" y="1201"/>
                    <a:pt x="0" y="2636"/>
                  </a:cubicBezTo>
                  <a:cubicBezTo>
                    <a:pt x="0" y="4070"/>
                    <a:pt x="1135" y="5237"/>
                    <a:pt x="2569" y="5304"/>
                  </a:cubicBezTo>
                  <a:lnTo>
                    <a:pt x="2636" y="5304"/>
                  </a:lnTo>
                  <a:cubicBezTo>
                    <a:pt x="4103" y="5304"/>
                    <a:pt x="5304" y="4103"/>
                    <a:pt x="5304" y="2636"/>
                  </a:cubicBezTo>
                  <a:cubicBezTo>
                    <a:pt x="5304" y="1168"/>
                    <a:pt x="4103" y="0"/>
                    <a:pt x="2636" y="0"/>
                  </a:cubicBezTo>
                  <a:close/>
                </a:path>
              </a:pathLst>
            </a:custGeom>
            <a:solidFill>
              <a:srgbClr val="FFF3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394;p46">
              <a:extLst>
                <a:ext uri="{FF2B5EF4-FFF2-40B4-BE49-F238E27FC236}">
                  <a16:creationId xmlns:a16="http://schemas.microsoft.com/office/drawing/2014/main" id="{B5458F70-4BCB-4B5F-AE6F-C528D223062A}"/>
                </a:ext>
              </a:extLst>
            </p:cNvPr>
            <p:cNvSpPr/>
            <p:nvPr/>
          </p:nvSpPr>
          <p:spPr>
            <a:xfrm flipH="1">
              <a:off x="1655125" y="4533800"/>
              <a:ext cx="108425" cy="107600"/>
            </a:xfrm>
            <a:custGeom>
              <a:avLst/>
              <a:gdLst/>
              <a:ahLst/>
              <a:cxnLst/>
              <a:rect l="l" t="t" r="r" b="b"/>
              <a:pathLst>
                <a:path w="4337" h="4304" extrusionOk="0">
                  <a:moveTo>
                    <a:pt x="2169" y="634"/>
                  </a:moveTo>
                  <a:cubicBezTo>
                    <a:pt x="3003" y="634"/>
                    <a:pt x="3670" y="1302"/>
                    <a:pt x="3670" y="2136"/>
                  </a:cubicBezTo>
                  <a:cubicBezTo>
                    <a:pt x="3670" y="2969"/>
                    <a:pt x="3003" y="3637"/>
                    <a:pt x="2169" y="3637"/>
                  </a:cubicBezTo>
                  <a:lnTo>
                    <a:pt x="2102" y="3637"/>
                  </a:lnTo>
                  <a:cubicBezTo>
                    <a:pt x="1301" y="3603"/>
                    <a:pt x="668" y="2936"/>
                    <a:pt x="668" y="2136"/>
                  </a:cubicBezTo>
                  <a:cubicBezTo>
                    <a:pt x="668" y="1335"/>
                    <a:pt x="1301" y="668"/>
                    <a:pt x="2102" y="634"/>
                  </a:cubicBezTo>
                  <a:close/>
                  <a:moveTo>
                    <a:pt x="2102" y="1"/>
                  </a:moveTo>
                  <a:cubicBezTo>
                    <a:pt x="934" y="34"/>
                    <a:pt x="34" y="968"/>
                    <a:pt x="34" y="2136"/>
                  </a:cubicBezTo>
                  <a:cubicBezTo>
                    <a:pt x="0" y="3303"/>
                    <a:pt x="934" y="4270"/>
                    <a:pt x="2102" y="4304"/>
                  </a:cubicBezTo>
                  <a:lnTo>
                    <a:pt x="2169" y="4304"/>
                  </a:lnTo>
                  <a:cubicBezTo>
                    <a:pt x="3370" y="4270"/>
                    <a:pt x="4337" y="3336"/>
                    <a:pt x="4337" y="2136"/>
                  </a:cubicBezTo>
                  <a:cubicBezTo>
                    <a:pt x="4304" y="968"/>
                    <a:pt x="3370" y="1"/>
                    <a:pt x="2169" y="1"/>
                  </a:cubicBezTo>
                  <a:close/>
                </a:path>
              </a:pathLst>
            </a:custGeom>
            <a:solidFill>
              <a:srgbClr val="FE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395;p46">
              <a:extLst>
                <a:ext uri="{FF2B5EF4-FFF2-40B4-BE49-F238E27FC236}">
                  <a16:creationId xmlns:a16="http://schemas.microsoft.com/office/drawing/2014/main" id="{EEF3B252-1406-4387-AF9C-4093B6A84184}"/>
                </a:ext>
              </a:extLst>
            </p:cNvPr>
            <p:cNvSpPr/>
            <p:nvPr/>
          </p:nvSpPr>
          <p:spPr>
            <a:xfrm flipH="1">
              <a:off x="1671800" y="4549650"/>
              <a:ext cx="75075" cy="75075"/>
            </a:xfrm>
            <a:custGeom>
              <a:avLst/>
              <a:gdLst/>
              <a:ahLst/>
              <a:cxnLst/>
              <a:rect l="l" t="t" r="r" b="b"/>
              <a:pathLst>
                <a:path w="3003" h="3003" extrusionOk="0">
                  <a:moveTo>
                    <a:pt x="1556" y="666"/>
                  </a:moveTo>
                  <a:cubicBezTo>
                    <a:pt x="1999" y="666"/>
                    <a:pt x="2369" y="1053"/>
                    <a:pt x="2369" y="1502"/>
                  </a:cubicBezTo>
                  <a:cubicBezTo>
                    <a:pt x="2369" y="1969"/>
                    <a:pt x="2002" y="2369"/>
                    <a:pt x="1502" y="2369"/>
                  </a:cubicBezTo>
                  <a:lnTo>
                    <a:pt x="1435" y="2369"/>
                  </a:lnTo>
                  <a:cubicBezTo>
                    <a:pt x="1001" y="2302"/>
                    <a:pt x="634" y="1935"/>
                    <a:pt x="634" y="1502"/>
                  </a:cubicBezTo>
                  <a:cubicBezTo>
                    <a:pt x="668" y="1035"/>
                    <a:pt x="1001" y="701"/>
                    <a:pt x="1435" y="668"/>
                  </a:cubicBezTo>
                  <a:lnTo>
                    <a:pt x="1502" y="668"/>
                  </a:lnTo>
                  <a:cubicBezTo>
                    <a:pt x="1520" y="666"/>
                    <a:pt x="1538" y="666"/>
                    <a:pt x="1556" y="666"/>
                  </a:cubicBezTo>
                  <a:close/>
                  <a:moveTo>
                    <a:pt x="1435" y="0"/>
                  </a:moveTo>
                  <a:cubicBezTo>
                    <a:pt x="634" y="67"/>
                    <a:pt x="1" y="701"/>
                    <a:pt x="1" y="1502"/>
                  </a:cubicBezTo>
                  <a:cubicBezTo>
                    <a:pt x="1" y="2302"/>
                    <a:pt x="634" y="2969"/>
                    <a:pt x="1435" y="3003"/>
                  </a:cubicBezTo>
                  <a:lnTo>
                    <a:pt x="1502" y="3003"/>
                  </a:lnTo>
                  <a:cubicBezTo>
                    <a:pt x="2336" y="3003"/>
                    <a:pt x="3003" y="2335"/>
                    <a:pt x="3003" y="1502"/>
                  </a:cubicBezTo>
                  <a:cubicBezTo>
                    <a:pt x="3003" y="668"/>
                    <a:pt x="2336" y="0"/>
                    <a:pt x="1502" y="0"/>
                  </a:cubicBezTo>
                  <a:close/>
                </a:path>
              </a:pathLst>
            </a:custGeom>
            <a:solidFill>
              <a:srgbClr val="D1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396;p46">
              <a:extLst>
                <a:ext uri="{FF2B5EF4-FFF2-40B4-BE49-F238E27FC236}">
                  <a16:creationId xmlns:a16="http://schemas.microsoft.com/office/drawing/2014/main" id="{E68AE1E9-DCE0-4522-8202-F91076099890}"/>
                </a:ext>
              </a:extLst>
            </p:cNvPr>
            <p:cNvSpPr/>
            <p:nvPr/>
          </p:nvSpPr>
          <p:spPr>
            <a:xfrm flipH="1">
              <a:off x="1806050" y="4462925"/>
              <a:ext cx="44225" cy="28425"/>
            </a:xfrm>
            <a:custGeom>
              <a:avLst/>
              <a:gdLst/>
              <a:ahLst/>
              <a:cxnLst/>
              <a:rect l="l" t="t" r="r" b="b"/>
              <a:pathLst>
                <a:path w="1769" h="1137" extrusionOk="0">
                  <a:moveTo>
                    <a:pt x="34" y="0"/>
                  </a:moveTo>
                  <a:cubicBezTo>
                    <a:pt x="0" y="100"/>
                    <a:pt x="0" y="167"/>
                    <a:pt x="0" y="267"/>
                  </a:cubicBezTo>
                  <a:cubicBezTo>
                    <a:pt x="0" y="748"/>
                    <a:pt x="370" y="1136"/>
                    <a:pt x="843" y="1136"/>
                  </a:cubicBezTo>
                  <a:cubicBezTo>
                    <a:pt x="862" y="1136"/>
                    <a:pt x="881" y="1136"/>
                    <a:pt x="901" y="1134"/>
                  </a:cubicBezTo>
                  <a:cubicBezTo>
                    <a:pt x="1368" y="1134"/>
                    <a:pt x="1768" y="768"/>
                    <a:pt x="1768" y="267"/>
                  </a:cubicBezTo>
                  <a:cubicBezTo>
                    <a:pt x="1735" y="167"/>
                    <a:pt x="1735" y="100"/>
                    <a:pt x="1702" y="0"/>
                  </a:cubicBezTo>
                  <a:close/>
                </a:path>
              </a:pathLst>
            </a:custGeom>
            <a:solidFill>
              <a:srgbClr val="3149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397;p46">
              <a:extLst>
                <a:ext uri="{FF2B5EF4-FFF2-40B4-BE49-F238E27FC236}">
                  <a16:creationId xmlns:a16="http://schemas.microsoft.com/office/drawing/2014/main" id="{27EC5E66-5C5E-4CDB-80B1-C935C7E33A85}"/>
                </a:ext>
              </a:extLst>
            </p:cNvPr>
            <p:cNvSpPr/>
            <p:nvPr/>
          </p:nvSpPr>
          <p:spPr>
            <a:xfrm flipH="1">
              <a:off x="1921975" y="4566325"/>
              <a:ext cx="43375" cy="42550"/>
            </a:xfrm>
            <a:custGeom>
              <a:avLst/>
              <a:gdLst/>
              <a:ahLst/>
              <a:cxnLst/>
              <a:rect l="l" t="t" r="r" b="b"/>
              <a:pathLst>
                <a:path w="1735" h="1702" extrusionOk="0">
                  <a:moveTo>
                    <a:pt x="801" y="1"/>
                  </a:moveTo>
                  <a:cubicBezTo>
                    <a:pt x="367" y="34"/>
                    <a:pt x="33" y="401"/>
                    <a:pt x="0" y="835"/>
                  </a:cubicBezTo>
                  <a:cubicBezTo>
                    <a:pt x="0" y="1302"/>
                    <a:pt x="334" y="1668"/>
                    <a:pt x="801" y="1702"/>
                  </a:cubicBezTo>
                  <a:lnTo>
                    <a:pt x="867" y="1702"/>
                  </a:lnTo>
                  <a:cubicBezTo>
                    <a:pt x="1368" y="1702"/>
                    <a:pt x="1735" y="1302"/>
                    <a:pt x="1735" y="835"/>
                  </a:cubicBezTo>
                  <a:cubicBezTo>
                    <a:pt x="1735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rgbClr val="3149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398;p46">
              <a:extLst>
                <a:ext uri="{FF2B5EF4-FFF2-40B4-BE49-F238E27FC236}">
                  <a16:creationId xmlns:a16="http://schemas.microsoft.com/office/drawing/2014/main" id="{06AF1003-8A3A-4104-98B9-77510483B9DE}"/>
                </a:ext>
              </a:extLst>
            </p:cNvPr>
            <p:cNvSpPr/>
            <p:nvPr/>
          </p:nvSpPr>
          <p:spPr>
            <a:xfrm flipH="1">
              <a:off x="1761850" y="4462925"/>
              <a:ext cx="132625" cy="73400"/>
            </a:xfrm>
            <a:custGeom>
              <a:avLst/>
              <a:gdLst/>
              <a:ahLst/>
              <a:cxnLst/>
              <a:rect l="l" t="t" r="r" b="b"/>
              <a:pathLst>
                <a:path w="5305" h="2936" extrusionOk="0">
                  <a:moveTo>
                    <a:pt x="0" y="0"/>
                  </a:moveTo>
                  <a:lnTo>
                    <a:pt x="0" y="267"/>
                  </a:lnTo>
                  <a:cubicBezTo>
                    <a:pt x="0" y="1735"/>
                    <a:pt x="1201" y="2936"/>
                    <a:pt x="2669" y="2936"/>
                  </a:cubicBezTo>
                  <a:cubicBezTo>
                    <a:pt x="4103" y="2936"/>
                    <a:pt x="5304" y="1735"/>
                    <a:pt x="5304" y="267"/>
                  </a:cubicBezTo>
                  <a:lnTo>
                    <a:pt x="5304" y="0"/>
                  </a:lnTo>
                  <a:lnTo>
                    <a:pt x="4804" y="0"/>
                  </a:lnTo>
                  <a:cubicBezTo>
                    <a:pt x="4804" y="100"/>
                    <a:pt x="4804" y="200"/>
                    <a:pt x="4804" y="267"/>
                  </a:cubicBezTo>
                  <a:cubicBezTo>
                    <a:pt x="4754" y="1651"/>
                    <a:pt x="3711" y="2344"/>
                    <a:pt x="2665" y="2344"/>
                  </a:cubicBezTo>
                  <a:cubicBezTo>
                    <a:pt x="1618" y="2344"/>
                    <a:pt x="567" y="1651"/>
                    <a:pt x="501" y="267"/>
                  </a:cubicBezTo>
                  <a:cubicBezTo>
                    <a:pt x="501" y="200"/>
                    <a:pt x="534" y="100"/>
                    <a:pt x="534" y="0"/>
                  </a:cubicBezTo>
                  <a:close/>
                </a:path>
              </a:pathLst>
            </a:custGeom>
            <a:solidFill>
              <a:srgbClr val="FE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399;p46">
              <a:extLst>
                <a:ext uri="{FF2B5EF4-FFF2-40B4-BE49-F238E27FC236}">
                  <a16:creationId xmlns:a16="http://schemas.microsoft.com/office/drawing/2014/main" id="{750F52C8-7659-42C3-8D88-CF0CD052EABB}"/>
                </a:ext>
              </a:extLst>
            </p:cNvPr>
            <p:cNvSpPr/>
            <p:nvPr/>
          </p:nvSpPr>
          <p:spPr>
            <a:xfrm flipH="1">
              <a:off x="1790200" y="4462925"/>
              <a:ext cx="75925" cy="44225"/>
            </a:xfrm>
            <a:custGeom>
              <a:avLst/>
              <a:gdLst/>
              <a:ahLst/>
              <a:cxnLst/>
              <a:rect l="l" t="t" r="r" b="b"/>
              <a:pathLst>
                <a:path w="3037" h="1769" extrusionOk="0">
                  <a:moveTo>
                    <a:pt x="34" y="0"/>
                  </a:moveTo>
                  <a:cubicBezTo>
                    <a:pt x="34" y="100"/>
                    <a:pt x="1" y="200"/>
                    <a:pt x="1" y="267"/>
                  </a:cubicBezTo>
                  <a:cubicBezTo>
                    <a:pt x="1" y="1101"/>
                    <a:pt x="701" y="1768"/>
                    <a:pt x="1535" y="1768"/>
                  </a:cubicBezTo>
                  <a:cubicBezTo>
                    <a:pt x="2336" y="1768"/>
                    <a:pt x="3036" y="1101"/>
                    <a:pt x="3036" y="267"/>
                  </a:cubicBezTo>
                  <a:cubicBezTo>
                    <a:pt x="3003" y="200"/>
                    <a:pt x="3003" y="100"/>
                    <a:pt x="3003" y="0"/>
                  </a:cubicBezTo>
                  <a:lnTo>
                    <a:pt x="2336" y="0"/>
                  </a:lnTo>
                  <a:cubicBezTo>
                    <a:pt x="2369" y="100"/>
                    <a:pt x="2369" y="167"/>
                    <a:pt x="2402" y="267"/>
                  </a:cubicBezTo>
                  <a:cubicBezTo>
                    <a:pt x="2436" y="884"/>
                    <a:pt x="1977" y="1193"/>
                    <a:pt x="1518" y="1193"/>
                  </a:cubicBezTo>
                  <a:cubicBezTo>
                    <a:pt x="1060" y="1193"/>
                    <a:pt x="601" y="884"/>
                    <a:pt x="634" y="267"/>
                  </a:cubicBezTo>
                  <a:cubicBezTo>
                    <a:pt x="634" y="167"/>
                    <a:pt x="668" y="100"/>
                    <a:pt x="701" y="0"/>
                  </a:cubicBezTo>
                  <a:close/>
                </a:path>
              </a:pathLst>
            </a:custGeom>
            <a:solidFill>
              <a:srgbClr val="D1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400;p46">
              <a:extLst>
                <a:ext uri="{FF2B5EF4-FFF2-40B4-BE49-F238E27FC236}">
                  <a16:creationId xmlns:a16="http://schemas.microsoft.com/office/drawing/2014/main" id="{700B3EE9-A3D9-46A8-B35D-E5C91E0D20BE}"/>
                </a:ext>
              </a:extLst>
            </p:cNvPr>
            <p:cNvSpPr/>
            <p:nvPr/>
          </p:nvSpPr>
          <p:spPr>
            <a:xfrm flipH="1">
              <a:off x="1906125" y="4549650"/>
              <a:ext cx="75075" cy="75075"/>
            </a:xfrm>
            <a:custGeom>
              <a:avLst/>
              <a:gdLst/>
              <a:ahLst/>
              <a:cxnLst/>
              <a:rect l="l" t="t" r="r" b="b"/>
              <a:pathLst>
                <a:path w="3003" h="3003" extrusionOk="0">
                  <a:moveTo>
                    <a:pt x="1501" y="668"/>
                  </a:moveTo>
                  <a:cubicBezTo>
                    <a:pt x="1968" y="668"/>
                    <a:pt x="2369" y="1035"/>
                    <a:pt x="2369" y="1502"/>
                  </a:cubicBezTo>
                  <a:cubicBezTo>
                    <a:pt x="2369" y="1969"/>
                    <a:pt x="2002" y="2369"/>
                    <a:pt x="1501" y="2369"/>
                  </a:cubicBezTo>
                  <a:lnTo>
                    <a:pt x="1435" y="2369"/>
                  </a:lnTo>
                  <a:cubicBezTo>
                    <a:pt x="968" y="2335"/>
                    <a:pt x="634" y="1935"/>
                    <a:pt x="634" y="1502"/>
                  </a:cubicBezTo>
                  <a:cubicBezTo>
                    <a:pt x="667" y="1068"/>
                    <a:pt x="1001" y="701"/>
                    <a:pt x="1435" y="668"/>
                  </a:cubicBezTo>
                  <a:close/>
                  <a:moveTo>
                    <a:pt x="1435" y="0"/>
                  </a:moveTo>
                  <a:cubicBezTo>
                    <a:pt x="634" y="67"/>
                    <a:pt x="34" y="701"/>
                    <a:pt x="0" y="1502"/>
                  </a:cubicBezTo>
                  <a:cubicBezTo>
                    <a:pt x="0" y="2302"/>
                    <a:pt x="634" y="2969"/>
                    <a:pt x="1435" y="3003"/>
                  </a:cubicBezTo>
                  <a:lnTo>
                    <a:pt x="1501" y="3003"/>
                  </a:lnTo>
                  <a:cubicBezTo>
                    <a:pt x="2335" y="3003"/>
                    <a:pt x="3002" y="2335"/>
                    <a:pt x="3002" y="1502"/>
                  </a:cubicBezTo>
                  <a:cubicBezTo>
                    <a:pt x="3002" y="668"/>
                    <a:pt x="2335" y="34"/>
                    <a:pt x="1501" y="0"/>
                  </a:cubicBezTo>
                  <a:close/>
                </a:path>
              </a:pathLst>
            </a:custGeom>
            <a:solidFill>
              <a:srgbClr val="D1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401;p46">
              <a:extLst>
                <a:ext uri="{FF2B5EF4-FFF2-40B4-BE49-F238E27FC236}">
                  <a16:creationId xmlns:a16="http://schemas.microsoft.com/office/drawing/2014/main" id="{DC723D23-76F0-4429-9ED9-2B40248E19A0}"/>
                </a:ext>
              </a:extLst>
            </p:cNvPr>
            <p:cNvSpPr/>
            <p:nvPr/>
          </p:nvSpPr>
          <p:spPr>
            <a:xfrm flipH="1">
              <a:off x="1774375" y="4462925"/>
              <a:ext cx="107600" cy="60900"/>
            </a:xfrm>
            <a:custGeom>
              <a:avLst/>
              <a:gdLst/>
              <a:ahLst/>
              <a:cxnLst/>
              <a:rect l="l" t="t" r="r" b="b"/>
              <a:pathLst>
                <a:path w="4304" h="2436" extrusionOk="0">
                  <a:moveTo>
                    <a:pt x="34" y="0"/>
                  </a:moveTo>
                  <a:cubicBezTo>
                    <a:pt x="1" y="100"/>
                    <a:pt x="1" y="200"/>
                    <a:pt x="1" y="267"/>
                  </a:cubicBezTo>
                  <a:cubicBezTo>
                    <a:pt x="1" y="1468"/>
                    <a:pt x="968" y="2435"/>
                    <a:pt x="2169" y="2435"/>
                  </a:cubicBezTo>
                  <a:cubicBezTo>
                    <a:pt x="3336" y="2435"/>
                    <a:pt x="4304" y="1468"/>
                    <a:pt x="4304" y="267"/>
                  </a:cubicBezTo>
                  <a:cubicBezTo>
                    <a:pt x="4304" y="200"/>
                    <a:pt x="4304" y="100"/>
                    <a:pt x="4270" y="0"/>
                  </a:cubicBezTo>
                  <a:lnTo>
                    <a:pt x="3637" y="0"/>
                  </a:lnTo>
                  <a:cubicBezTo>
                    <a:pt x="3637" y="100"/>
                    <a:pt x="3637" y="200"/>
                    <a:pt x="3670" y="267"/>
                  </a:cubicBezTo>
                  <a:cubicBezTo>
                    <a:pt x="3603" y="1218"/>
                    <a:pt x="2869" y="1693"/>
                    <a:pt x="2140" y="1693"/>
                  </a:cubicBezTo>
                  <a:cubicBezTo>
                    <a:pt x="1410" y="1693"/>
                    <a:pt x="685" y="1218"/>
                    <a:pt x="635" y="267"/>
                  </a:cubicBezTo>
                  <a:cubicBezTo>
                    <a:pt x="635" y="200"/>
                    <a:pt x="668" y="100"/>
                    <a:pt x="668" y="0"/>
                  </a:cubicBezTo>
                  <a:close/>
                </a:path>
              </a:pathLst>
            </a:custGeom>
            <a:solidFill>
              <a:srgbClr val="FE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402;p46">
              <a:extLst>
                <a:ext uri="{FF2B5EF4-FFF2-40B4-BE49-F238E27FC236}">
                  <a16:creationId xmlns:a16="http://schemas.microsoft.com/office/drawing/2014/main" id="{66A3C135-2A0C-487C-892D-65A1306C0183}"/>
                </a:ext>
              </a:extLst>
            </p:cNvPr>
            <p:cNvSpPr/>
            <p:nvPr/>
          </p:nvSpPr>
          <p:spPr>
            <a:xfrm flipH="1">
              <a:off x="2464850" y="4462925"/>
              <a:ext cx="132625" cy="73400"/>
            </a:xfrm>
            <a:custGeom>
              <a:avLst/>
              <a:gdLst/>
              <a:ahLst/>
              <a:cxnLst/>
              <a:rect l="l" t="t" r="r" b="b"/>
              <a:pathLst>
                <a:path w="5305" h="2936" extrusionOk="0">
                  <a:moveTo>
                    <a:pt x="0" y="0"/>
                  </a:moveTo>
                  <a:lnTo>
                    <a:pt x="0" y="267"/>
                  </a:lnTo>
                  <a:cubicBezTo>
                    <a:pt x="0" y="1735"/>
                    <a:pt x="1201" y="2936"/>
                    <a:pt x="2669" y="2936"/>
                  </a:cubicBezTo>
                  <a:cubicBezTo>
                    <a:pt x="4137" y="2936"/>
                    <a:pt x="5304" y="1735"/>
                    <a:pt x="5304" y="267"/>
                  </a:cubicBezTo>
                  <a:lnTo>
                    <a:pt x="5304" y="0"/>
                  </a:lnTo>
                  <a:lnTo>
                    <a:pt x="4770" y="0"/>
                  </a:lnTo>
                  <a:cubicBezTo>
                    <a:pt x="4770" y="100"/>
                    <a:pt x="4804" y="200"/>
                    <a:pt x="4804" y="267"/>
                  </a:cubicBezTo>
                  <a:cubicBezTo>
                    <a:pt x="4737" y="1651"/>
                    <a:pt x="3686" y="2344"/>
                    <a:pt x="2640" y="2344"/>
                  </a:cubicBezTo>
                  <a:cubicBezTo>
                    <a:pt x="1593" y="2344"/>
                    <a:pt x="551" y="1651"/>
                    <a:pt x="501" y="267"/>
                  </a:cubicBezTo>
                  <a:cubicBezTo>
                    <a:pt x="501" y="200"/>
                    <a:pt x="501" y="100"/>
                    <a:pt x="534" y="0"/>
                  </a:cubicBezTo>
                  <a:close/>
                </a:path>
              </a:pathLst>
            </a:custGeom>
            <a:solidFill>
              <a:srgbClr val="FFF3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403;p46">
              <a:extLst>
                <a:ext uri="{FF2B5EF4-FFF2-40B4-BE49-F238E27FC236}">
                  <a16:creationId xmlns:a16="http://schemas.microsoft.com/office/drawing/2014/main" id="{6E061E42-6ED1-4284-8612-653A220BA6F5}"/>
                </a:ext>
              </a:extLst>
            </p:cNvPr>
            <p:cNvSpPr/>
            <p:nvPr/>
          </p:nvSpPr>
          <p:spPr>
            <a:xfrm flipH="1">
              <a:off x="2274725" y="4462925"/>
              <a:ext cx="44225" cy="28425"/>
            </a:xfrm>
            <a:custGeom>
              <a:avLst/>
              <a:gdLst/>
              <a:ahLst/>
              <a:cxnLst/>
              <a:rect l="l" t="t" r="r" b="b"/>
              <a:pathLst>
                <a:path w="1769" h="1137" extrusionOk="0">
                  <a:moveTo>
                    <a:pt x="34" y="0"/>
                  </a:moveTo>
                  <a:cubicBezTo>
                    <a:pt x="1" y="100"/>
                    <a:pt x="1" y="167"/>
                    <a:pt x="1" y="267"/>
                  </a:cubicBezTo>
                  <a:cubicBezTo>
                    <a:pt x="1" y="748"/>
                    <a:pt x="370" y="1136"/>
                    <a:pt x="814" y="1136"/>
                  </a:cubicBezTo>
                  <a:cubicBezTo>
                    <a:pt x="832" y="1136"/>
                    <a:pt x="850" y="1136"/>
                    <a:pt x="868" y="1134"/>
                  </a:cubicBezTo>
                  <a:cubicBezTo>
                    <a:pt x="1368" y="1134"/>
                    <a:pt x="1735" y="768"/>
                    <a:pt x="1769" y="267"/>
                  </a:cubicBezTo>
                  <a:cubicBezTo>
                    <a:pt x="1735" y="167"/>
                    <a:pt x="1735" y="100"/>
                    <a:pt x="1702" y="0"/>
                  </a:cubicBezTo>
                  <a:close/>
                </a:path>
              </a:pathLst>
            </a:custGeom>
            <a:solidFill>
              <a:srgbClr val="3149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404;p46">
              <a:extLst>
                <a:ext uri="{FF2B5EF4-FFF2-40B4-BE49-F238E27FC236}">
                  <a16:creationId xmlns:a16="http://schemas.microsoft.com/office/drawing/2014/main" id="{0BA968CA-7788-482D-B78A-B036E8F817DF}"/>
                </a:ext>
              </a:extLst>
            </p:cNvPr>
            <p:cNvSpPr/>
            <p:nvPr/>
          </p:nvSpPr>
          <p:spPr>
            <a:xfrm flipH="1">
              <a:off x="2509050" y="4462925"/>
              <a:ext cx="44225" cy="28425"/>
            </a:xfrm>
            <a:custGeom>
              <a:avLst/>
              <a:gdLst/>
              <a:ahLst/>
              <a:cxnLst/>
              <a:rect l="l" t="t" r="r" b="b"/>
              <a:pathLst>
                <a:path w="1769" h="1137" extrusionOk="0">
                  <a:moveTo>
                    <a:pt x="34" y="0"/>
                  </a:moveTo>
                  <a:cubicBezTo>
                    <a:pt x="0" y="100"/>
                    <a:pt x="0" y="167"/>
                    <a:pt x="0" y="267"/>
                  </a:cubicBezTo>
                  <a:cubicBezTo>
                    <a:pt x="0" y="748"/>
                    <a:pt x="370" y="1136"/>
                    <a:pt x="813" y="1136"/>
                  </a:cubicBezTo>
                  <a:cubicBezTo>
                    <a:pt x="831" y="1136"/>
                    <a:pt x="849" y="1136"/>
                    <a:pt x="868" y="1134"/>
                  </a:cubicBezTo>
                  <a:cubicBezTo>
                    <a:pt x="1368" y="1134"/>
                    <a:pt x="1735" y="768"/>
                    <a:pt x="1768" y="267"/>
                  </a:cubicBezTo>
                  <a:cubicBezTo>
                    <a:pt x="1735" y="167"/>
                    <a:pt x="1735" y="100"/>
                    <a:pt x="1701" y="0"/>
                  </a:cubicBezTo>
                  <a:close/>
                </a:path>
              </a:pathLst>
            </a:custGeom>
            <a:solidFill>
              <a:srgbClr val="3149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405;p46">
              <a:extLst>
                <a:ext uri="{FF2B5EF4-FFF2-40B4-BE49-F238E27FC236}">
                  <a16:creationId xmlns:a16="http://schemas.microsoft.com/office/drawing/2014/main" id="{3BB87871-316F-4BAD-B41E-7784194B5916}"/>
                </a:ext>
              </a:extLst>
            </p:cNvPr>
            <p:cNvSpPr/>
            <p:nvPr/>
          </p:nvSpPr>
          <p:spPr>
            <a:xfrm flipH="1">
              <a:off x="2580775" y="4521300"/>
              <a:ext cx="105100" cy="104250"/>
            </a:xfrm>
            <a:custGeom>
              <a:avLst/>
              <a:gdLst/>
              <a:ahLst/>
              <a:cxnLst/>
              <a:rect l="l" t="t" r="r" b="b"/>
              <a:pathLst>
                <a:path w="4204" h="4170" extrusionOk="0">
                  <a:moveTo>
                    <a:pt x="1502" y="0"/>
                  </a:moveTo>
                  <a:cubicBezTo>
                    <a:pt x="968" y="0"/>
                    <a:pt x="434" y="200"/>
                    <a:pt x="0" y="501"/>
                  </a:cubicBezTo>
                  <a:lnTo>
                    <a:pt x="367" y="868"/>
                  </a:lnTo>
                  <a:cubicBezTo>
                    <a:pt x="701" y="634"/>
                    <a:pt x="1101" y="501"/>
                    <a:pt x="1502" y="501"/>
                  </a:cubicBezTo>
                  <a:lnTo>
                    <a:pt x="1568" y="501"/>
                  </a:lnTo>
                  <a:cubicBezTo>
                    <a:pt x="2736" y="501"/>
                    <a:pt x="3703" y="1435"/>
                    <a:pt x="3736" y="2636"/>
                  </a:cubicBezTo>
                  <a:cubicBezTo>
                    <a:pt x="3736" y="3036"/>
                    <a:pt x="3603" y="3469"/>
                    <a:pt x="3336" y="3836"/>
                  </a:cubicBezTo>
                  <a:lnTo>
                    <a:pt x="3703" y="4170"/>
                  </a:lnTo>
                  <a:cubicBezTo>
                    <a:pt x="4037" y="3736"/>
                    <a:pt x="4203" y="3169"/>
                    <a:pt x="4203" y="2636"/>
                  </a:cubicBezTo>
                  <a:cubicBezTo>
                    <a:pt x="4203" y="1168"/>
                    <a:pt x="3036" y="0"/>
                    <a:pt x="1568" y="0"/>
                  </a:cubicBezTo>
                  <a:close/>
                </a:path>
              </a:pathLst>
            </a:custGeom>
            <a:solidFill>
              <a:srgbClr val="FFF3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406;p46">
              <a:extLst>
                <a:ext uri="{FF2B5EF4-FFF2-40B4-BE49-F238E27FC236}">
                  <a16:creationId xmlns:a16="http://schemas.microsoft.com/office/drawing/2014/main" id="{7953251C-ADED-4D38-A5FB-E978767B9051}"/>
                </a:ext>
              </a:extLst>
            </p:cNvPr>
            <p:cNvSpPr/>
            <p:nvPr/>
          </p:nvSpPr>
          <p:spPr>
            <a:xfrm flipH="1">
              <a:off x="2477375" y="4462925"/>
              <a:ext cx="107600" cy="60900"/>
            </a:xfrm>
            <a:custGeom>
              <a:avLst/>
              <a:gdLst/>
              <a:ahLst/>
              <a:cxnLst/>
              <a:rect l="l" t="t" r="r" b="b"/>
              <a:pathLst>
                <a:path w="4304" h="2436" extrusionOk="0">
                  <a:moveTo>
                    <a:pt x="34" y="0"/>
                  </a:moveTo>
                  <a:cubicBezTo>
                    <a:pt x="1" y="100"/>
                    <a:pt x="1" y="200"/>
                    <a:pt x="1" y="267"/>
                  </a:cubicBezTo>
                  <a:cubicBezTo>
                    <a:pt x="1" y="1468"/>
                    <a:pt x="968" y="2435"/>
                    <a:pt x="2136" y="2435"/>
                  </a:cubicBezTo>
                  <a:cubicBezTo>
                    <a:pt x="3336" y="2435"/>
                    <a:pt x="4304" y="1468"/>
                    <a:pt x="4304" y="267"/>
                  </a:cubicBezTo>
                  <a:cubicBezTo>
                    <a:pt x="4304" y="167"/>
                    <a:pt x="4304" y="100"/>
                    <a:pt x="4270" y="0"/>
                  </a:cubicBezTo>
                  <a:lnTo>
                    <a:pt x="3637" y="0"/>
                  </a:lnTo>
                  <a:cubicBezTo>
                    <a:pt x="3637" y="100"/>
                    <a:pt x="3637" y="200"/>
                    <a:pt x="3637" y="267"/>
                  </a:cubicBezTo>
                  <a:cubicBezTo>
                    <a:pt x="3637" y="1268"/>
                    <a:pt x="2886" y="1768"/>
                    <a:pt x="2136" y="1768"/>
                  </a:cubicBezTo>
                  <a:cubicBezTo>
                    <a:pt x="1385" y="1768"/>
                    <a:pt x="634" y="1268"/>
                    <a:pt x="634" y="267"/>
                  </a:cubicBezTo>
                  <a:cubicBezTo>
                    <a:pt x="634" y="200"/>
                    <a:pt x="668" y="100"/>
                    <a:pt x="668" y="0"/>
                  </a:cubicBezTo>
                  <a:close/>
                </a:path>
              </a:pathLst>
            </a:custGeom>
            <a:solidFill>
              <a:srgbClr val="FE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407;p46">
              <a:extLst>
                <a:ext uri="{FF2B5EF4-FFF2-40B4-BE49-F238E27FC236}">
                  <a16:creationId xmlns:a16="http://schemas.microsoft.com/office/drawing/2014/main" id="{2A702781-E558-4522-A5E1-EB3923AE0DB7}"/>
                </a:ext>
              </a:extLst>
            </p:cNvPr>
            <p:cNvSpPr/>
            <p:nvPr/>
          </p:nvSpPr>
          <p:spPr>
            <a:xfrm flipH="1">
              <a:off x="2484875" y="4666400"/>
              <a:ext cx="63400" cy="55075"/>
            </a:xfrm>
            <a:custGeom>
              <a:avLst/>
              <a:gdLst/>
              <a:ahLst/>
              <a:cxnLst/>
              <a:rect l="l" t="t" r="r" b="b"/>
              <a:pathLst>
                <a:path w="2536" h="2203" extrusionOk="0">
                  <a:moveTo>
                    <a:pt x="668" y="0"/>
                  </a:moveTo>
                  <a:cubicBezTo>
                    <a:pt x="434" y="0"/>
                    <a:pt x="201" y="67"/>
                    <a:pt x="0" y="201"/>
                  </a:cubicBezTo>
                  <a:lnTo>
                    <a:pt x="467" y="668"/>
                  </a:lnTo>
                  <a:cubicBezTo>
                    <a:pt x="534" y="634"/>
                    <a:pt x="601" y="634"/>
                    <a:pt x="668" y="634"/>
                  </a:cubicBezTo>
                  <a:cubicBezTo>
                    <a:pt x="1235" y="634"/>
                    <a:pt x="1668" y="1168"/>
                    <a:pt x="1501" y="1735"/>
                  </a:cubicBezTo>
                  <a:lnTo>
                    <a:pt x="2002" y="2202"/>
                  </a:lnTo>
                  <a:cubicBezTo>
                    <a:pt x="2536" y="1201"/>
                    <a:pt x="1802" y="0"/>
                    <a:pt x="668" y="0"/>
                  </a:cubicBezTo>
                  <a:close/>
                </a:path>
              </a:pathLst>
            </a:custGeom>
            <a:solidFill>
              <a:srgbClr val="D1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408;p46">
              <a:extLst>
                <a:ext uri="{FF2B5EF4-FFF2-40B4-BE49-F238E27FC236}">
                  <a16:creationId xmlns:a16="http://schemas.microsoft.com/office/drawing/2014/main" id="{B6C17DB3-576F-49F0-8E43-7AB3A8B8E32A}"/>
                </a:ext>
              </a:extLst>
            </p:cNvPr>
            <p:cNvSpPr/>
            <p:nvPr/>
          </p:nvSpPr>
          <p:spPr>
            <a:xfrm flipH="1">
              <a:off x="2592450" y="4532975"/>
              <a:ext cx="84250" cy="84250"/>
            </a:xfrm>
            <a:custGeom>
              <a:avLst/>
              <a:gdLst/>
              <a:ahLst/>
              <a:cxnLst/>
              <a:rect l="l" t="t" r="r" b="b"/>
              <a:pathLst>
                <a:path w="3370" h="3370" extrusionOk="0">
                  <a:moveTo>
                    <a:pt x="1135" y="0"/>
                  </a:moveTo>
                  <a:cubicBezTo>
                    <a:pt x="734" y="34"/>
                    <a:pt x="334" y="167"/>
                    <a:pt x="0" y="367"/>
                  </a:cubicBezTo>
                  <a:lnTo>
                    <a:pt x="467" y="868"/>
                  </a:lnTo>
                  <a:cubicBezTo>
                    <a:pt x="668" y="734"/>
                    <a:pt x="901" y="667"/>
                    <a:pt x="1135" y="667"/>
                  </a:cubicBezTo>
                  <a:lnTo>
                    <a:pt x="1201" y="667"/>
                  </a:lnTo>
                  <a:cubicBezTo>
                    <a:pt x="2035" y="667"/>
                    <a:pt x="2702" y="1335"/>
                    <a:pt x="2702" y="2169"/>
                  </a:cubicBezTo>
                  <a:cubicBezTo>
                    <a:pt x="2702" y="2402"/>
                    <a:pt x="2636" y="2669"/>
                    <a:pt x="2502" y="2869"/>
                  </a:cubicBezTo>
                  <a:lnTo>
                    <a:pt x="2969" y="3369"/>
                  </a:lnTo>
                  <a:cubicBezTo>
                    <a:pt x="3236" y="3002"/>
                    <a:pt x="3369" y="2569"/>
                    <a:pt x="3369" y="2169"/>
                  </a:cubicBezTo>
                  <a:cubicBezTo>
                    <a:pt x="3336" y="968"/>
                    <a:pt x="2369" y="0"/>
                    <a:pt x="1201" y="0"/>
                  </a:cubicBezTo>
                  <a:close/>
                </a:path>
              </a:pathLst>
            </a:custGeom>
            <a:solidFill>
              <a:srgbClr val="FE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409;p46">
              <a:extLst>
                <a:ext uri="{FF2B5EF4-FFF2-40B4-BE49-F238E27FC236}">
                  <a16:creationId xmlns:a16="http://schemas.microsoft.com/office/drawing/2014/main" id="{31CACC53-6B4C-4A85-A99F-C4A68A09E8B9}"/>
                </a:ext>
              </a:extLst>
            </p:cNvPr>
            <p:cNvSpPr/>
            <p:nvPr/>
          </p:nvSpPr>
          <p:spPr>
            <a:xfrm flipH="1">
              <a:off x="1687650" y="4566325"/>
              <a:ext cx="43375" cy="42550"/>
            </a:xfrm>
            <a:custGeom>
              <a:avLst/>
              <a:gdLst/>
              <a:ahLst/>
              <a:cxnLst/>
              <a:rect l="l" t="t" r="r" b="b"/>
              <a:pathLst>
                <a:path w="1735" h="1702" extrusionOk="0">
                  <a:moveTo>
                    <a:pt x="801" y="1"/>
                  </a:moveTo>
                  <a:cubicBezTo>
                    <a:pt x="367" y="34"/>
                    <a:pt x="34" y="401"/>
                    <a:pt x="0" y="835"/>
                  </a:cubicBezTo>
                  <a:cubicBezTo>
                    <a:pt x="0" y="1302"/>
                    <a:pt x="367" y="1668"/>
                    <a:pt x="801" y="1702"/>
                  </a:cubicBezTo>
                  <a:lnTo>
                    <a:pt x="868" y="1702"/>
                  </a:lnTo>
                  <a:cubicBezTo>
                    <a:pt x="1368" y="1702"/>
                    <a:pt x="1735" y="1302"/>
                    <a:pt x="1735" y="835"/>
                  </a:cubicBez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rgbClr val="3149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410;p46">
              <a:extLst>
                <a:ext uri="{FF2B5EF4-FFF2-40B4-BE49-F238E27FC236}">
                  <a16:creationId xmlns:a16="http://schemas.microsoft.com/office/drawing/2014/main" id="{2E5BAD3A-0675-4F5D-B490-D65D22957B43}"/>
                </a:ext>
              </a:extLst>
            </p:cNvPr>
            <p:cNvSpPr/>
            <p:nvPr/>
          </p:nvSpPr>
          <p:spPr>
            <a:xfrm flipH="1">
              <a:off x="2477375" y="4650550"/>
              <a:ext cx="83400" cy="82600"/>
            </a:xfrm>
            <a:custGeom>
              <a:avLst/>
              <a:gdLst/>
              <a:ahLst/>
              <a:cxnLst/>
              <a:rect l="l" t="t" r="r" b="b"/>
              <a:pathLst>
                <a:path w="3336" h="3304" extrusionOk="0">
                  <a:moveTo>
                    <a:pt x="1168" y="1"/>
                  </a:moveTo>
                  <a:cubicBezTo>
                    <a:pt x="767" y="1"/>
                    <a:pt x="367" y="101"/>
                    <a:pt x="0" y="334"/>
                  </a:cubicBezTo>
                  <a:lnTo>
                    <a:pt x="500" y="835"/>
                  </a:lnTo>
                  <a:cubicBezTo>
                    <a:pt x="740" y="705"/>
                    <a:pt x="984" y="648"/>
                    <a:pt x="1217" y="648"/>
                  </a:cubicBezTo>
                  <a:cubicBezTo>
                    <a:pt x="2247" y="648"/>
                    <a:pt x="3073" y="1775"/>
                    <a:pt x="2502" y="2836"/>
                  </a:cubicBezTo>
                  <a:lnTo>
                    <a:pt x="2969" y="3303"/>
                  </a:lnTo>
                  <a:cubicBezTo>
                    <a:pt x="3202" y="2969"/>
                    <a:pt x="3336" y="2569"/>
                    <a:pt x="3336" y="2136"/>
                  </a:cubicBezTo>
                  <a:cubicBezTo>
                    <a:pt x="3336" y="968"/>
                    <a:pt x="2368" y="1"/>
                    <a:pt x="1168" y="1"/>
                  </a:cubicBezTo>
                  <a:close/>
                </a:path>
              </a:pathLst>
            </a:custGeom>
            <a:solidFill>
              <a:srgbClr val="FE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411;p46">
              <a:extLst>
                <a:ext uri="{FF2B5EF4-FFF2-40B4-BE49-F238E27FC236}">
                  <a16:creationId xmlns:a16="http://schemas.microsoft.com/office/drawing/2014/main" id="{78B41BDA-6643-486E-BC17-BBCBE3AC0F3B}"/>
                </a:ext>
              </a:extLst>
            </p:cNvPr>
            <p:cNvSpPr/>
            <p:nvPr/>
          </p:nvSpPr>
          <p:spPr>
            <a:xfrm flipH="1">
              <a:off x="2506550" y="4682250"/>
              <a:ext cx="30050" cy="27550"/>
            </a:xfrm>
            <a:custGeom>
              <a:avLst/>
              <a:gdLst/>
              <a:ahLst/>
              <a:cxnLst/>
              <a:rect l="l" t="t" r="r" b="b"/>
              <a:pathLst>
                <a:path w="1202" h="1102" extrusionOk="0">
                  <a:moveTo>
                    <a:pt x="201" y="0"/>
                  </a:moveTo>
                  <a:cubicBezTo>
                    <a:pt x="134" y="0"/>
                    <a:pt x="67" y="0"/>
                    <a:pt x="0" y="34"/>
                  </a:cubicBezTo>
                  <a:lnTo>
                    <a:pt x="1068" y="1101"/>
                  </a:lnTo>
                  <a:cubicBezTo>
                    <a:pt x="1201" y="534"/>
                    <a:pt x="801" y="0"/>
                    <a:pt x="234" y="0"/>
                  </a:cubicBezTo>
                  <a:close/>
                </a:path>
              </a:pathLst>
            </a:custGeom>
            <a:solidFill>
              <a:srgbClr val="3149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412;p46">
              <a:extLst>
                <a:ext uri="{FF2B5EF4-FFF2-40B4-BE49-F238E27FC236}">
                  <a16:creationId xmlns:a16="http://schemas.microsoft.com/office/drawing/2014/main" id="{F90212C2-2E17-4474-B838-1E9AC3A79796}"/>
                </a:ext>
              </a:extLst>
            </p:cNvPr>
            <p:cNvSpPr/>
            <p:nvPr/>
          </p:nvSpPr>
          <p:spPr>
            <a:xfrm flipH="1">
              <a:off x="2494050" y="4462925"/>
              <a:ext cx="75075" cy="44225"/>
            </a:xfrm>
            <a:custGeom>
              <a:avLst/>
              <a:gdLst/>
              <a:ahLst/>
              <a:cxnLst/>
              <a:rect l="l" t="t" r="r" b="b"/>
              <a:pathLst>
                <a:path w="3003" h="1769" extrusionOk="0">
                  <a:moveTo>
                    <a:pt x="34" y="0"/>
                  </a:moveTo>
                  <a:cubicBezTo>
                    <a:pt x="34" y="100"/>
                    <a:pt x="0" y="200"/>
                    <a:pt x="0" y="267"/>
                  </a:cubicBezTo>
                  <a:cubicBezTo>
                    <a:pt x="0" y="1101"/>
                    <a:pt x="701" y="1768"/>
                    <a:pt x="1502" y="1768"/>
                  </a:cubicBezTo>
                  <a:cubicBezTo>
                    <a:pt x="2335" y="1768"/>
                    <a:pt x="3003" y="1101"/>
                    <a:pt x="3003" y="267"/>
                  </a:cubicBezTo>
                  <a:cubicBezTo>
                    <a:pt x="3003" y="200"/>
                    <a:pt x="3003" y="100"/>
                    <a:pt x="3003" y="0"/>
                  </a:cubicBezTo>
                  <a:lnTo>
                    <a:pt x="2335" y="0"/>
                  </a:lnTo>
                  <a:cubicBezTo>
                    <a:pt x="2369" y="100"/>
                    <a:pt x="2369" y="167"/>
                    <a:pt x="2402" y="267"/>
                  </a:cubicBezTo>
                  <a:cubicBezTo>
                    <a:pt x="2402" y="851"/>
                    <a:pt x="1960" y="1143"/>
                    <a:pt x="1518" y="1143"/>
                  </a:cubicBezTo>
                  <a:cubicBezTo>
                    <a:pt x="1076" y="1143"/>
                    <a:pt x="634" y="851"/>
                    <a:pt x="634" y="267"/>
                  </a:cubicBezTo>
                  <a:cubicBezTo>
                    <a:pt x="634" y="167"/>
                    <a:pt x="668" y="100"/>
                    <a:pt x="701" y="0"/>
                  </a:cubicBezTo>
                  <a:close/>
                </a:path>
              </a:pathLst>
            </a:custGeom>
            <a:solidFill>
              <a:srgbClr val="D1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413;p46">
              <a:extLst>
                <a:ext uri="{FF2B5EF4-FFF2-40B4-BE49-F238E27FC236}">
                  <a16:creationId xmlns:a16="http://schemas.microsoft.com/office/drawing/2014/main" id="{6FEC3D5D-B3E2-4213-BA8C-3C1CA825A290}"/>
                </a:ext>
              </a:extLst>
            </p:cNvPr>
            <p:cNvSpPr/>
            <p:nvPr/>
          </p:nvSpPr>
          <p:spPr>
            <a:xfrm flipH="1">
              <a:off x="2230525" y="4462925"/>
              <a:ext cx="131775" cy="73400"/>
            </a:xfrm>
            <a:custGeom>
              <a:avLst/>
              <a:gdLst/>
              <a:ahLst/>
              <a:cxnLst/>
              <a:rect l="l" t="t" r="r" b="b"/>
              <a:pathLst>
                <a:path w="5271" h="2936" extrusionOk="0">
                  <a:moveTo>
                    <a:pt x="0" y="0"/>
                  </a:moveTo>
                  <a:lnTo>
                    <a:pt x="0" y="267"/>
                  </a:lnTo>
                  <a:cubicBezTo>
                    <a:pt x="0" y="1735"/>
                    <a:pt x="1168" y="2902"/>
                    <a:pt x="2602" y="2936"/>
                  </a:cubicBezTo>
                  <a:cubicBezTo>
                    <a:pt x="4070" y="2936"/>
                    <a:pt x="5270" y="1735"/>
                    <a:pt x="5270" y="267"/>
                  </a:cubicBezTo>
                  <a:lnTo>
                    <a:pt x="5270" y="0"/>
                  </a:lnTo>
                  <a:lnTo>
                    <a:pt x="4770" y="0"/>
                  </a:lnTo>
                  <a:cubicBezTo>
                    <a:pt x="4770" y="100"/>
                    <a:pt x="4770" y="200"/>
                    <a:pt x="4770" y="267"/>
                  </a:cubicBezTo>
                  <a:cubicBezTo>
                    <a:pt x="4720" y="1651"/>
                    <a:pt x="3678" y="2344"/>
                    <a:pt x="2631" y="2344"/>
                  </a:cubicBezTo>
                  <a:cubicBezTo>
                    <a:pt x="1585" y="2344"/>
                    <a:pt x="534" y="1651"/>
                    <a:pt x="467" y="267"/>
                  </a:cubicBezTo>
                  <a:cubicBezTo>
                    <a:pt x="467" y="200"/>
                    <a:pt x="500" y="100"/>
                    <a:pt x="500" y="0"/>
                  </a:cubicBezTo>
                  <a:close/>
                </a:path>
              </a:pathLst>
            </a:custGeom>
            <a:solidFill>
              <a:srgbClr val="FFF3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414;p46">
              <a:extLst>
                <a:ext uri="{FF2B5EF4-FFF2-40B4-BE49-F238E27FC236}">
                  <a16:creationId xmlns:a16="http://schemas.microsoft.com/office/drawing/2014/main" id="{5C12DC12-EDB8-4B2B-AC2D-11E4FDD6AC35}"/>
                </a:ext>
              </a:extLst>
            </p:cNvPr>
            <p:cNvSpPr/>
            <p:nvPr/>
          </p:nvSpPr>
          <p:spPr>
            <a:xfrm flipH="1">
              <a:off x="2243025" y="4462925"/>
              <a:ext cx="107600" cy="60900"/>
            </a:xfrm>
            <a:custGeom>
              <a:avLst/>
              <a:gdLst/>
              <a:ahLst/>
              <a:cxnLst/>
              <a:rect l="l" t="t" r="r" b="b"/>
              <a:pathLst>
                <a:path w="4304" h="2436" extrusionOk="0">
                  <a:moveTo>
                    <a:pt x="33" y="0"/>
                  </a:moveTo>
                  <a:cubicBezTo>
                    <a:pt x="0" y="100"/>
                    <a:pt x="0" y="200"/>
                    <a:pt x="0" y="267"/>
                  </a:cubicBezTo>
                  <a:cubicBezTo>
                    <a:pt x="0" y="1468"/>
                    <a:pt x="967" y="2435"/>
                    <a:pt x="2135" y="2435"/>
                  </a:cubicBezTo>
                  <a:cubicBezTo>
                    <a:pt x="3336" y="2435"/>
                    <a:pt x="4303" y="1468"/>
                    <a:pt x="4303" y="267"/>
                  </a:cubicBezTo>
                  <a:cubicBezTo>
                    <a:pt x="4303" y="200"/>
                    <a:pt x="4303" y="100"/>
                    <a:pt x="4270" y="0"/>
                  </a:cubicBezTo>
                  <a:lnTo>
                    <a:pt x="3636" y="0"/>
                  </a:lnTo>
                  <a:cubicBezTo>
                    <a:pt x="3636" y="100"/>
                    <a:pt x="3636" y="200"/>
                    <a:pt x="3636" y="267"/>
                  </a:cubicBezTo>
                  <a:cubicBezTo>
                    <a:pt x="3636" y="1268"/>
                    <a:pt x="2885" y="1768"/>
                    <a:pt x="2135" y="1768"/>
                  </a:cubicBezTo>
                  <a:cubicBezTo>
                    <a:pt x="1384" y="1768"/>
                    <a:pt x="634" y="1268"/>
                    <a:pt x="634" y="267"/>
                  </a:cubicBezTo>
                  <a:cubicBezTo>
                    <a:pt x="634" y="200"/>
                    <a:pt x="667" y="100"/>
                    <a:pt x="667" y="0"/>
                  </a:cubicBezTo>
                  <a:close/>
                </a:path>
              </a:pathLst>
            </a:custGeom>
            <a:solidFill>
              <a:srgbClr val="FE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415;p46">
              <a:extLst>
                <a:ext uri="{FF2B5EF4-FFF2-40B4-BE49-F238E27FC236}">
                  <a16:creationId xmlns:a16="http://schemas.microsoft.com/office/drawing/2014/main" id="{623E2331-4326-4043-8F4E-418391C98A11}"/>
                </a:ext>
              </a:extLst>
            </p:cNvPr>
            <p:cNvSpPr/>
            <p:nvPr/>
          </p:nvSpPr>
          <p:spPr>
            <a:xfrm flipH="1">
              <a:off x="2743400" y="4461250"/>
              <a:ext cx="15025" cy="13375"/>
            </a:xfrm>
            <a:custGeom>
              <a:avLst/>
              <a:gdLst/>
              <a:ahLst/>
              <a:cxnLst/>
              <a:rect l="l" t="t" r="r" b="b"/>
              <a:pathLst>
                <a:path w="601" h="535" extrusionOk="0">
                  <a:moveTo>
                    <a:pt x="0" y="1"/>
                  </a:moveTo>
                  <a:lnTo>
                    <a:pt x="567" y="534"/>
                  </a:lnTo>
                  <a:cubicBezTo>
                    <a:pt x="567" y="468"/>
                    <a:pt x="567" y="401"/>
                    <a:pt x="601" y="334"/>
                  </a:cubicBezTo>
                  <a:cubicBezTo>
                    <a:pt x="567" y="234"/>
                    <a:pt x="567" y="101"/>
                    <a:pt x="534" y="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3149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416;p46">
              <a:extLst>
                <a:ext uri="{FF2B5EF4-FFF2-40B4-BE49-F238E27FC236}">
                  <a16:creationId xmlns:a16="http://schemas.microsoft.com/office/drawing/2014/main" id="{B08C7548-4139-49BA-A4D1-15F1849491DC}"/>
                </a:ext>
              </a:extLst>
            </p:cNvPr>
            <p:cNvSpPr/>
            <p:nvPr/>
          </p:nvSpPr>
          <p:spPr>
            <a:xfrm flipH="1">
              <a:off x="2259725" y="4462925"/>
              <a:ext cx="75075" cy="44225"/>
            </a:xfrm>
            <a:custGeom>
              <a:avLst/>
              <a:gdLst/>
              <a:ahLst/>
              <a:cxnLst/>
              <a:rect l="l" t="t" r="r" b="b"/>
              <a:pathLst>
                <a:path w="3003" h="1769" extrusionOk="0">
                  <a:moveTo>
                    <a:pt x="34" y="0"/>
                  </a:moveTo>
                  <a:cubicBezTo>
                    <a:pt x="34" y="100"/>
                    <a:pt x="1" y="200"/>
                    <a:pt x="1" y="267"/>
                  </a:cubicBezTo>
                  <a:cubicBezTo>
                    <a:pt x="1" y="1101"/>
                    <a:pt x="701" y="1768"/>
                    <a:pt x="1502" y="1768"/>
                  </a:cubicBezTo>
                  <a:cubicBezTo>
                    <a:pt x="2336" y="1768"/>
                    <a:pt x="3003" y="1101"/>
                    <a:pt x="3003" y="267"/>
                  </a:cubicBezTo>
                  <a:cubicBezTo>
                    <a:pt x="3003" y="200"/>
                    <a:pt x="3003" y="100"/>
                    <a:pt x="3003" y="0"/>
                  </a:cubicBezTo>
                  <a:lnTo>
                    <a:pt x="2336" y="0"/>
                  </a:lnTo>
                  <a:cubicBezTo>
                    <a:pt x="2369" y="100"/>
                    <a:pt x="2369" y="167"/>
                    <a:pt x="2403" y="267"/>
                  </a:cubicBezTo>
                  <a:cubicBezTo>
                    <a:pt x="2403" y="851"/>
                    <a:pt x="1961" y="1143"/>
                    <a:pt x="1519" y="1143"/>
                  </a:cubicBezTo>
                  <a:cubicBezTo>
                    <a:pt x="1077" y="1143"/>
                    <a:pt x="635" y="851"/>
                    <a:pt x="635" y="267"/>
                  </a:cubicBezTo>
                  <a:cubicBezTo>
                    <a:pt x="635" y="167"/>
                    <a:pt x="668" y="100"/>
                    <a:pt x="701" y="0"/>
                  </a:cubicBezTo>
                  <a:close/>
                </a:path>
              </a:pathLst>
            </a:custGeom>
            <a:solidFill>
              <a:srgbClr val="D1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417;p46">
              <a:extLst>
                <a:ext uri="{FF2B5EF4-FFF2-40B4-BE49-F238E27FC236}">
                  <a16:creationId xmlns:a16="http://schemas.microsoft.com/office/drawing/2014/main" id="{4D1CD659-A727-480C-8F27-EB2537BEDE23}"/>
                </a:ext>
              </a:extLst>
            </p:cNvPr>
            <p:cNvSpPr/>
            <p:nvPr/>
          </p:nvSpPr>
          <p:spPr>
            <a:xfrm flipH="1">
              <a:off x="2711700" y="4462925"/>
              <a:ext cx="20875" cy="36725"/>
            </a:xfrm>
            <a:custGeom>
              <a:avLst/>
              <a:gdLst/>
              <a:ahLst/>
              <a:cxnLst/>
              <a:rect l="l" t="t" r="r" b="b"/>
              <a:pathLst>
                <a:path w="835" h="1469" extrusionOk="0">
                  <a:moveTo>
                    <a:pt x="167" y="0"/>
                  </a:moveTo>
                  <a:cubicBezTo>
                    <a:pt x="167" y="100"/>
                    <a:pt x="167" y="200"/>
                    <a:pt x="167" y="301"/>
                  </a:cubicBezTo>
                  <a:cubicBezTo>
                    <a:pt x="167" y="534"/>
                    <a:pt x="101" y="768"/>
                    <a:pt x="0" y="968"/>
                  </a:cubicBezTo>
                  <a:lnTo>
                    <a:pt x="467" y="1468"/>
                  </a:lnTo>
                  <a:cubicBezTo>
                    <a:pt x="701" y="1101"/>
                    <a:pt x="834" y="701"/>
                    <a:pt x="834" y="301"/>
                  </a:cubicBezTo>
                  <a:cubicBezTo>
                    <a:pt x="834" y="200"/>
                    <a:pt x="801" y="100"/>
                    <a:pt x="801" y="0"/>
                  </a:cubicBezTo>
                  <a:close/>
                </a:path>
              </a:pathLst>
            </a:custGeom>
            <a:solidFill>
              <a:srgbClr val="FE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418;p46">
              <a:extLst>
                <a:ext uri="{FF2B5EF4-FFF2-40B4-BE49-F238E27FC236}">
                  <a16:creationId xmlns:a16="http://schemas.microsoft.com/office/drawing/2014/main" id="{7B05792A-8B50-412F-A21E-F5AB7F893D53}"/>
                </a:ext>
              </a:extLst>
            </p:cNvPr>
            <p:cNvSpPr/>
            <p:nvPr/>
          </p:nvSpPr>
          <p:spPr>
            <a:xfrm flipH="1">
              <a:off x="2699200" y="4462925"/>
              <a:ext cx="21700" cy="45050"/>
            </a:xfrm>
            <a:custGeom>
              <a:avLst/>
              <a:gdLst/>
              <a:ahLst/>
              <a:cxnLst/>
              <a:rect l="l" t="t" r="r" b="b"/>
              <a:pathLst>
                <a:path w="868" h="1802" extrusionOk="0">
                  <a:moveTo>
                    <a:pt x="334" y="0"/>
                  </a:moveTo>
                  <a:cubicBezTo>
                    <a:pt x="334" y="100"/>
                    <a:pt x="367" y="200"/>
                    <a:pt x="367" y="267"/>
                  </a:cubicBezTo>
                  <a:cubicBezTo>
                    <a:pt x="367" y="701"/>
                    <a:pt x="234" y="1101"/>
                    <a:pt x="0" y="1435"/>
                  </a:cubicBezTo>
                  <a:lnTo>
                    <a:pt x="367" y="1802"/>
                  </a:lnTo>
                  <a:cubicBezTo>
                    <a:pt x="701" y="1368"/>
                    <a:pt x="868" y="834"/>
                    <a:pt x="868" y="267"/>
                  </a:cubicBezTo>
                  <a:lnTo>
                    <a:pt x="868" y="0"/>
                  </a:lnTo>
                  <a:close/>
                </a:path>
              </a:pathLst>
            </a:custGeom>
            <a:solidFill>
              <a:srgbClr val="FFF3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419;p46">
              <a:extLst>
                <a:ext uri="{FF2B5EF4-FFF2-40B4-BE49-F238E27FC236}">
                  <a16:creationId xmlns:a16="http://schemas.microsoft.com/office/drawing/2014/main" id="{8132C626-15F7-4A3B-A71F-ABF14EFCF52D}"/>
                </a:ext>
              </a:extLst>
            </p:cNvPr>
            <p:cNvSpPr/>
            <p:nvPr/>
          </p:nvSpPr>
          <p:spPr>
            <a:xfrm flipH="1">
              <a:off x="2624975" y="4566275"/>
              <a:ext cx="28375" cy="27600"/>
            </a:xfrm>
            <a:custGeom>
              <a:avLst/>
              <a:gdLst/>
              <a:ahLst/>
              <a:cxnLst/>
              <a:rect l="l" t="t" r="r" b="b"/>
              <a:pathLst>
                <a:path w="1135" h="1104" extrusionOk="0">
                  <a:moveTo>
                    <a:pt x="322" y="1"/>
                  </a:moveTo>
                  <a:cubicBezTo>
                    <a:pt x="304" y="1"/>
                    <a:pt x="286" y="1"/>
                    <a:pt x="267" y="3"/>
                  </a:cubicBezTo>
                  <a:lnTo>
                    <a:pt x="201" y="3"/>
                  </a:lnTo>
                  <a:cubicBezTo>
                    <a:pt x="134" y="3"/>
                    <a:pt x="67" y="3"/>
                    <a:pt x="0" y="36"/>
                  </a:cubicBezTo>
                  <a:lnTo>
                    <a:pt x="201" y="203"/>
                  </a:lnTo>
                  <a:lnTo>
                    <a:pt x="834" y="837"/>
                  </a:lnTo>
                  <a:lnTo>
                    <a:pt x="1101" y="1103"/>
                  </a:lnTo>
                  <a:cubicBezTo>
                    <a:pt x="1135" y="1037"/>
                    <a:pt x="1135" y="937"/>
                    <a:pt x="1135" y="837"/>
                  </a:cubicBezTo>
                  <a:cubicBezTo>
                    <a:pt x="1135" y="388"/>
                    <a:pt x="765" y="1"/>
                    <a:pt x="322" y="1"/>
                  </a:cubicBezTo>
                  <a:close/>
                </a:path>
              </a:pathLst>
            </a:custGeom>
            <a:solidFill>
              <a:srgbClr val="3149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420;p46">
              <a:extLst>
                <a:ext uri="{FF2B5EF4-FFF2-40B4-BE49-F238E27FC236}">
                  <a16:creationId xmlns:a16="http://schemas.microsoft.com/office/drawing/2014/main" id="{BF5414A4-31E7-4810-9EEE-523AF45B984B}"/>
                </a:ext>
              </a:extLst>
            </p:cNvPr>
            <p:cNvSpPr/>
            <p:nvPr/>
          </p:nvSpPr>
          <p:spPr>
            <a:xfrm flipH="1">
              <a:off x="2609125" y="4549650"/>
              <a:ext cx="55900" cy="55075"/>
            </a:xfrm>
            <a:custGeom>
              <a:avLst/>
              <a:gdLst/>
              <a:ahLst/>
              <a:cxnLst/>
              <a:rect l="l" t="t" r="r" b="b"/>
              <a:pathLst>
                <a:path w="2236" h="2203" extrusionOk="0">
                  <a:moveTo>
                    <a:pt x="2235" y="1468"/>
                  </a:moveTo>
                  <a:cubicBezTo>
                    <a:pt x="2235" y="1474"/>
                    <a:pt x="2235" y="1479"/>
                    <a:pt x="2235" y="1485"/>
                  </a:cubicBezTo>
                  <a:lnTo>
                    <a:pt x="2235" y="1485"/>
                  </a:lnTo>
                  <a:cubicBezTo>
                    <a:pt x="2235" y="1490"/>
                    <a:pt x="2235" y="1496"/>
                    <a:pt x="2235" y="1502"/>
                  </a:cubicBezTo>
                  <a:lnTo>
                    <a:pt x="2235" y="1468"/>
                  </a:lnTo>
                  <a:close/>
                  <a:moveTo>
                    <a:pt x="668" y="0"/>
                  </a:moveTo>
                  <a:cubicBezTo>
                    <a:pt x="434" y="0"/>
                    <a:pt x="201" y="67"/>
                    <a:pt x="0" y="201"/>
                  </a:cubicBezTo>
                  <a:lnTo>
                    <a:pt x="467" y="668"/>
                  </a:lnTo>
                  <a:cubicBezTo>
                    <a:pt x="534" y="634"/>
                    <a:pt x="601" y="634"/>
                    <a:pt x="668" y="634"/>
                  </a:cubicBezTo>
                  <a:lnTo>
                    <a:pt x="734" y="634"/>
                  </a:lnTo>
                  <a:cubicBezTo>
                    <a:pt x="1201" y="634"/>
                    <a:pt x="1602" y="1001"/>
                    <a:pt x="1602" y="1468"/>
                  </a:cubicBezTo>
                  <a:cubicBezTo>
                    <a:pt x="1602" y="1535"/>
                    <a:pt x="1602" y="1635"/>
                    <a:pt x="1568" y="1735"/>
                  </a:cubicBezTo>
                  <a:lnTo>
                    <a:pt x="2035" y="2202"/>
                  </a:lnTo>
                  <a:cubicBezTo>
                    <a:pt x="2166" y="1973"/>
                    <a:pt x="2232" y="1745"/>
                    <a:pt x="2235" y="1485"/>
                  </a:cubicBezTo>
                  <a:lnTo>
                    <a:pt x="2235" y="1485"/>
                  </a:lnTo>
                  <a:cubicBezTo>
                    <a:pt x="2226" y="659"/>
                    <a:pt x="1563" y="0"/>
                    <a:pt x="734" y="0"/>
                  </a:cubicBezTo>
                  <a:close/>
                </a:path>
              </a:pathLst>
            </a:custGeom>
            <a:solidFill>
              <a:srgbClr val="D1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421;p46">
              <a:extLst>
                <a:ext uri="{FF2B5EF4-FFF2-40B4-BE49-F238E27FC236}">
                  <a16:creationId xmlns:a16="http://schemas.microsoft.com/office/drawing/2014/main" id="{0C26A9E9-2E3A-4D5A-A18C-B34223D16EF5}"/>
                </a:ext>
              </a:extLst>
            </p:cNvPr>
            <p:cNvSpPr/>
            <p:nvPr/>
          </p:nvSpPr>
          <p:spPr>
            <a:xfrm flipH="1">
              <a:off x="2727550" y="4462075"/>
              <a:ext cx="17525" cy="25050"/>
            </a:xfrm>
            <a:custGeom>
              <a:avLst/>
              <a:gdLst/>
              <a:ahLst/>
              <a:cxnLst/>
              <a:rect l="l" t="t" r="r" b="b"/>
              <a:pathLst>
                <a:path w="701" h="1002" extrusionOk="0">
                  <a:moveTo>
                    <a:pt x="0" y="1"/>
                  </a:moveTo>
                  <a:cubicBezTo>
                    <a:pt x="33" y="101"/>
                    <a:pt x="67" y="201"/>
                    <a:pt x="67" y="301"/>
                  </a:cubicBezTo>
                  <a:cubicBezTo>
                    <a:pt x="67" y="368"/>
                    <a:pt x="67" y="435"/>
                    <a:pt x="33" y="535"/>
                  </a:cubicBezTo>
                  <a:lnTo>
                    <a:pt x="534" y="1002"/>
                  </a:lnTo>
                  <a:cubicBezTo>
                    <a:pt x="634" y="802"/>
                    <a:pt x="701" y="568"/>
                    <a:pt x="701" y="301"/>
                  </a:cubicBezTo>
                  <a:cubicBezTo>
                    <a:pt x="701" y="201"/>
                    <a:pt x="701" y="134"/>
                    <a:pt x="667" y="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1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422;p46">
              <a:extLst>
                <a:ext uri="{FF2B5EF4-FFF2-40B4-BE49-F238E27FC236}">
                  <a16:creationId xmlns:a16="http://schemas.microsoft.com/office/drawing/2014/main" id="{F8BE153D-06AE-47ED-80BD-367B2D5E1B06}"/>
                </a:ext>
              </a:extLst>
            </p:cNvPr>
            <p:cNvSpPr/>
            <p:nvPr/>
          </p:nvSpPr>
          <p:spPr>
            <a:xfrm flipH="1">
              <a:off x="384200" y="4462075"/>
              <a:ext cx="75075" cy="45075"/>
            </a:xfrm>
            <a:custGeom>
              <a:avLst/>
              <a:gdLst/>
              <a:ahLst/>
              <a:cxnLst/>
              <a:rect l="l" t="t" r="r" b="b"/>
              <a:pathLst>
                <a:path w="3003" h="1803" extrusionOk="0">
                  <a:moveTo>
                    <a:pt x="2969" y="1"/>
                  </a:moveTo>
                  <a:lnTo>
                    <a:pt x="2302" y="34"/>
                  </a:lnTo>
                  <a:cubicBezTo>
                    <a:pt x="2493" y="589"/>
                    <a:pt x="1906" y="935"/>
                    <a:pt x="1377" y="935"/>
                  </a:cubicBezTo>
                  <a:cubicBezTo>
                    <a:pt x="982" y="935"/>
                    <a:pt x="620" y="743"/>
                    <a:pt x="634" y="301"/>
                  </a:cubicBezTo>
                  <a:cubicBezTo>
                    <a:pt x="634" y="201"/>
                    <a:pt x="634" y="134"/>
                    <a:pt x="667" y="34"/>
                  </a:cubicBezTo>
                  <a:lnTo>
                    <a:pt x="0" y="34"/>
                  </a:lnTo>
                  <a:cubicBezTo>
                    <a:pt x="0" y="134"/>
                    <a:pt x="0" y="234"/>
                    <a:pt x="0" y="301"/>
                  </a:cubicBezTo>
                  <a:cubicBezTo>
                    <a:pt x="0" y="1135"/>
                    <a:pt x="667" y="1802"/>
                    <a:pt x="1501" y="1802"/>
                  </a:cubicBezTo>
                  <a:cubicBezTo>
                    <a:pt x="2302" y="1802"/>
                    <a:pt x="3002" y="1135"/>
                    <a:pt x="3002" y="301"/>
                  </a:cubicBezTo>
                  <a:cubicBezTo>
                    <a:pt x="3002" y="201"/>
                    <a:pt x="2969" y="101"/>
                    <a:pt x="2969" y="1"/>
                  </a:cubicBezTo>
                  <a:close/>
                </a:path>
              </a:pathLst>
            </a:custGeom>
            <a:solidFill>
              <a:srgbClr val="D1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423;p46">
              <a:extLst>
                <a:ext uri="{FF2B5EF4-FFF2-40B4-BE49-F238E27FC236}">
                  <a16:creationId xmlns:a16="http://schemas.microsoft.com/office/drawing/2014/main" id="{9B0EF905-8CEF-4868-8037-ECF62580A277}"/>
                </a:ext>
              </a:extLst>
            </p:cNvPr>
            <p:cNvSpPr/>
            <p:nvPr/>
          </p:nvSpPr>
          <p:spPr>
            <a:xfrm flipH="1">
              <a:off x="705275" y="4521300"/>
              <a:ext cx="132625" cy="132625"/>
            </a:xfrm>
            <a:custGeom>
              <a:avLst/>
              <a:gdLst/>
              <a:ahLst/>
              <a:cxnLst/>
              <a:rect l="l" t="t" r="r" b="b"/>
              <a:pathLst>
                <a:path w="5305" h="5305" extrusionOk="0">
                  <a:moveTo>
                    <a:pt x="2669" y="501"/>
                  </a:moveTo>
                  <a:cubicBezTo>
                    <a:pt x="3837" y="501"/>
                    <a:pt x="4804" y="1468"/>
                    <a:pt x="4804" y="2669"/>
                  </a:cubicBezTo>
                  <a:cubicBezTo>
                    <a:pt x="4804" y="3836"/>
                    <a:pt x="3837" y="4804"/>
                    <a:pt x="2669" y="4804"/>
                  </a:cubicBezTo>
                  <a:lnTo>
                    <a:pt x="2569" y="4804"/>
                  </a:lnTo>
                  <a:cubicBezTo>
                    <a:pt x="1435" y="4770"/>
                    <a:pt x="501" y="3836"/>
                    <a:pt x="501" y="2669"/>
                  </a:cubicBezTo>
                  <a:lnTo>
                    <a:pt x="501" y="2636"/>
                  </a:lnTo>
                  <a:cubicBezTo>
                    <a:pt x="501" y="1501"/>
                    <a:pt x="1435" y="534"/>
                    <a:pt x="2569" y="501"/>
                  </a:cubicBezTo>
                  <a:close/>
                  <a:moveTo>
                    <a:pt x="2569" y="0"/>
                  </a:moveTo>
                  <a:cubicBezTo>
                    <a:pt x="1135" y="34"/>
                    <a:pt x="1" y="1201"/>
                    <a:pt x="1" y="2636"/>
                  </a:cubicBezTo>
                  <a:cubicBezTo>
                    <a:pt x="1" y="4070"/>
                    <a:pt x="1135" y="5237"/>
                    <a:pt x="2569" y="5304"/>
                  </a:cubicBezTo>
                  <a:lnTo>
                    <a:pt x="2636" y="5304"/>
                  </a:lnTo>
                  <a:cubicBezTo>
                    <a:pt x="4104" y="5304"/>
                    <a:pt x="5305" y="4103"/>
                    <a:pt x="5305" y="2636"/>
                  </a:cubicBezTo>
                  <a:cubicBezTo>
                    <a:pt x="5305" y="1168"/>
                    <a:pt x="4104" y="0"/>
                    <a:pt x="2636" y="0"/>
                  </a:cubicBezTo>
                  <a:close/>
                </a:path>
              </a:pathLst>
            </a:custGeom>
            <a:solidFill>
              <a:srgbClr val="FFF3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424;p46">
              <a:extLst>
                <a:ext uri="{FF2B5EF4-FFF2-40B4-BE49-F238E27FC236}">
                  <a16:creationId xmlns:a16="http://schemas.microsoft.com/office/drawing/2014/main" id="{F7BA7791-BDBB-4B48-B90E-E8425FF1FEB7}"/>
                </a:ext>
              </a:extLst>
            </p:cNvPr>
            <p:cNvSpPr/>
            <p:nvPr/>
          </p:nvSpPr>
          <p:spPr>
            <a:xfrm flipH="1">
              <a:off x="868725" y="4462925"/>
              <a:ext cx="44225" cy="28375"/>
            </a:xfrm>
            <a:custGeom>
              <a:avLst/>
              <a:gdLst/>
              <a:ahLst/>
              <a:cxnLst/>
              <a:rect l="l" t="t" r="r" b="b"/>
              <a:pathLst>
                <a:path w="1769" h="1135" extrusionOk="0">
                  <a:moveTo>
                    <a:pt x="67" y="0"/>
                  </a:moveTo>
                  <a:cubicBezTo>
                    <a:pt x="34" y="100"/>
                    <a:pt x="1" y="167"/>
                    <a:pt x="1" y="267"/>
                  </a:cubicBezTo>
                  <a:cubicBezTo>
                    <a:pt x="1" y="768"/>
                    <a:pt x="401" y="1134"/>
                    <a:pt x="901" y="1134"/>
                  </a:cubicBezTo>
                  <a:cubicBezTo>
                    <a:pt x="1368" y="1134"/>
                    <a:pt x="1769" y="768"/>
                    <a:pt x="1769" y="267"/>
                  </a:cubicBezTo>
                  <a:cubicBezTo>
                    <a:pt x="1769" y="167"/>
                    <a:pt x="1735" y="100"/>
                    <a:pt x="1702" y="0"/>
                  </a:cubicBezTo>
                  <a:close/>
                </a:path>
              </a:pathLst>
            </a:custGeom>
            <a:solidFill>
              <a:srgbClr val="3149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425;p46">
              <a:extLst>
                <a:ext uri="{FF2B5EF4-FFF2-40B4-BE49-F238E27FC236}">
                  <a16:creationId xmlns:a16="http://schemas.microsoft.com/office/drawing/2014/main" id="{C3B27D7D-9550-4073-A241-21F5D4FA8568}"/>
                </a:ext>
              </a:extLst>
            </p:cNvPr>
            <p:cNvSpPr/>
            <p:nvPr/>
          </p:nvSpPr>
          <p:spPr>
            <a:xfrm flipH="1">
              <a:off x="852875" y="4462925"/>
              <a:ext cx="75075" cy="44225"/>
            </a:xfrm>
            <a:custGeom>
              <a:avLst/>
              <a:gdLst/>
              <a:ahLst/>
              <a:cxnLst/>
              <a:rect l="l" t="t" r="r" b="b"/>
              <a:pathLst>
                <a:path w="3003" h="1769" extrusionOk="0">
                  <a:moveTo>
                    <a:pt x="0" y="0"/>
                  </a:moveTo>
                  <a:cubicBezTo>
                    <a:pt x="0" y="100"/>
                    <a:pt x="0" y="200"/>
                    <a:pt x="0" y="267"/>
                  </a:cubicBezTo>
                  <a:cubicBezTo>
                    <a:pt x="0" y="1101"/>
                    <a:pt x="667" y="1768"/>
                    <a:pt x="1501" y="1768"/>
                  </a:cubicBezTo>
                  <a:cubicBezTo>
                    <a:pt x="2302" y="1768"/>
                    <a:pt x="3002" y="1101"/>
                    <a:pt x="3002" y="267"/>
                  </a:cubicBezTo>
                  <a:cubicBezTo>
                    <a:pt x="3002" y="200"/>
                    <a:pt x="2969" y="100"/>
                    <a:pt x="2969" y="0"/>
                  </a:cubicBezTo>
                  <a:lnTo>
                    <a:pt x="2302" y="0"/>
                  </a:lnTo>
                  <a:cubicBezTo>
                    <a:pt x="2335" y="100"/>
                    <a:pt x="2369" y="167"/>
                    <a:pt x="2369" y="267"/>
                  </a:cubicBezTo>
                  <a:cubicBezTo>
                    <a:pt x="2369" y="851"/>
                    <a:pt x="1927" y="1143"/>
                    <a:pt x="1485" y="1143"/>
                  </a:cubicBezTo>
                  <a:cubicBezTo>
                    <a:pt x="1043" y="1143"/>
                    <a:pt x="601" y="851"/>
                    <a:pt x="601" y="267"/>
                  </a:cubicBezTo>
                  <a:cubicBezTo>
                    <a:pt x="601" y="167"/>
                    <a:pt x="634" y="100"/>
                    <a:pt x="667" y="0"/>
                  </a:cubicBezTo>
                  <a:close/>
                </a:path>
              </a:pathLst>
            </a:custGeom>
            <a:solidFill>
              <a:srgbClr val="D1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426;p46">
              <a:extLst>
                <a:ext uri="{FF2B5EF4-FFF2-40B4-BE49-F238E27FC236}">
                  <a16:creationId xmlns:a16="http://schemas.microsoft.com/office/drawing/2014/main" id="{DA161F8C-E917-4D52-866A-01C9FA20BC25}"/>
                </a:ext>
              </a:extLst>
            </p:cNvPr>
            <p:cNvSpPr/>
            <p:nvPr/>
          </p:nvSpPr>
          <p:spPr>
            <a:xfrm flipH="1">
              <a:off x="717775" y="4533800"/>
              <a:ext cx="108450" cy="107600"/>
            </a:xfrm>
            <a:custGeom>
              <a:avLst/>
              <a:gdLst/>
              <a:ahLst/>
              <a:cxnLst/>
              <a:rect l="l" t="t" r="r" b="b"/>
              <a:pathLst>
                <a:path w="4338" h="4304" extrusionOk="0">
                  <a:moveTo>
                    <a:pt x="2169" y="634"/>
                  </a:moveTo>
                  <a:cubicBezTo>
                    <a:pt x="3003" y="634"/>
                    <a:pt x="3670" y="1302"/>
                    <a:pt x="3670" y="2136"/>
                  </a:cubicBezTo>
                  <a:cubicBezTo>
                    <a:pt x="3670" y="2969"/>
                    <a:pt x="3003" y="3637"/>
                    <a:pt x="2169" y="3637"/>
                  </a:cubicBezTo>
                  <a:lnTo>
                    <a:pt x="2102" y="3637"/>
                  </a:lnTo>
                  <a:cubicBezTo>
                    <a:pt x="1302" y="3603"/>
                    <a:pt x="668" y="2936"/>
                    <a:pt x="668" y="2136"/>
                  </a:cubicBezTo>
                  <a:cubicBezTo>
                    <a:pt x="701" y="1335"/>
                    <a:pt x="1302" y="668"/>
                    <a:pt x="2102" y="634"/>
                  </a:cubicBezTo>
                  <a:close/>
                  <a:moveTo>
                    <a:pt x="2102" y="1"/>
                  </a:moveTo>
                  <a:cubicBezTo>
                    <a:pt x="935" y="34"/>
                    <a:pt x="34" y="968"/>
                    <a:pt x="34" y="2136"/>
                  </a:cubicBezTo>
                  <a:cubicBezTo>
                    <a:pt x="1" y="3303"/>
                    <a:pt x="935" y="4270"/>
                    <a:pt x="2102" y="4304"/>
                  </a:cubicBezTo>
                  <a:lnTo>
                    <a:pt x="2169" y="4304"/>
                  </a:lnTo>
                  <a:cubicBezTo>
                    <a:pt x="3370" y="4270"/>
                    <a:pt x="4337" y="3336"/>
                    <a:pt x="4337" y="2136"/>
                  </a:cubicBezTo>
                  <a:cubicBezTo>
                    <a:pt x="4337" y="968"/>
                    <a:pt x="3370" y="1"/>
                    <a:pt x="2169" y="1"/>
                  </a:cubicBezTo>
                  <a:close/>
                </a:path>
              </a:pathLst>
            </a:custGeom>
            <a:solidFill>
              <a:srgbClr val="FE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427;p46">
              <a:extLst>
                <a:ext uri="{FF2B5EF4-FFF2-40B4-BE49-F238E27FC236}">
                  <a16:creationId xmlns:a16="http://schemas.microsoft.com/office/drawing/2014/main" id="{CD025DA9-8672-4731-A186-B8011E848CD6}"/>
                </a:ext>
              </a:extLst>
            </p:cNvPr>
            <p:cNvSpPr/>
            <p:nvPr/>
          </p:nvSpPr>
          <p:spPr>
            <a:xfrm flipH="1">
              <a:off x="837025" y="4462925"/>
              <a:ext cx="107600" cy="60900"/>
            </a:xfrm>
            <a:custGeom>
              <a:avLst/>
              <a:gdLst/>
              <a:ahLst/>
              <a:cxnLst/>
              <a:rect l="l" t="t" r="r" b="b"/>
              <a:pathLst>
                <a:path w="4304" h="2436" extrusionOk="0">
                  <a:moveTo>
                    <a:pt x="34" y="0"/>
                  </a:moveTo>
                  <a:cubicBezTo>
                    <a:pt x="34" y="100"/>
                    <a:pt x="0" y="200"/>
                    <a:pt x="0" y="267"/>
                  </a:cubicBezTo>
                  <a:cubicBezTo>
                    <a:pt x="0" y="1468"/>
                    <a:pt x="968" y="2435"/>
                    <a:pt x="2168" y="2435"/>
                  </a:cubicBezTo>
                  <a:cubicBezTo>
                    <a:pt x="3336" y="2435"/>
                    <a:pt x="4303" y="1468"/>
                    <a:pt x="4303" y="267"/>
                  </a:cubicBezTo>
                  <a:cubicBezTo>
                    <a:pt x="4303" y="200"/>
                    <a:pt x="4303" y="100"/>
                    <a:pt x="4270" y="0"/>
                  </a:cubicBezTo>
                  <a:lnTo>
                    <a:pt x="3636" y="0"/>
                  </a:lnTo>
                  <a:cubicBezTo>
                    <a:pt x="3636" y="100"/>
                    <a:pt x="3669" y="200"/>
                    <a:pt x="3669" y="267"/>
                  </a:cubicBezTo>
                  <a:cubicBezTo>
                    <a:pt x="3619" y="1218"/>
                    <a:pt x="2894" y="1693"/>
                    <a:pt x="2168" y="1693"/>
                  </a:cubicBezTo>
                  <a:cubicBezTo>
                    <a:pt x="1443" y="1693"/>
                    <a:pt x="717" y="1218"/>
                    <a:pt x="667" y="267"/>
                  </a:cubicBezTo>
                  <a:cubicBezTo>
                    <a:pt x="667" y="200"/>
                    <a:pt x="667" y="100"/>
                    <a:pt x="667" y="0"/>
                  </a:cubicBezTo>
                  <a:close/>
                </a:path>
              </a:pathLst>
            </a:custGeom>
            <a:solidFill>
              <a:srgbClr val="FE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428;p46">
              <a:extLst>
                <a:ext uri="{FF2B5EF4-FFF2-40B4-BE49-F238E27FC236}">
                  <a16:creationId xmlns:a16="http://schemas.microsoft.com/office/drawing/2014/main" id="{2BE918D0-D82A-43C0-B4CD-97B987820584}"/>
                </a:ext>
              </a:extLst>
            </p:cNvPr>
            <p:cNvSpPr/>
            <p:nvPr/>
          </p:nvSpPr>
          <p:spPr>
            <a:xfrm flipH="1">
              <a:off x="968800" y="4549650"/>
              <a:ext cx="75075" cy="75075"/>
            </a:xfrm>
            <a:custGeom>
              <a:avLst/>
              <a:gdLst/>
              <a:ahLst/>
              <a:cxnLst/>
              <a:rect l="l" t="t" r="r" b="b"/>
              <a:pathLst>
                <a:path w="3003" h="3003" extrusionOk="0">
                  <a:moveTo>
                    <a:pt x="1502" y="668"/>
                  </a:moveTo>
                  <a:cubicBezTo>
                    <a:pt x="1969" y="668"/>
                    <a:pt x="2336" y="1035"/>
                    <a:pt x="2369" y="1502"/>
                  </a:cubicBezTo>
                  <a:cubicBezTo>
                    <a:pt x="2369" y="1969"/>
                    <a:pt x="1969" y="2369"/>
                    <a:pt x="1502" y="2369"/>
                  </a:cubicBezTo>
                  <a:lnTo>
                    <a:pt x="1402" y="2369"/>
                  </a:lnTo>
                  <a:cubicBezTo>
                    <a:pt x="968" y="2335"/>
                    <a:pt x="634" y="1935"/>
                    <a:pt x="634" y="1502"/>
                  </a:cubicBezTo>
                  <a:cubicBezTo>
                    <a:pt x="634" y="1068"/>
                    <a:pt x="968" y="701"/>
                    <a:pt x="1435" y="668"/>
                  </a:cubicBezTo>
                  <a:close/>
                  <a:moveTo>
                    <a:pt x="1435" y="0"/>
                  </a:moveTo>
                  <a:cubicBezTo>
                    <a:pt x="634" y="67"/>
                    <a:pt x="1" y="701"/>
                    <a:pt x="1" y="1502"/>
                  </a:cubicBezTo>
                  <a:cubicBezTo>
                    <a:pt x="1" y="2302"/>
                    <a:pt x="601" y="2969"/>
                    <a:pt x="1435" y="3003"/>
                  </a:cubicBezTo>
                  <a:lnTo>
                    <a:pt x="1502" y="3003"/>
                  </a:lnTo>
                  <a:cubicBezTo>
                    <a:pt x="2336" y="3003"/>
                    <a:pt x="3003" y="2335"/>
                    <a:pt x="3003" y="1502"/>
                  </a:cubicBezTo>
                  <a:cubicBezTo>
                    <a:pt x="3003" y="668"/>
                    <a:pt x="2336" y="34"/>
                    <a:pt x="1502" y="0"/>
                  </a:cubicBezTo>
                  <a:close/>
                </a:path>
              </a:pathLst>
            </a:custGeom>
            <a:solidFill>
              <a:srgbClr val="D1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429;p46">
              <a:extLst>
                <a:ext uri="{FF2B5EF4-FFF2-40B4-BE49-F238E27FC236}">
                  <a16:creationId xmlns:a16="http://schemas.microsoft.com/office/drawing/2014/main" id="{8D83A411-1AF1-4748-B583-672420138EB6}"/>
                </a:ext>
              </a:extLst>
            </p:cNvPr>
            <p:cNvSpPr/>
            <p:nvPr/>
          </p:nvSpPr>
          <p:spPr>
            <a:xfrm flipH="1">
              <a:off x="984625" y="4566325"/>
              <a:ext cx="43400" cy="42550"/>
            </a:xfrm>
            <a:custGeom>
              <a:avLst/>
              <a:gdLst/>
              <a:ahLst/>
              <a:cxnLst/>
              <a:rect l="l" t="t" r="r" b="b"/>
              <a:pathLst>
                <a:path w="1736" h="1702" extrusionOk="0">
                  <a:moveTo>
                    <a:pt x="801" y="1"/>
                  </a:moveTo>
                  <a:cubicBezTo>
                    <a:pt x="367" y="34"/>
                    <a:pt x="0" y="401"/>
                    <a:pt x="0" y="835"/>
                  </a:cubicBezTo>
                  <a:cubicBezTo>
                    <a:pt x="0" y="1302"/>
                    <a:pt x="334" y="1668"/>
                    <a:pt x="801" y="1702"/>
                  </a:cubicBezTo>
                  <a:lnTo>
                    <a:pt x="868" y="1702"/>
                  </a:lnTo>
                  <a:cubicBezTo>
                    <a:pt x="1335" y="1702"/>
                    <a:pt x="1735" y="1302"/>
                    <a:pt x="1735" y="835"/>
                  </a:cubicBez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rgbClr val="3149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430;p46">
              <a:extLst>
                <a:ext uri="{FF2B5EF4-FFF2-40B4-BE49-F238E27FC236}">
                  <a16:creationId xmlns:a16="http://schemas.microsoft.com/office/drawing/2014/main" id="{1AC51F0E-E0DE-4B81-AF15-43B2C20DBFF3}"/>
                </a:ext>
              </a:extLst>
            </p:cNvPr>
            <p:cNvSpPr/>
            <p:nvPr/>
          </p:nvSpPr>
          <p:spPr>
            <a:xfrm flipH="1">
              <a:off x="734450" y="4549650"/>
              <a:ext cx="75075" cy="75075"/>
            </a:xfrm>
            <a:custGeom>
              <a:avLst/>
              <a:gdLst/>
              <a:ahLst/>
              <a:cxnLst/>
              <a:rect l="l" t="t" r="r" b="b"/>
              <a:pathLst>
                <a:path w="3003" h="3003" extrusionOk="0">
                  <a:moveTo>
                    <a:pt x="1556" y="666"/>
                  </a:moveTo>
                  <a:cubicBezTo>
                    <a:pt x="1999" y="666"/>
                    <a:pt x="2368" y="1053"/>
                    <a:pt x="2368" y="1502"/>
                  </a:cubicBezTo>
                  <a:cubicBezTo>
                    <a:pt x="2368" y="1969"/>
                    <a:pt x="2001" y="2369"/>
                    <a:pt x="1501" y="2369"/>
                  </a:cubicBezTo>
                  <a:lnTo>
                    <a:pt x="1434" y="2369"/>
                  </a:lnTo>
                  <a:cubicBezTo>
                    <a:pt x="1001" y="2302"/>
                    <a:pt x="634" y="1935"/>
                    <a:pt x="634" y="1502"/>
                  </a:cubicBezTo>
                  <a:cubicBezTo>
                    <a:pt x="667" y="1035"/>
                    <a:pt x="1001" y="701"/>
                    <a:pt x="1434" y="668"/>
                  </a:cubicBezTo>
                  <a:lnTo>
                    <a:pt x="1501" y="668"/>
                  </a:lnTo>
                  <a:cubicBezTo>
                    <a:pt x="1519" y="666"/>
                    <a:pt x="1538" y="666"/>
                    <a:pt x="1556" y="666"/>
                  </a:cubicBezTo>
                  <a:close/>
                  <a:moveTo>
                    <a:pt x="1434" y="0"/>
                  </a:moveTo>
                  <a:cubicBezTo>
                    <a:pt x="634" y="67"/>
                    <a:pt x="33" y="701"/>
                    <a:pt x="0" y="1502"/>
                  </a:cubicBezTo>
                  <a:cubicBezTo>
                    <a:pt x="0" y="2302"/>
                    <a:pt x="634" y="2969"/>
                    <a:pt x="1434" y="3003"/>
                  </a:cubicBezTo>
                  <a:lnTo>
                    <a:pt x="1501" y="3003"/>
                  </a:lnTo>
                  <a:cubicBezTo>
                    <a:pt x="2335" y="3003"/>
                    <a:pt x="3002" y="2335"/>
                    <a:pt x="3002" y="1502"/>
                  </a:cubicBezTo>
                  <a:cubicBezTo>
                    <a:pt x="3002" y="668"/>
                    <a:pt x="2335" y="0"/>
                    <a:pt x="1501" y="0"/>
                  </a:cubicBezTo>
                  <a:close/>
                </a:path>
              </a:pathLst>
            </a:custGeom>
            <a:solidFill>
              <a:srgbClr val="D1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431;p46">
              <a:extLst>
                <a:ext uri="{FF2B5EF4-FFF2-40B4-BE49-F238E27FC236}">
                  <a16:creationId xmlns:a16="http://schemas.microsoft.com/office/drawing/2014/main" id="{1EFFB026-7C24-4358-B05C-DCD9DA9A4E03}"/>
                </a:ext>
              </a:extLst>
            </p:cNvPr>
            <p:cNvSpPr/>
            <p:nvPr/>
          </p:nvSpPr>
          <p:spPr>
            <a:xfrm flipH="1">
              <a:off x="824525" y="4462925"/>
              <a:ext cx="131775" cy="73400"/>
            </a:xfrm>
            <a:custGeom>
              <a:avLst/>
              <a:gdLst/>
              <a:ahLst/>
              <a:cxnLst/>
              <a:rect l="l" t="t" r="r" b="b"/>
              <a:pathLst>
                <a:path w="5271" h="2936" extrusionOk="0">
                  <a:moveTo>
                    <a:pt x="0" y="0"/>
                  </a:moveTo>
                  <a:lnTo>
                    <a:pt x="0" y="267"/>
                  </a:lnTo>
                  <a:cubicBezTo>
                    <a:pt x="0" y="1735"/>
                    <a:pt x="1168" y="2902"/>
                    <a:pt x="2635" y="2936"/>
                  </a:cubicBezTo>
                  <a:cubicBezTo>
                    <a:pt x="4070" y="2936"/>
                    <a:pt x="5271" y="1735"/>
                    <a:pt x="5271" y="267"/>
                  </a:cubicBezTo>
                  <a:cubicBezTo>
                    <a:pt x="5271" y="200"/>
                    <a:pt x="5271" y="100"/>
                    <a:pt x="5271" y="0"/>
                  </a:cubicBezTo>
                  <a:lnTo>
                    <a:pt x="4770" y="0"/>
                  </a:lnTo>
                  <a:cubicBezTo>
                    <a:pt x="4770" y="100"/>
                    <a:pt x="4804" y="200"/>
                    <a:pt x="4804" y="267"/>
                  </a:cubicBezTo>
                  <a:cubicBezTo>
                    <a:pt x="4737" y="1651"/>
                    <a:pt x="3686" y="2344"/>
                    <a:pt x="2640" y="2344"/>
                  </a:cubicBezTo>
                  <a:cubicBezTo>
                    <a:pt x="1593" y="2344"/>
                    <a:pt x="551" y="1651"/>
                    <a:pt x="501" y="267"/>
                  </a:cubicBezTo>
                  <a:cubicBezTo>
                    <a:pt x="501" y="167"/>
                    <a:pt x="501" y="100"/>
                    <a:pt x="501" y="0"/>
                  </a:cubicBezTo>
                  <a:close/>
                </a:path>
              </a:pathLst>
            </a:custGeom>
            <a:solidFill>
              <a:srgbClr val="FFF3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432;p46">
              <a:extLst>
                <a:ext uri="{FF2B5EF4-FFF2-40B4-BE49-F238E27FC236}">
                  <a16:creationId xmlns:a16="http://schemas.microsoft.com/office/drawing/2014/main" id="{16FB42DC-932D-44AB-8E17-AB0E25EDF1E3}"/>
                </a:ext>
              </a:extLst>
            </p:cNvPr>
            <p:cNvSpPr/>
            <p:nvPr/>
          </p:nvSpPr>
          <p:spPr>
            <a:xfrm flipH="1">
              <a:off x="634375" y="4462925"/>
              <a:ext cx="44225" cy="28375"/>
            </a:xfrm>
            <a:custGeom>
              <a:avLst/>
              <a:gdLst/>
              <a:ahLst/>
              <a:cxnLst/>
              <a:rect l="l" t="t" r="r" b="b"/>
              <a:pathLst>
                <a:path w="1769" h="1135" extrusionOk="0">
                  <a:moveTo>
                    <a:pt x="67" y="0"/>
                  </a:moveTo>
                  <a:cubicBezTo>
                    <a:pt x="33" y="100"/>
                    <a:pt x="33" y="167"/>
                    <a:pt x="0" y="267"/>
                  </a:cubicBezTo>
                  <a:cubicBezTo>
                    <a:pt x="0" y="768"/>
                    <a:pt x="400" y="1134"/>
                    <a:pt x="901" y="1134"/>
                  </a:cubicBezTo>
                  <a:cubicBezTo>
                    <a:pt x="1368" y="1134"/>
                    <a:pt x="1768" y="768"/>
                    <a:pt x="1768" y="267"/>
                  </a:cubicBezTo>
                  <a:cubicBezTo>
                    <a:pt x="1768" y="167"/>
                    <a:pt x="1735" y="100"/>
                    <a:pt x="1701" y="0"/>
                  </a:cubicBezTo>
                  <a:close/>
                </a:path>
              </a:pathLst>
            </a:custGeom>
            <a:solidFill>
              <a:srgbClr val="3149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433;p46">
              <a:extLst>
                <a:ext uri="{FF2B5EF4-FFF2-40B4-BE49-F238E27FC236}">
                  <a16:creationId xmlns:a16="http://schemas.microsoft.com/office/drawing/2014/main" id="{28257C06-EB08-4E7A-869C-EF1028162415}"/>
                </a:ext>
              </a:extLst>
            </p:cNvPr>
            <p:cNvSpPr/>
            <p:nvPr/>
          </p:nvSpPr>
          <p:spPr>
            <a:xfrm flipH="1">
              <a:off x="2446525" y="4638050"/>
              <a:ext cx="122600" cy="104250"/>
            </a:xfrm>
            <a:custGeom>
              <a:avLst/>
              <a:gdLst/>
              <a:ahLst/>
              <a:cxnLst/>
              <a:rect l="l" t="t" r="r" b="b"/>
              <a:pathLst>
                <a:path w="4904" h="4170" extrusionOk="0">
                  <a:moveTo>
                    <a:pt x="1502" y="0"/>
                  </a:moveTo>
                  <a:cubicBezTo>
                    <a:pt x="968" y="0"/>
                    <a:pt x="434" y="167"/>
                    <a:pt x="0" y="467"/>
                  </a:cubicBezTo>
                  <a:lnTo>
                    <a:pt x="334" y="834"/>
                  </a:lnTo>
                  <a:cubicBezTo>
                    <a:pt x="706" y="592"/>
                    <a:pt x="1110" y="482"/>
                    <a:pt x="1504" y="482"/>
                  </a:cubicBezTo>
                  <a:cubicBezTo>
                    <a:pt x="2627" y="482"/>
                    <a:pt x="3670" y="1376"/>
                    <a:pt x="3670" y="2636"/>
                  </a:cubicBezTo>
                  <a:cubicBezTo>
                    <a:pt x="3670" y="3069"/>
                    <a:pt x="3570" y="3469"/>
                    <a:pt x="3336" y="3803"/>
                  </a:cubicBezTo>
                  <a:lnTo>
                    <a:pt x="3703" y="4170"/>
                  </a:lnTo>
                  <a:cubicBezTo>
                    <a:pt x="4904" y="2435"/>
                    <a:pt x="3670" y="0"/>
                    <a:pt x="1535" y="0"/>
                  </a:cubicBezTo>
                  <a:close/>
                </a:path>
              </a:pathLst>
            </a:custGeom>
            <a:solidFill>
              <a:srgbClr val="FFF3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434;p46">
              <a:extLst>
                <a:ext uri="{FF2B5EF4-FFF2-40B4-BE49-F238E27FC236}">
                  <a16:creationId xmlns:a16="http://schemas.microsoft.com/office/drawing/2014/main" id="{60FC7305-8675-41AB-8FD7-17B549A25383}"/>
                </a:ext>
              </a:extLst>
            </p:cNvPr>
            <p:cNvSpPr/>
            <p:nvPr/>
          </p:nvSpPr>
          <p:spPr>
            <a:xfrm flipH="1">
              <a:off x="362625" y="4461250"/>
              <a:ext cx="113350" cy="62600"/>
            </a:xfrm>
            <a:custGeom>
              <a:avLst/>
              <a:gdLst/>
              <a:ahLst/>
              <a:cxnLst/>
              <a:rect l="l" t="t" r="r" b="b"/>
              <a:pathLst>
                <a:path w="4534" h="2504" extrusionOk="0">
                  <a:moveTo>
                    <a:pt x="4271" y="1"/>
                  </a:moveTo>
                  <a:lnTo>
                    <a:pt x="3637" y="34"/>
                  </a:lnTo>
                  <a:cubicBezTo>
                    <a:pt x="3637" y="134"/>
                    <a:pt x="3670" y="234"/>
                    <a:pt x="3670" y="334"/>
                  </a:cubicBezTo>
                  <a:cubicBezTo>
                    <a:pt x="3670" y="1335"/>
                    <a:pt x="2920" y="1835"/>
                    <a:pt x="2169" y="1835"/>
                  </a:cubicBezTo>
                  <a:cubicBezTo>
                    <a:pt x="1419" y="1835"/>
                    <a:pt x="668" y="1335"/>
                    <a:pt x="668" y="334"/>
                  </a:cubicBezTo>
                  <a:cubicBezTo>
                    <a:pt x="668" y="267"/>
                    <a:pt x="668" y="167"/>
                    <a:pt x="668" y="67"/>
                  </a:cubicBezTo>
                  <a:lnTo>
                    <a:pt x="34" y="67"/>
                  </a:lnTo>
                  <a:cubicBezTo>
                    <a:pt x="1" y="167"/>
                    <a:pt x="1" y="267"/>
                    <a:pt x="1" y="334"/>
                  </a:cubicBezTo>
                  <a:cubicBezTo>
                    <a:pt x="1" y="1535"/>
                    <a:pt x="968" y="2502"/>
                    <a:pt x="2169" y="2502"/>
                  </a:cubicBezTo>
                  <a:cubicBezTo>
                    <a:pt x="2187" y="2503"/>
                    <a:pt x="2205" y="2503"/>
                    <a:pt x="2223" y="2503"/>
                  </a:cubicBezTo>
                  <a:cubicBezTo>
                    <a:pt x="3531" y="2503"/>
                    <a:pt x="4534" y="1317"/>
                    <a:pt x="4271" y="1"/>
                  </a:cubicBezTo>
                  <a:close/>
                </a:path>
              </a:pathLst>
            </a:custGeom>
            <a:solidFill>
              <a:srgbClr val="FE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435;p46">
              <a:extLst>
                <a:ext uri="{FF2B5EF4-FFF2-40B4-BE49-F238E27FC236}">
                  <a16:creationId xmlns:a16="http://schemas.microsoft.com/office/drawing/2014/main" id="{BCDAAAF6-895B-4ED1-BBB5-56640718314B}"/>
                </a:ext>
              </a:extLst>
            </p:cNvPr>
            <p:cNvSpPr/>
            <p:nvPr/>
          </p:nvSpPr>
          <p:spPr>
            <a:xfrm flipH="1">
              <a:off x="355850" y="4460425"/>
              <a:ext cx="132625" cy="75900"/>
            </a:xfrm>
            <a:custGeom>
              <a:avLst/>
              <a:gdLst/>
              <a:ahLst/>
              <a:cxnLst/>
              <a:rect l="l" t="t" r="r" b="b"/>
              <a:pathLst>
                <a:path w="5305" h="3036" extrusionOk="0">
                  <a:moveTo>
                    <a:pt x="5271" y="0"/>
                  </a:moveTo>
                  <a:lnTo>
                    <a:pt x="4771" y="34"/>
                  </a:lnTo>
                  <a:cubicBezTo>
                    <a:pt x="4971" y="1301"/>
                    <a:pt x="4070" y="2435"/>
                    <a:pt x="2803" y="2535"/>
                  </a:cubicBezTo>
                  <a:cubicBezTo>
                    <a:pt x="2745" y="2540"/>
                    <a:pt x="2689" y="2542"/>
                    <a:pt x="2632" y="2542"/>
                  </a:cubicBezTo>
                  <a:cubicBezTo>
                    <a:pt x="1472" y="2542"/>
                    <a:pt x="501" y="1576"/>
                    <a:pt x="501" y="367"/>
                  </a:cubicBezTo>
                  <a:cubicBezTo>
                    <a:pt x="501" y="300"/>
                    <a:pt x="501" y="200"/>
                    <a:pt x="534" y="100"/>
                  </a:cubicBezTo>
                  <a:lnTo>
                    <a:pt x="1" y="100"/>
                  </a:lnTo>
                  <a:lnTo>
                    <a:pt x="1" y="367"/>
                  </a:lnTo>
                  <a:cubicBezTo>
                    <a:pt x="1" y="1835"/>
                    <a:pt x="1201" y="3036"/>
                    <a:pt x="2669" y="3036"/>
                  </a:cubicBezTo>
                  <a:cubicBezTo>
                    <a:pt x="4137" y="3036"/>
                    <a:pt x="5304" y="1835"/>
                    <a:pt x="5304" y="367"/>
                  </a:cubicBezTo>
                  <a:cubicBezTo>
                    <a:pt x="5304" y="267"/>
                    <a:pt x="5304" y="134"/>
                    <a:pt x="5271" y="0"/>
                  </a:cubicBezTo>
                  <a:close/>
                </a:path>
              </a:pathLst>
            </a:custGeom>
            <a:solidFill>
              <a:srgbClr val="FFF3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436;p46">
              <a:extLst>
                <a:ext uri="{FF2B5EF4-FFF2-40B4-BE49-F238E27FC236}">
                  <a16:creationId xmlns:a16="http://schemas.microsoft.com/office/drawing/2014/main" id="{642D58EB-C870-4DB6-9330-2EBDE7683C7B}"/>
                </a:ext>
              </a:extLst>
            </p:cNvPr>
            <p:cNvSpPr/>
            <p:nvPr/>
          </p:nvSpPr>
          <p:spPr>
            <a:xfrm flipH="1">
              <a:off x="396025" y="4462925"/>
              <a:ext cx="47425" cy="28400"/>
            </a:xfrm>
            <a:custGeom>
              <a:avLst/>
              <a:gdLst/>
              <a:ahLst/>
              <a:cxnLst/>
              <a:rect l="l" t="t" r="r" b="b"/>
              <a:pathLst>
                <a:path w="1897" h="1136" extrusionOk="0">
                  <a:moveTo>
                    <a:pt x="34" y="0"/>
                  </a:moveTo>
                  <a:cubicBezTo>
                    <a:pt x="1" y="67"/>
                    <a:pt x="1" y="167"/>
                    <a:pt x="1" y="267"/>
                  </a:cubicBezTo>
                  <a:cubicBezTo>
                    <a:pt x="1" y="734"/>
                    <a:pt x="368" y="1134"/>
                    <a:pt x="868" y="1134"/>
                  </a:cubicBezTo>
                  <a:cubicBezTo>
                    <a:pt x="884" y="1135"/>
                    <a:pt x="900" y="1136"/>
                    <a:pt x="916" y="1136"/>
                  </a:cubicBezTo>
                  <a:cubicBezTo>
                    <a:pt x="1491" y="1136"/>
                    <a:pt x="1897" y="552"/>
                    <a:pt x="1702" y="0"/>
                  </a:cubicBezTo>
                  <a:close/>
                </a:path>
              </a:pathLst>
            </a:custGeom>
            <a:solidFill>
              <a:srgbClr val="3149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437;p46">
              <a:extLst>
                <a:ext uri="{FF2B5EF4-FFF2-40B4-BE49-F238E27FC236}">
                  <a16:creationId xmlns:a16="http://schemas.microsoft.com/office/drawing/2014/main" id="{15B0C430-7EC1-4191-8A0F-C2923F4118E9}"/>
                </a:ext>
              </a:extLst>
            </p:cNvPr>
            <p:cNvSpPr/>
            <p:nvPr/>
          </p:nvSpPr>
          <p:spPr>
            <a:xfrm flipH="1">
              <a:off x="602700" y="4462925"/>
              <a:ext cx="107600" cy="60900"/>
            </a:xfrm>
            <a:custGeom>
              <a:avLst/>
              <a:gdLst/>
              <a:ahLst/>
              <a:cxnLst/>
              <a:rect l="l" t="t" r="r" b="b"/>
              <a:pathLst>
                <a:path w="4304" h="2436" extrusionOk="0">
                  <a:moveTo>
                    <a:pt x="34" y="0"/>
                  </a:moveTo>
                  <a:cubicBezTo>
                    <a:pt x="1" y="100"/>
                    <a:pt x="1" y="200"/>
                    <a:pt x="1" y="267"/>
                  </a:cubicBezTo>
                  <a:cubicBezTo>
                    <a:pt x="1" y="1468"/>
                    <a:pt x="968" y="2435"/>
                    <a:pt x="2169" y="2435"/>
                  </a:cubicBezTo>
                  <a:cubicBezTo>
                    <a:pt x="3336" y="2435"/>
                    <a:pt x="4304" y="1468"/>
                    <a:pt x="4304" y="267"/>
                  </a:cubicBezTo>
                  <a:cubicBezTo>
                    <a:pt x="4304" y="167"/>
                    <a:pt x="4304" y="100"/>
                    <a:pt x="4270" y="0"/>
                  </a:cubicBezTo>
                  <a:lnTo>
                    <a:pt x="3636" y="0"/>
                  </a:lnTo>
                  <a:cubicBezTo>
                    <a:pt x="3636" y="100"/>
                    <a:pt x="3670" y="200"/>
                    <a:pt x="3670" y="267"/>
                  </a:cubicBezTo>
                  <a:cubicBezTo>
                    <a:pt x="3620" y="1218"/>
                    <a:pt x="2894" y="1693"/>
                    <a:pt x="2169" y="1693"/>
                  </a:cubicBezTo>
                  <a:cubicBezTo>
                    <a:pt x="1443" y="1693"/>
                    <a:pt x="718" y="1218"/>
                    <a:pt x="668" y="267"/>
                  </a:cubicBezTo>
                  <a:cubicBezTo>
                    <a:pt x="668" y="200"/>
                    <a:pt x="668" y="100"/>
                    <a:pt x="668" y="0"/>
                  </a:cubicBezTo>
                  <a:close/>
                </a:path>
              </a:pathLst>
            </a:custGeom>
            <a:solidFill>
              <a:srgbClr val="FE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438;p46">
              <a:extLst>
                <a:ext uri="{FF2B5EF4-FFF2-40B4-BE49-F238E27FC236}">
                  <a16:creationId xmlns:a16="http://schemas.microsoft.com/office/drawing/2014/main" id="{773A8551-718F-4A2A-8336-F008DD5B54CD}"/>
                </a:ext>
              </a:extLst>
            </p:cNvPr>
            <p:cNvSpPr/>
            <p:nvPr/>
          </p:nvSpPr>
          <p:spPr>
            <a:xfrm flipH="1">
              <a:off x="952950" y="4533800"/>
              <a:ext cx="107600" cy="107600"/>
            </a:xfrm>
            <a:custGeom>
              <a:avLst/>
              <a:gdLst/>
              <a:ahLst/>
              <a:cxnLst/>
              <a:rect l="l" t="t" r="r" b="b"/>
              <a:pathLst>
                <a:path w="4304" h="4304" extrusionOk="0">
                  <a:moveTo>
                    <a:pt x="2169" y="634"/>
                  </a:moveTo>
                  <a:cubicBezTo>
                    <a:pt x="3003" y="634"/>
                    <a:pt x="3670" y="1302"/>
                    <a:pt x="3670" y="2136"/>
                  </a:cubicBezTo>
                  <a:cubicBezTo>
                    <a:pt x="3670" y="2969"/>
                    <a:pt x="3003" y="3637"/>
                    <a:pt x="2169" y="3637"/>
                  </a:cubicBezTo>
                  <a:lnTo>
                    <a:pt x="2102" y="3637"/>
                  </a:lnTo>
                  <a:cubicBezTo>
                    <a:pt x="1301" y="3603"/>
                    <a:pt x="668" y="2936"/>
                    <a:pt x="668" y="2136"/>
                  </a:cubicBezTo>
                  <a:cubicBezTo>
                    <a:pt x="701" y="1335"/>
                    <a:pt x="1301" y="668"/>
                    <a:pt x="2102" y="634"/>
                  </a:cubicBezTo>
                  <a:close/>
                  <a:moveTo>
                    <a:pt x="2102" y="1"/>
                  </a:moveTo>
                  <a:cubicBezTo>
                    <a:pt x="935" y="34"/>
                    <a:pt x="1" y="968"/>
                    <a:pt x="1" y="2136"/>
                  </a:cubicBezTo>
                  <a:cubicBezTo>
                    <a:pt x="1" y="3303"/>
                    <a:pt x="935" y="4237"/>
                    <a:pt x="2102" y="4304"/>
                  </a:cubicBezTo>
                  <a:lnTo>
                    <a:pt x="2169" y="4304"/>
                  </a:lnTo>
                  <a:cubicBezTo>
                    <a:pt x="3336" y="4270"/>
                    <a:pt x="4304" y="3336"/>
                    <a:pt x="4304" y="2136"/>
                  </a:cubicBezTo>
                  <a:cubicBezTo>
                    <a:pt x="4304" y="968"/>
                    <a:pt x="3336" y="1"/>
                    <a:pt x="2169" y="1"/>
                  </a:cubicBezTo>
                  <a:close/>
                </a:path>
              </a:pathLst>
            </a:custGeom>
            <a:solidFill>
              <a:srgbClr val="FE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439;p46">
              <a:extLst>
                <a:ext uri="{FF2B5EF4-FFF2-40B4-BE49-F238E27FC236}">
                  <a16:creationId xmlns:a16="http://schemas.microsoft.com/office/drawing/2014/main" id="{D601D2CF-46C7-4B84-8698-07CCD6597F4A}"/>
                </a:ext>
              </a:extLst>
            </p:cNvPr>
            <p:cNvSpPr/>
            <p:nvPr/>
          </p:nvSpPr>
          <p:spPr>
            <a:xfrm flipH="1">
              <a:off x="590200" y="4462925"/>
              <a:ext cx="131775" cy="73400"/>
            </a:xfrm>
            <a:custGeom>
              <a:avLst/>
              <a:gdLst/>
              <a:ahLst/>
              <a:cxnLst/>
              <a:rect l="l" t="t" r="r" b="b"/>
              <a:pathLst>
                <a:path w="5271" h="2936" extrusionOk="0">
                  <a:moveTo>
                    <a:pt x="1" y="0"/>
                  </a:moveTo>
                  <a:cubicBezTo>
                    <a:pt x="1" y="100"/>
                    <a:pt x="1" y="200"/>
                    <a:pt x="1" y="267"/>
                  </a:cubicBezTo>
                  <a:cubicBezTo>
                    <a:pt x="1" y="1735"/>
                    <a:pt x="1168" y="2902"/>
                    <a:pt x="2636" y="2936"/>
                  </a:cubicBezTo>
                  <a:cubicBezTo>
                    <a:pt x="4103" y="2936"/>
                    <a:pt x="5271" y="1735"/>
                    <a:pt x="5271" y="267"/>
                  </a:cubicBezTo>
                  <a:lnTo>
                    <a:pt x="5271" y="0"/>
                  </a:lnTo>
                  <a:lnTo>
                    <a:pt x="4771" y="0"/>
                  </a:lnTo>
                  <a:cubicBezTo>
                    <a:pt x="4771" y="100"/>
                    <a:pt x="4804" y="200"/>
                    <a:pt x="4804" y="267"/>
                  </a:cubicBezTo>
                  <a:cubicBezTo>
                    <a:pt x="4737" y="1651"/>
                    <a:pt x="3687" y="2344"/>
                    <a:pt x="2636" y="2344"/>
                  </a:cubicBezTo>
                  <a:cubicBezTo>
                    <a:pt x="1585" y="2344"/>
                    <a:pt x="534" y="1651"/>
                    <a:pt x="468" y="267"/>
                  </a:cubicBezTo>
                  <a:cubicBezTo>
                    <a:pt x="468" y="200"/>
                    <a:pt x="501" y="100"/>
                    <a:pt x="501" y="0"/>
                  </a:cubicBezTo>
                  <a:close/>
                </a:path>
              </a:pathLst>
            </a:custGeom>
            <a:solidFill>
              <a:srgbClr val="FFF3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440;p46">
              <a:extLst>
                <a:ext uri="{FF2B5EF4-FFF2-40B4-BE49-F238E27FC236}">
                  <a16:creationId xmlns:a16="http://schemas.microsoft.com/office/drawing/2014/main" id="{F4785225-6A4C-4CE2-B5CA-5403AF4B40B4}"/>
                </a:ext>
              </a:extLst>
            </p:cNvPr>
            <p:cNvSpPr/>
            <p:nvPr/>
          </p:nvSpPr>
          <p:spPr>
            <a:xfrm flipH="1">
              <a:off x="750300" y="4566325"/>
              <a:ext cx="43400" cy="42550"/>
            </a:xfrm>
            <a:custGeom>
              <a:avLst/>
              <a:gdLst/>
              <a:ahLst/>
              <a:cxnLst/>
              <a:rect l="l" t="t" r="r" b="b"/>
              <a:pathLst>
                <a:path w="1736" h="1702" extrusionOk="0">
                  <a:moveTo>
                    <a:pt x="801" y="1"/>
                  </a:moveTo>
                  <a:cubicBezTo>
                    <a:pt x="368" y="34"/>
                    <a:pt x="34" y="401"/>
                    <a:pt x="1" y="835"/>
                  </a:cubicBezTo>
                  <a:cubicBezTo>
                    <a:pt x="1" y="1302"/>
                    <a:pt x="368" y="1668"/>
                    <a:pt x="801" y="1702"/>
                  </a:cubicBezTo>
                  <a:lnTo>
                    <a:pt x="868" y="1702"/>
                  </a:lnTo>
                  <a:cubicBezTo>
                    <a:pt x="1368" y="1702"/>
                    <a:pt x="1735" y="1302"/>
                    <a:pt x="1735" y="835"/>
                  </a:cubicBezTo>
                  <a:cubicBezTo>
                    <a:pt x="1735" y="368"/>
                    <a:pt x="1335" y="1"/>
                    <a:pt x="901" y="1"/>
                  </a:cubicBezTo>
                  <a:close/>
                </a:path>
              </a:pathLst>
            </a:custGeom>
            <a:solidFill>
              <a:srgbClr val="3149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441;p46">
              <a:extLst>
                <a:ext uri="{FF2B5EF4-FFF2-40B4-BE49-F238E27FC236}">
                  <a16:creationId xmlns:a16="http://schemas.microsoft.com/office/drawing/2014/main" id="{5E9453F6-E073-4AAF-AF78-B0C2F4BC3E05}"/>
                </a:ext>
              </a:extLst>
            </p:cNvPr>
            <p:cNvSpPr/>
            <p:nvPr/>
          </p:nvSpPr>
          <p:spPr>
            <a:xfrm flipH="1">
              <a:off x="618550" y="4462925"/>
              <a:ext cx="75075" cy="44225"/>
            </a:xfrm>
            <a:custGeom>
              <a:avLst/>
              <a:gdLst/>
              <a:ahLst/>
              <a:cxnLst/>
              <a:rect l="l" t="t" r="r" b="b"/>
              <a:pathLst>
                <a:path w="3003" h="1769" extrusionOk="0">
                  <a:moveTo>
                    <a:pt x="1" y="0"/>
                  </a:moveTo>
                  <a:cubicBezTo>
                    <a:pt x="1" y="100"/>
                    <a:pt x="1" y="200"/>
                    <a:pt x="1" y="267"/>
                  </a:cubicBezTo>
                  <a:cubicBezTo>
                    <a:pt x="1" y="1101"/>
                    <a:pt x="668" y="1768"/>
                    <a:pt x="1502" y="1768"/>
                  </a:cubicBezTo>
                  <a:cubicBezTo>
                    <a:pt x="2302" y="1768"/>
                    <a:pt x="3003" y="1101"/>
                    <a:pt x="3003" y="267"/>
                  </a:cubicBezTo>
                  <a:cubicBezTo>
                    <a:pt x="3003" y="200"/>
                    <a:pt x="2969" y="100"/>
                    <a:pt x="2969" y="0"/>
                  </a:cubicBezTo>
                  <a:lnTo>
                    <a:pt x="2302" y="0"/>
                  </a:lnTo>
                  <a:cubicBezTo>
                    <a:pt x="2336" y="100"/>
                    <a:pt x="2369" y="167"/>
                    <a:pt x="2369" y="267"/>
                  </a:cubicBezTo>
                  <a:cubicBezTo>
                    <a:pt x="2369" y="851"/>
                    <a:pt x="1935" y="1143"/>
                    <a:pt x="1502" y="1143"/>
                  </a:cubicBezTo>
                  <a:cubicBezTo>
                    <a:pt x="1068" y="1143"/>
                    <a:pt x="634" y="851"/>
                    <a:pt x="634" y="267"/>
                  </a:cubicBezTo>
                  <a:cubicBezTo>
                    <a:pt x="634" y="167"/>
                    <a:pt x="634" y="100"/>
                    <a:pt x="668" y="0"/>
                  </a:cubicBezTo>
                  <a:close/>
                </a:path>
              </a:pathLst>
            </a:custGeom>
            <a:solidFill>
              <a:srgbClr val="D1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442;p46">
              <a:extLst>
                <a:ext uri="{FF2B5EF4-FFF2-40B4-BE49-F238E27FC236}">
                  <a16:creationId xmlns:a16="http://schemas.microsoft.com/office/drawing/2014/main" id="{094193E5-F47E-403F-B80E-5A3B6C95F6D5}"/>
                </a:ext>
              </a:extLst>
            </p:cNvPr>
            <p:cNvSpPr/>
            <p:nvPr/>
          </p:nvSpPr>
          <p:spPr>
            <a:xfrm flipH="1">
              <a:off x="1453300" y="4566325"/>
              <a:ext cx="43400" cy="42550"/>
            </a:xfrm>
            <a:custGeom>
              <a:avLst/>
              <a:gdLst/>
              <a:ahLst/>
              <a:cxnLst/>
              <a:rect l="l" t="t" r="r" b="b"/>
              <a:pathLst>
                <a:path w="1736" h="1702" extrusionOk="0">
                  <a:moveTo>
                    <a:pt x="801" y="1"/>
                  </a:moveTo>
                  <a:cubicBezTo>
                    <a:pt x="368" y="34"/>
                    <a:pt x="34" y="401"/>
                    <a:pt x="1" y="835"/>
                  </a:cubicBezTo>
                  <a:cubicBezTo>
                    <a:pt x="1" y="1302"/>
                    <a:pt x="368" y="1668"/>
                    <a:pt x="801" y="1702"/>
                  </a:cubicBezTo>
                  <a:lnTo>
                    <a:pt x="868" y="1702"/>
                  </a:lnTo>
                  <a:cubicBezTo>
                    <a:pt x="1368" y="1702"/>
                    <a:pt x="1735" y="1302"/>
                    <a:pt x="1735" y="835"/>
                  </a:cubicBez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rgbClr val="3149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443;p46">
              <a:extLst>
                <a:ext uri="{FF2B5EF4-FFF2-40B4-BE49-F238E27FC236}">
                  <a16:creationId xmlns:a16="http://schemas.microsoft.com/office/drawing/2014/main" id="{425B6514-90E6-4352-ACAF-50AC00502421}"/>
                </a:ext>
              </a:extLst>
            </p:cNvPr>
            <p:cNvSpPr/>
            <p:nvPr/>
          </p:nvSpPr>
          <p:spPr>
            <a:xfrm flipH="1">
              <a:off x="1527525" y="4462925"/>
              <a:ext cx="131775" cy="73400"/>
            </a:xfrm>
            <a:custGeom>
              <a:avLst/>
              <a:gdLst/>
              <a:ahLst/>
              <a:cxnLst/>
              <a:rect l="l" t="t" r="r" b="b"/>
              <a:pathLst>
                <a:path w="5271" h="2936" extrusionOk="0">
                  <a:moveTo>
                    <a:pt x="0" y="0"/>
                  </a:moveTo>
                  <a:lnTo>
                    <a:pt x="0" y="267"/>
                  </a:lnTo>
                  <a:cubicBezTo>
                    <a:pt x="0" y="1735"/>
                    <a:pt x="1168" y="2902"/>
                    <a:pt x="2602" y="2936"/>
                  </a:cubicBezTo>
                  <a:cubicBezTo>
                    <a:pt x="4070" y="2936"/>
                    <a:pt x="5271" y="1735"/>
                    <a:pt x="5271" y="267"/>
                  </a:cubicBezTo>
                  <a:lnTo>
                    <a:pt x="5271" y="0"/>
                  </a:lnTo>
                  <a:lnTo>
                    <a:pt x="4770" y="0"/>
                  </a:lnTo>
                  <a:cubicBezTo>
                    <a:pt x="4770" y="100"/>
                    <a:pt x="4770" y="200"/>
                    <a:pt x="4770" y="267"/>
                  </a:cubicBezTo>
                  <a:cubicBezTo>
                    <a:pt x="4720" y="1651"/>
                    <a:pt x="3678" y="2344"/>
                    <a:pt x="2631" y="2344"/>
                  </a:cubicBezTo>
                  <a:cubicBezTo>
                    <a:pt x="1585" y="2344"/>
                    <a:pt x="534" y="1651"/>
                    <a:pt x="467" y="267"/>
                  </a:cubicBezTo>
                  <a:cubicBezTo>
                    <a:pt x="467" y="200"/>
                    <a:pt x="500" y="100"/>
                    <a:pt x="500" y="0"/>
                  </a:cubicBezTo>
                  <a:close/>
                </a:path>
              </a:pathLst>
            </a:custGeom>
            <a:solidFill>
              <a:srgbClr val="FFF3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444;p46">
              <a:extLst>
                <a:ext uri="{FF2B5EF4-FFF2-40B4-BE49-F238E27FC236}">
                  <a16:creationId xmlns:a16="http://schemas.microsoft.com/office/drawing/2014/main" id="{7B94C520-A268-42A0-942F-9FF4B7CE9AE2}"/>
                </a:ext>
              </a:extLst>
            </p:cNvPr>
            <p:cNvSpPr/>
            <p:nvPr/>
          </p:nvSpPr>
          <p:spPr>
            <a:xfrm flipH="1">
              <a:off x="939600" y="4521300"/>
              <a:ext cx="133450" cy="132625"/>
            </a:xfrm>
            <a:custGeom>
              <a:avLst/>
              <a:gdLst/>
              <a:ahLst/>
              <a:cxnLst/>
              <a:rect l="l" t="t" r="r" b="b"/>
              <a:pathLst>
                <a:path w="5338" h="5305" extrusionOk="0">
                  <a:moveTo>
                    <a:pt x="2702" y="501"/>
                  </a:moveTo>
                  <a:cubicBezTo>
                    <a:pt x="3870" y="501"/>
                    <a:pt x="4837" y="1468"/>
                    <a:pt x="4837" y="2669"/>
                  </a:cubicBezTo>
                  <a:cubicBezTo>
                    <a:pt x="4837" y="3836"/>
                    <a:pt x="3870" y="4804"/>
                    <a:pt x="2702" y="4804"/>
                  </a:cubicBezTo>
                  <a:lnTo>
                    <a:pt x="2602" y="4804"/>
                  </a:lnTo>
                  <a:cubicBezTo>
                    <a:pt x="1468" y="4770"/>
                    <a:pt x="534" y="3836"/>
                    <a:pt x="534" y="2669"/>
                  </a:cubicBezTo>
                  <a:lnTo>
                    <a:pt x="534" y="2636"/>
                  </a:lnTo>
                  <a:cubicBezTo>
                    <a:pt x="534" y="1501"/>
                    <a:pt x="1468" y="534"/>
                    <a:pt x="2602" y="501"/>
                  </a:cubicBezTo>
                  <a:close/>
                  <a:moveTo>
                    <a:pt x="2602" y="0"/>
                  </a:moveTo>
                  <a:cubicBezTo>
                    <a:pt x="1168" y="34"/>
                    <a:pt x="34" y="1201"/>
                    <a:pt x="0" y="2636"/>
                  </a:cubicBezTo>
                  <a:lnTo>
                    <a:pt x="34" y="2636"/>
                  </a:lnTo>
                  <a:cubicBezTo>
                    <a:pt x="34" y="4070"/>
                    <a:pt x="1168" y="5237"/>
                    <a:pt x="2602" y="5304"/>
                  </a:cubicBezTo>
                  <a:lnTo>
                    <a:pt x="2669" y="5304"/>
                  </a:lnTo>
                  <a:cubicBezTo>
                    <a:pt x="4136" y="5304"/>
                    <a:pt x="5337" y="4103"/>
                    <a:pt x="5337" y="2636"/>
                  </a:cubicBezTo>
                  <a:cubicBezTo>
                    <a:pt x="5337" y="1168"/>
                    <a:pt x="4136" y="0"/>
                    <a:pt x="2669" y="0"/>
                  </a:cubicBezTo>
                  <a:close/>
                </a:path>
              </a:pathLst>
            </a:custGeom>
            <a:solidFill>
              <a:srgbClr val="FFF3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445;p46">
              <a:extLst>
                <a:ext uri="{FF2B5EF4-FFF2-40B4-BE49-F238E27FC236}">
                  <a16:creationId xmlns:a16="http://schemas.microsoft.com/office/drawing/2014/main" id="{E8F7D742-94CA-4BB3-B8B8-04D605D73FBC}"/>
                </a:ext>
              </a:extLst>
            </p:cNvPr>
            <p:cNvSpPr/>
            <p:nvPr/>
          </p:nvSpPr>
          <p:spPr>
            <a:xfrm flipH="1">
              <a:off x="1305700" y="4462925"/>
              <a:ext cx="107600" cy="60900"/>
            </a:xfrm>
            <a:custGeom>
              <a:avLst/>
              <a:gdLst/>
              <a:ahLst/>
              <a:cxnLst/>
              <a:rect l="l" t="t" r="r" b="b"/>
              <a:pathLst>
                <a:path w="4304" h="2436" extrusionOk="0">
                  <a:moveTo>
                    <a:pt x="34" y="0"/>
                  </a:moveTo>
                  <a:cubicBezTo>
                    <a:pt x="0" y="100"/>
                    <a:pt x="0" y="200"/>
                    <a:pt x="0" y="267"/>
                  </a:cubicBezTo>
                  <a:cubicBezTo>
                    <a:pt x="0" y="1468"/>
                    <a:pt x="968" y="2435"/>
                    <a:pt x="2169" y="2435"/>
                  </a:cubicBezTo>
                  <a:cubicBezTo>
                    <a:pt x="3336" y="2435"/>
                    <a:pt x="4304" y="1468"/>
                    <a:pt x="4304" y="267"/>
                  </a:cubicBezTo>
                  <a:cubicBezTo>
                    <a:pt x="4304" y="200"/>
                    <a:pt x="4304" y="100"/>
                    <a:pt x="4270" y="0"/>
                  </a:cubicBezTo>
                  <a:lnTo>
                    <a:pt x="3636" y="0"/>
                  </a:lnTo>
                  <a:cubicBezTo>
                    <a:pt x="3636" y="100"/>
                    <a:pt x="3636" y="200"/>
                    <a:pt x="3670" y="267"/>
                  </a:cubicBezTo>
                  <a:cubicBezTo>
                    <a:pt x="3653" y="1268"/>
                    <a:pt x="2894" y="1768"/>
                    <a:pt x="2144" y="1768"/>
                  </a:cubicBezTo>
                  <a:cubicBezTo>
                    <a:pt x="1393" y="1768"/>
                    <a:pt x="651" y="1268"/>
                    <a:pt x="668" y="267"/>
                  </a:cubicBezTo>
                  <a:cubicBezTo>
                    <a:pt x="634" y="200"/>
                    <a:pt x="668" y="100"/>
                    <a:pt x="668" y="0"/>
                  </a:cubicBezTo>
                  <a:close/>
                </a:path>
              </a:pathLst>
            </a:custGeom>
            <a:solidFill>
              <a:srgbClr val="FE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446;p46">
              <a:extLst>
                <a:ext uri="{FF2B5EF4-FFF2-40B4-BE49-F238E27FC236}">
                  <a16:creationId xmlns:a16="http://schemas.microsoft.com/office/drawing/2014/main" id="{EB0518E2-EE20-4F6F-921F-0CE732C7F8E3}"/>
                </a:ext>
              </a:extLst>
            </p:cNvPr>
            <p:cNvSpPr/>
            <p:nvPr/>
          </p:nvSpPr>
          <p:spPr>
            <a:xfrm flipH="1">
              <a:off x="1293200" y="4462925"/>
              <a:ext cx="132600" cy="73400"/>
            </a:xfrm>
            <a:custGeom>
              <a:avLst/>
              <a:gdLst/>
              <a:ahLst/>
              <a:cxnLst/>
              <a:rect l="l" t="t" r="r" b="b"/>
              <a:pathLst>
                <a:path w="5304" h="2936" extrusionOk="0">
                  <a:moveTo>
                    <a:pt x="33" y="0"/>
                  </a:moveTo>
                  <a:lnTo>
                    <a:pt x="33" y="267"/>
                  </a:lnTo>
                  <a:cubicBezTo>
                    <a:pt x="0" y="1735"/>
                    <a:pt x="1201" y="2902"/>
                    <a:pt x="2669" y="2936"/>
                  </a:cubicBezTo>
                  <a:cubicBezTo>
                    <a:pt x="4103" y="2936"/>
                    <a:pt x="5304" y="1735"/>
                    <a:pt x="5304" y="267"/>
                  </a:cubicBezTo>
                  <a:lnTo>
                    <a:pt x="5304" y="0"/>
                  </a:lnTo>
                  <a:lnTo>
                    <a:pt x="4804" y="0"/>
                  </a:lnTo>
                  <a:cubicBezTo>
                    <a:pt x="4804" y="100"/>
                    <a:pt x="4804" y="200"/>
                    <a:pt x="4804" y="267"/>
                  </a:cubicBezTo>
                  <a:cubicBezTo>
                    <a:pt x="4804" y="1468"/>
                    <a:pt x="3836" y="2435"/>
                    <a:pt x="2669" y="2435"/>
                  </a:cubicBezTo>
                  <a:cubicBezTo>
                    <a:pt x="1468" y="2435"/>
                    <a:pt x="500" y="1468"/>
                    <a:pt x="500" y="267"/>
                  </a:cubicBezTo>
                  <a:cubicBezTo>
                    <a:pt x="500" y="200"/>
                    <a:pt x="534" y="100"/>
                    <a:pt x="534" y="0"/>
                  </a:cubicBezTo>
                  <a:close/>
                </a:path>
              </a:pathLst>
            </a:custGeom>
            <a:solidFill>
              <a:srgbClr val="FFF3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447;p46">
              <a:extLst>
                <a:ext uri="{FF2B5EF4-FFF2-40B4-BE49-F238E27FC236}">
                  <a16:creationId xmlns:a16="http://schemas.microsoft.com/office/drawing/2014/main" id="{E0251BB8-6991-4089-893B-11B3D2C14BA3}"/>
                </a:ext>
              </a:extLst>
            </p:cNvPr>
            <p:cNvSpPr/>
            <p:nvPr/>
          </p:nvSpPr>
          <p:spPr>
            <a:xfrm flipH="1">
              <a:off x="1420775" y="4533800"/>
              <a:ext cx="108450" cy="107600"/>
            </a:xfrm>
            <a:custGeom>
              <a:avLst/>
              <a:gdLst/>
              <a:ahLst/>
              <a:cxnLst/>
              <a:rect l="l" t="t" r="r" b="b"/>
              <a:pathLst>
                <a:path w="4338" h="4304" extrusionOk="0">
                  <a:moveTo>
                    <a:pt x="2169" y="634"/>
                  </a:moveTo>
                  <a:cubicBezTo>
                    <a:pt x="3003" y="634"/>
                    <a:pt x="3670" y="1302"/>
                    <a:pt x="3670" y="2136"/>
                  </a:cubicBezTo>
                  <a:cubicBezTo>
                    <a:pt x="3670" y="2969"/>
                    <a:pt x="3003" y="3637"/>
                    <a:pt x="2169" y="3637"/>
                  </a:cubicBezTo>
                  <a:lnTo>
                    <a:pt x="2102" y="3637"/>
                  </a:lnTo>
                  <a:cubicBezTo>
                    <a:pt x="1302" y="3603"/>
                    <a:pt x="668" y="2936"/>
                    <a:pt x="668" y="2136"/>
                  </a:cubicBezTo>
                  <a:cubicBezTo>
                    <a:pt x="701" y="1335"/>
                    <a:pt x="1302" y="668"/>
                    <a:pt x="2102" y="634"/>
                  </a:cubicBezTo>
                  <a:close/>
                  <a:moveTo>
                    <a:pt x="2102" y="1"/>
                  </a:moveTo>
                  <a:cubicBezTo>
                    <a:pt x="968" y="34"/>
                    <a:pt x="34" y="968"/>
                    <a:pt x="34" y="2136"/>
                  </a:cubicBezTo>
                  <a:cubicBezTo>
                    <a:pt x="1" y="3303"/>
                    <a:pt x="935" y="4237"/>
                    <a:pt x="2102" y="4304"/>
                  </a:cubicBezTo>
                  <a:lnTo>
                    <a:pt x="2169" y="4304"/>
                  </a:lnTo>
                  <a:cubicBezTo>
                    <a:pt x="3370" y="4304"/>
                    <a:pt x="4337" y="3336"/>
                    <a:pt x="4337" y="2136"/>
                  </a:cubicBezTo>
                  <a:cubicBezTo>
                    <a:pt x="4337" y="968"/>
                    <a:pt x="3370" y="1"/>
                    <a:pt x="2169" y="1"/>
                  </a:cubicBezTo>
                  <a:close/>
                </a:path>
              </a:pathLst>
            </a:custGeom>
            <a:solidFill>
              <a:srgbClr val="FE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448;p46">
              <a:extLst>
                <a:ext uri="{FF2B5EF4-FFF2-40B4-BE49-F238E27FC236}">
                  <a16:creationId xmlns:a16="http://schemas.microsoft.com/office/drawing/2014/main" id="{0B96BC68-1EB7-4611-AA0C-AD778AD4A1BC}"/>
                </a:ext>
              </a:extLst>
            </p:cNvPr>
            <p:cNvSpPr/>
            <p:nvPr/>
          </p:nvSpPr>
          <p:spPr>
            <a:xfrm flipH="1">
              <a:off x="1408275" y="4521300"/>
              <a:ext cx="132625" cy="132625"/>
            </a:xfrm>
            <a:custGeom>
              <a:avLst/>
              <a:gdLst/>
              <a:ahLst/>
              <a:cxnLst/>
              <a:rect l="l" t="t" r="r" b="b"/>
              <a:pathLst>
                <a:path w="5305" h="5305" extrusionOk="0">
                  <a:moveTo>
                    <a:pt x="2636" y="501"/>
                  </a:moveTo>
                  <a:cubicBezTo>
                    <a:pt x="3837" y="501"/>
                    <a:pt x="4804" y="1468"/>
                    <a:pt x="4804" y="2669"/>
                  </a:cubicBezTo>
                  <a:cubicBezTo>
                    <a:pt x="4804" y="3836"/>
                    <a:pt x="3837" y="4804"/>
                    <a:pt x="2636" y="4804"/>
                  </a:cubicBezTo>
                  <a:lnTo>
                    <a:pt x="2569" y="4804"/>
                  </a:lnTo>
                  <a:cubicBezTo>
                    <a:pt x="1402" y="4770"/>
                    <a:pt x="501" y="3836"/>
                    <a:pt x="501" y="2669"/>
                  </a:cubicBezTo>
                  <a:lnTo>
                    <a:pt x="501" y="2636"/>
                  </a:lnTo>
                  <a:cubicBezTo>
                    <a:pt x="501" y="1501"/>
                    <a:pt x="1435" y="534"/>
                    <a:pt x="2569" y="501"/>
                  </a:cubicBezTo>
                  <a:close/>
                  <a:moveTo>
                    <a:pt x="2569" y="0"/>
                  </a:moveTo>
                  <a:cubicBezTo>
                    <a:pt x="1168" y="34"/>
                    <a:pt x="1" y="1201"/>
                    <a:pt x="1" y="2636"/>
                  </a:cubicBezTo>
                  <a:cubicBezTo>
                    <a:pt x="1" y="4070"/>
                    <a:pt x="1135" y="5237"/>
                    <a:pt x="2569" y="5304"/>
                  </a:cubicBezTo>
                  <a:lnTo>
                    <a:pt x="2636" y="5304"/>
                  </a:lnTo>
                  <a:cubicBezTo>
                    <a:pt x="4104" y="5304"/>
                    <a:pt x="5305" y="4103"/>
                    <a:pt x="5305" y="2636"/>
                  </a:cubicBezTo>
                  <a:cubicBezTo>
                    <a:pt x="5305" y="1168"/>
                    <a:pt x="4104" y="0"/>
                    <a:pt x="2636" y="0"/>
                  </a:cubicBezTo>
                  <a:close/>
                </a:path>
              </a:pathLst>
            </a:custGeom>
            <a:solidFill>
              <a:srgbClr val="FFF3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449;p46">
              <a:extLst>
                <a:ext uri="{FF2B5EF4-FFF2-40B4-BE49-F238E27FC236}">
                  <a16:creationId xmlns:a16="http://schemas.microsoft.com/office/drawing/2014/main" id="{186EB4C1-A659-41BD-B473-56FAF8DE93D2}"/>
                </a:ext>
              </a:extLst>
            </p:cNvPr>
            <p:cNvSpPr/>
            <p:nvPr/>
          </p:nvSpPr>
          <p:spPr>
            <a:xfrm flipH="1">
              <a:off x="1555875" y="4462925"/>
              <a:ext cx="75925" cy="44225"/>
            </a:xfrm>
            <a:custGeom>
              <a:avLst/>
              <a:gdLst/>
              <a:ahLst/>
              <a:cxnLst/>
              <a:rect l="l" t="t" r="r" b="b"/>
              <a:pathLst>
                <a:path w="3037" h="1769" extrusionOk="0">
                  <a:moveTo>
                    <a:pt x="34" y="0"/>
                  </a:moveTo>
                  <a:cubicBezTo>
                    <a:pt x="34" y="100"/>
                    <a:pt x="1" y="200"/>
                    <a:pt x="34" y="267"/>
                  </a:cubicBezTo>
                  <a:cubicBezTo>
                    <a:pt x="34" y="1101"/>
                    <a:pt x="701" y="1768"/>
                    <a:pt x="1502" y="1768"/>
                  </a:cubicBezTo>
                  <a:cubicBezTo>
                    <a:pt x="2336" y="1768"/>
                    <a:pt x="3036" y="1101"/>
                    <a:pt x="3036" y="267"/>
                  </a:cubicBezTo>
                  <a:cubicBezTo>
                    <a:pt x="3003" y="200"/>
                    <a:pt x="3003" y="100"/>
                    <a:pt x="3003" y="0"/>
                  </a:cubicBezTo>
                  <a:lnTo>
                    <a:pt x="2336" y="0"/>
                  </a:lnTo>
                  <a:cubicBezTo>
                    <a:pt x="2369" y="100"/>
                    <a:pt x="2403" y="167"/>
                    <a:pt x="2403" y="267"/>
                  </a:cubicBezTo>
                  <a:cubicBezTo>
                    <a:pt x="2403" y="851"/>
                    <a:pt x="1961" y="1143"/>
                    <a:pt x="1519" y="1143"/>
                  </a:cubicBezTo>
                  <a:cubicBezTo>
                    <a:pt x="1077" y="1143"/>
                    <a:pt x="635" y="851"/>
                    <a:pt x="635" y="267"/>
                  </a:cubicBezTo>
                  <a:cubicBezTo>
                    <a:pt x="635" y="167"/>
                    <a:pt x="668" y="100"/>
                    <a:pt x="701" y="0"/>
                  </a:cubicBezTo>
                  <a:close/>
                </a:path>
              </a:pathLst>
            </a:custGeom>
            <a:solidFill>
              <a:srgbClr val="D1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450;p46">
              <a:extLst>
                <a:ext uri="{FF2B5EF4-FFF2-40B4-BE49-F238E27FC236}">
                  <a16:creationId xmlns:a16="http://schemas.microsoft.com/office/drawing/2014/main" id="{92C17CBA-34C0-4A22-B073-3E49F8E51020}"/>
                </a:ext>
              </a:extLst>
            </p:cNvPr>
            <p:cNvSpPr/>
            <p:nvPr/>
          </p:nvSpPr>
          <p:spPr>
            <a:xfrm flipH="1">
              <a:off x="1540025" y="4462925"/>
              <a:ext cx="107600" cy="60900"/>
            </a:xfrm>
            <a:custGeom>
              <a:avLst/>
              <a:gdLst/>
              <a:ahLst/>
              <a:cxnLst/>
              <a:rect l="l" t="t" r="r" b="b"/>
              <a:pathLst>
                <a:path w="4304" h="2436" extrusionOk="0">
                  <a:moveTo>
                    <a:pt x="33" y="0"/>
                  </a:moveTo>
                  <a:cubicBezTo>
                    <a:pt x="0" y="100"/>
                    <a:pt x="0" y="200"/>
                    <a:pt x="0" y="267"/>
                  </a:cubicBezTo>
                  <a:cubicBezTo>
                    <a:pt x="0" y="1468"/>
                    <a:pt x="967" y="2435"/>
                    <a:pt x="2135" y="2435"/>
                  </a:cubicBezTo>
                  <a:cubicBezTo>
                    <a:pt x="3336" y="2435"/>
                    <a:pt x="4303" y="1468"/>
                    <a:pt x="4303" y="267"/>
                  </a:cubicBezTo>
                  <a:cubicBezTo>
                    <a:pt x="4303" y="167"/>
                    <a:pt x="4303" y="100"/>
                    <a:pt x="4270" y="0"/>
                  </a:cubicBezTo>
                  <a:lnTo>
                    <a:pt x="3636" y="0"/>
                  </a:lnTo>
                  <a:cubicBezTo>
                    <a:pt x="3636" y="100"/>
                    <a:pt x="3636" y="200"/>
                    <a:pt x="3669" y="267"/>
                  </a:cubicBezTo>
                  <a:cubicBezTo>
                    <a:pt x="3653" y="1268"/>
                    <a:pt x="2894" y="1768"/>
                    <a:pt x="2143" y="1768"/>
                  </a:cubicBezTo>
                  <a:cubicBezTo>
                    <a:pt x="1393" y="1768"/>
                    <a:pt x="651" y="1268"/>
                    <a:pt x="667" y="267"/>
                  </a:cubicBezTo>
                  <a:cubicBezTo>
                    <a:pt x="634" y="200"/>
                    <a:pt x="667" y="100"/>
                    <a:pt x="667" y="0"/>
                  </a:cubicBezTo>
                  <a:close/>
                </a:path>
              </a:pathLst>
            </a:custGeom>
            <a:solidFill>
              <a:srgbClr val="FE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451;p46">
              <a:extLst>
                <a:ext uri="{FF2B5EF4-FFF2-40B4-BE49-F238E27FC236}">
                  <a16:creationId xmlns:a16="http://schemas.microsoft.com/office/drawing/2014/main" id="{15E282FD-3770-4764-AC6B-CD8CED827EC8}"/>
                </a:ext>
              </a:extLst>
            </p:cNvPr>
            <p:cNvSpPr/>
            <p:nvPr/>
          </p:nvSpPr>
          <p:spPr>
            <a:xfrm flipH="1">
              <a:off x="1571725" y="4462925"/>
              <a:ext cx="44225" cy="28425"/>
            </a:xfrm>
            <a:custGeom>
              <a:avLst/>
              <a:gdLst/>
              <a:ahLst/>
              <a:cxnLst/>
              <a:rect l="l" t="t" r="r" b="b"/>
              <a:pathLst>
                <a:path w="1769" h="1137" extrusionOk="0">
                  <a:moveTo>
                    <a:pt x="34" y="0"/>
                  </a:moveTo>
                  <a:cubicBezTo>
                    <a:pt x="1" y="100"/>
                    <a:pt x="1" y="167"/>
                    <a:pt x="1" y="267"/>
                  </a:cubicBezTo>
                  <a:cubicBezTo>
                    <a:pt x="1" y="748"/>
                    <a:pt x="370" y="1136"/>
                    <a:pt x="814" y="1136"/>
                  </a:cubicBezTo>
                  <a:cubicBezTo>
                    <a:pt x="832" y="1136"/>
                    <a:pt x="850" y="1136"/>
                    <a:pt x="868" y="1134"/>
                  </a:cubicBezTo>
                  <a:cubicBezTo>
                    <a:pt x="1368" y="1134"/>
                    <a:pt x="1769" y="768"/>
                    <a:pt x="1769" y="267"/>
                  </a:cubicBezTo>
                  <a:cubicBezTo>
                    <a:pt x="1769" y="167"/>
                    <a:pt x="1735" y="100"/>
                    <a:pt x="1702" y="0"/>
                  </a:cubicBezTo>
                  <a:close/>
                </a:path>
              </a:pathLst>
            </a:custGeom>
            <a:solidFill>
              <a:srgbClr val="3149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452;p46">
              <a:extLst>
                <a:ext uri="{FF2B5EF4-FFF2-40B4-BE49-F238E27FC236}">
                  <a16:creationId xmlns:a16="http://schemas.microsoft.com/office/drawing/2014/main" id="{1948095A-44B3-46A3-A99E-D2EA526F1C61}"/>
                </a:ext>
              </a:extLst>
            </p:cNvPr>
            <p:cNvSpPr/>
            <p:nvPr/>
          </p:nvSpPr>
          <p:spPr>
            <a:xfrm flipH="1">
              <a:off x="1437450" y="4549650"/>
              <a:ext cx="75100" cy="75075"/>
            </a:xfrm>
            <a:custGeom>
              <a:avLst/>
              <a:gdLst/>
              <a:ahLst/>
              <a:cxnLst/>
              <a:rect l="l" t="t" r="r" b="b"/>
              <a:pathLst>
                <a:path w="3004" h="3003" extrusionOk="0">
                  <a:moveTo>
                    <a:pt x="1502" y="668"/>
                  </a:moveTo>
                  <a:cubicBezTo>
                    <a:pt x="1969" y="668"/>
                    <a:pt x="2369" y="1035"/>
                    <a:pt x="2369" y="1502"/>
                  </a:cubicBezTo>
                  <a:cubicBezTo>
                    <a:pt x="2369" y="1969"/>
                    <a:pt x="2002" y="2369"/>
                    <a:pt x="1502" y="2369"/>
                  </a:cubicBezTo>
                  <a:lnTo>
                    <a:pt x="1435" y="2369"/>
                  </a:lnTo>
                  <a:cubicBezTo>
                    <a:pt x="1002" y="2335"/>
                    <a:pt x="635" y="1935"/>
                    <a:pt x="635" y="1502"/>
                  </a:cubicBezTo>
                  <a:cubicBezTo>
                    <a:pt x="668" y="1068"/>
                    <a:pt x="1002" y="701"/>
                    <a:pt x="1435" y="668"/>
                  </a:cubicBezTo>
                  <a:close/>
                  <a:moveTo>
                    <a:pt x="1435" y="0"/>
                  </a:moveTo>
                  <a:cubicBezTo>
                    <a:pt x="635" y="67"/>
                    <a:pt x="34" y="701"/>
                    <a:pt x="1" y="1502"/>
                  </a:cubicBezTo>
                  <a:cubicBezTo>
                    <a:pt x="1" y="2302"/>
                    <a:pt x="635" y="2969"/>
                    <a:pt x="1435" y="3003"/>
                  </a:cubicBezTo>
                  <a:lnTo>
                    <a:pt x="1502" y="3003"/>
                  </a:lnTo>
                  <a:cubicBezTo>
                    <a:pt x="2336" y="3003"/>
                    <a:pt x="3003" y="2335"/>
                    <a:pt x="3003" y="1502"/>
                  </a:cubicBezTo>
                  <a:cubicBezTo>
                    <a:pt x="3003" y="668"/>
                    <a:pt x="2336" y="0"/>
                    <a:pt x="1502" y="0"/>
                  </a:cubicBezTo>
                  <a:close/>
                </a:path>
              </a:pathLst>
            </a:custGeom>
            <a:solidFill>
              <a:srgbClr val="D1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453;p46">
              <a:extLst>
                <a:ext uri="{FF2B5EF4-FFF2-40B4-BE49-F238E27FC236}">
                  <a16:creationId xmlns:a16="http://schemas.microsoft.com/office/drawing/2014/main" id="{D4DD3A6F-7EDE-4E45-9F53-A35045A9EE67}"/>
                </a:ext>
              </a:extLst>
            </p:cNvPr>
            <p:cNvSpPr/>
            <p:nvPr/>
          </p:nvSpPr>
          <p:spPr>
            <a:xfrm flipH="1">
              <a:off x="1071375" y="4462925"/>
              <a:ext cx="107600" cy="60900"/>
            </a:xfrm>
            <a:custGeom>
              <a:avLst/>
              <a:gdLst/>
              <a:ahLst/>
              <a:cxnLst/>
              <a:rect l="l" t="t" r="r" b="b"/>
              <a:pathLst>
                <a:path w="4304" h="2436" extrusionOk="0">
                  <a:moveTo>
                    <a:pt x="34" y="0"/>
                  </a:moveTo>
                  <a:cubicBezTo>
                    <a:pt x="34" y="100"/>
                    <a:pt x="1" y="200"/>
                    <a:pt x="1" y="267"/>
                  </a:cubicBezTo>
                  <a:cubicBezTo>
                    <a:pt x="1" y="1468"/>
                    <a:pt x="968" y="2435"/>
                    <a:pt x="2169" y="2435"/>
                  </a:cubicBezTo>
                  <a:cubicBezTo>
                    <a:pt x="3337" y="2435"/>
                    <a:pt x="4304" y="1468"/>
                    <a:pt x="4304" y="267"/>
                  </a:cubicBezTo>
                  <a:cubicBezTo>
                    <a:pt x="4304" y="200"/>
                    <a:pt x="4304" y="100"/>
                    <a:pt x="4271" y="0"/>
                  </a:cubicBezTo>
                  <a:lnTo>
                    <a:pt x="3637" y="0"/>
                  </a:lnTo>
                  <a:cubicBezTo>
                    <a:pt x="3637" y="100"/>
                    <a:pt x="3670" y="200"/>
                    <a:pt x="3670" y="267"/>
                  </a:cubicBezTo>
                  <a:cubicBezTo>
                    <a:pt x="3670" y="1268"/>
                    <a:pt x="2920" y="1768"/>
                    <a:pt x="2169" y="1768"/>
                  </a:cubicBezTo>
                  <a:cubicBezTo>
                    <a:pt x="1419" y="1768"/>
                    <a:pt x="668" y="1268"/>
                    <a:pt x="668" y="267"/>
                  </a:cubicBezTo>
                  <a:cubicBezTo>
                    <a:pt x="668" y="200"/>
                    <a:pt x="668" y="100"/>
                    <a:pt x="668" y="0"/>
                  </a:cubicBezTo>
                  <a:close/>
                </a:path>
              </a:pathLst>
            </a:custGeom>
            <a:solidFill>
              <a:srgbClr val="FE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454;p46">
              <a:extLst>
                <a:ext uri="{FF2B5EF4-FFF2-40B4-BE49-F238E27FC236}">
                  <a16:creationId xmlns:a16="http://schemas.microsoft.com/office/drawing/2014/main" id="{67278158-5BD3-48A6-BC22-F7CF412D1A86}"/>
                </a:ext>
              </a:extLst>
            </p:cNvPr>
            <p:cNvSpPr/>
            <p:nvPr/>
          </p:nvSpPr>
          <p:spPr>
            <a:xfrm flipH="1">
              <a:off x="1087200" y="4462925"/>
              <a:ext cx="75100" cy="44225"/>
            </a:xfrm>
            <a:custGeom>
              <a:avLst/>
              <a:gdLst/>
              <a:ahLst/>
              <a:cxnLst/>
              <a:rect l="l" t="t" r="r" b="b"/>
              <a:pathLst>
                <a:path w="3004" h="1769" extrusionOk="0">
                  <a:moveTo>
                    <a:pt x="1" y="0"/>
                  </a:moveTo>
                  <a:cubicBezTo>
                    <a:pt x="1" y="100"/>
                    <a:pt x="1" y="200"/>
                    <a:pt x="1" y="267"/>
                  </a:cubicBezTo>
                  <a:cubicBezTo>
                    <a:pt x="1" y="1101"/>
                    <a:pt x="668" y="1768"/>
                    <a:pt x="1502" y="1768"/>
                  </a:cubicBezTo>
                  <a:cubicBezTo>
                    <a:pt x="2303" y="1768"/>
                    <a:pt x="3003" y="1101"/>
                    <a:pt x="3003" y="267"/>
                  </a:cubicBezTo>
                  <a:cubicBezTo>
                    <a:pt x="3003" y="200"/>
                    <a:pt x="2970" y="100"/>
                    <a:pt x="2970" y="0"/>
                  </a:cubicBezTo>
                  <a:lnTo>
                    <a:pt x="2303" y="0"/>
                  </a:lnTo>
                  <a:cubicBezTo>
                    <a:pt x="2336" y="100"/>
                    <a:pt x="2369" y="167"/>
                    <a:pt x="2369" y="267"/>
                  </a:cubicBezTo>
                  <a:cubicBezTo>
                    <a:pt x="2369" y="851"/>
                    <a:pt x="1927" y="1143"/>
                    <a:pt x="1485" y="1143"/>
                  </a:cubicBezTo>
                  <a:cubicBezTo>
                    <a:pt x="1043" y="1143"/>
                    <a:pt x="601" y="851"/>
                    <a:pt x="601" y="267"/>
                  </a:cubicBezTo>
                  <a:cubicBezTo>
                    <a:pt x="601" y="167"/>
                    <a:pt x="635" y="100"/>
                    <a:pt x="668" y="0"/>
                  </a:cubicBezTo>
                  <a:close/>
                </a:path>
              </a:pathLst>
            </a:custGeom>
            <a:solidFill>
              <a:srgbClr val="D1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455;p46">
              <a:extLst>
                <a:ext uri="{FF2B5EF4-FFF2-40B4-BE49-F238E27FC236}">
                  <a16:creationId xmlns:a16="http://schemas.microsoft.com/office/drawing/2014/main" id="{B9F992AC-BF03-46AE-BF33-8DE46781C421}"/>
                </a:ext>
              </a:extLst>
            </p:cNvPr>
            <p:cNvSpPr/>
            <p:nvPr/>
          </p:nvSpPr>
          <p:spPr>
            <a:xfrm flipH="1">
              <a:off x="1103050" y="4462925"/>
              <a:ext cx="44225" cy="28425"/>
            </a:xfrm>
            <a:custGeom>
              <a:avLst/>
              <a:gdLst/>
              <a:ahLst/>
              <a:cxnLst/>
              <a:rect l="l" t="t" r="r" b="b"/>
              <a:pathLst>
                <a:path w="1769" h="1137" extrusionOk="0">
                  <a:moveTo>
                    <a:pt x="34" y="0"/>
                  </a:moveTo>
                  <a:cubicBezTo>
                    <a:pt x="0" y="100"/>
                    <a:pt x="0" y="167"/>
                    <a:pt x="0" y="267"/>
                  </a:cubicBezTo>
                  <a:cubicBezTo>
                    <a:pt x="0" y="748"/>
                    <a:pt x="370" y="1136"/>
                    <a:pt x="843" y="1136"/>
                  </a:cubicBezTo>
                  <a:cubicBezTo>
                    <a:pt x="862" y="1136"/>
                    <a:pt x="882" y="1136"/>
                    <a:pt x="901" y="1134"/>
                  </a:cubicBezTo>
                  <a:cubicBezTo>
                    <a:pt x="1368" y="1134"/>
                    <a:pt x="1768" y="768"/>
                    <a:pt x="1768" y="267"/>
                  </a:cubicBezTo>
                  <a:cubicBezTo>
                    <a:pt x="1768" y="167"/>
                    <a:pt x="1735" y="100"/>
                    <a:pt x="1702" y="0"/>
                  </a:cubicBezTo>
                  <a:close/>
                </a:path>
              </a:pathLst>
            </a:custGeom>
            <a:solidFill>
              <a:srgbClr val="3149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456;p46">
              <a:extLst>
                <a:ext uri="{FF2B5EF4-FFF2-40B4-BE49-F238E27FC236}">
                  <a16:creationId xmlns:a16="http://schemas.microsoft.com/office/drawing/2014/main" id="{725E0706-75C1-4FA9-BE38-DA7E44E0B1D8}"/>
                </a:ext>
              </a:extLst>
            </p:cNvPr>
            <p:cNvSpPr/>
            <p:nvPr/>
          </p:nvSpPr>
          <p:spPr>
            <a:xfrm flipH="1">
              <a:off x="1058850" y="4462925"/>
              <a:ext cx="132625" cy="73400"/>
            </a:xfrm>
            <a:custGeom>
              <a:avLst/>
              <a:gdLst/>
              <a:ahLst/>
              <a:cxnLst/>
              <a:rect l="l" t="t" r="r" b="b"/>
              <a:pathLst>
                <a:path w="5305" h="2936" extrusionOk="0">
                  <a:moveTo>
                    <a:pt x="0" y="0"/>
                  </a:moveTo>
                  <a:lnTo>
                    <a:pt x="0" y="267"/>
                  </a:lnTo>
                  <a:cubicBezTo>
                    <a:pt x="0" y="1735"/>
                    <a:pt x="1201" y="2936"/>
                    <a:pt x="2669" y="2936"/>
                  </a:cubicBezTo>
                  <a:cubicBezTo>
                    <a:pt x="4103" y="2936"/>
                    <a:pt x="5304" y="1735"/>
                    <a:pt x="5304" y="267"/>
                  </a:cubicBezTo>
                  <a:lnTo>
                    <a:pt x="5304" y="0"/>
                  </a:lnTo>
                  <a:lnTo>
                    <a:pt x="4771" y="0"/>
                  </a:lnTo>
                  <a:cubicBezTo>
                    <a:pt x="4804" y="100"/>
                    <a:pt x="4804" y="200"/>
                    <a:pt x="4804" y="267"/>
                  </a:cubicBezTo>
                  <a:cubicBezTo>
                    <a:pt x="4737" y="1651"/>
                    <a:pt x="3695" y="2344"/>
                    <a:pt x="2652" y="2344"/>
                  </a:cubicBezTo>
                  <a:cubicBezTo>
                    <a:pt x="1610" y="2344"/>
                    <a:pt x="568" y="1651"/>
                    <a:pt x="501" y="267"/>
                  </a:cubicBezTo>
                  <a:cubicBezTo>
                    <a:pt x="501" y="167"/>
                    <a:pt x="501" y="100"/>
                    <a:pt x="534" y="0"/>
                  </a:cubicBezTo>
                  <a:close/>
                </a:path>
              </a:pathLst>
            </a:custGeom>
            <a:solidFill>
              <a:srgbClr val="FFF3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457;p46">
              <a:extLst>
                <a:ext uri="{FF2B5EF4-FFF2-40B4-BE49-F238E27FC236}">
                  <a16:creationId xmlns:a16="http://schemas.microsoft.com/office/drawing/2014/main" id="{3960A517-8FE1-4220-919D-814894410F5F}"/>
                </a:ext>
              </a:extLst>
            </p:cNvPr>
            <p:cNvSpPr/>
            <p:nvPr/>
          </p:nvSpPr>
          <p:spPr>
            <a:xfrm flipH="1">
              <a:off x="1203125" y="4549650"/>
              <a:ext cx="75075" cy="75075"/>
            </a:xfrm>
            <a:custGeom>
              <a:avLst/>
              <a:gdLst/>
              <a:ahLst/>
              <a:cxnLst/>
              <a:rect l="l" t="t" r="r" b="b"/>
              <a:pathLst>
                <a:path w="3003" h="3003" extrusionOk="0">
                  <a:moveTo>
                    <a:pt x="1501" y="668"/>
                  </a:moveTo>
                  <a:cubicBezTo>
                    <a:pt x="1968" y="668"/>
                    <a:pt x="2369" y="1035"/>
                    <a:pt x="2369" y="1502"/>
                  </a:cubicBezTo>
                  <a:cubicBezTo>
                    <a:pt x="2369" y="1969"/>
                    <a:pt x="2002" y="2369"/>
                    <a:pt x="1501" y="2369"/>
                  </a:cubicBezTo>
                  <a:lnTo>
                    <a:pt x="1435" y="2369"/>
                  </a:lnTo>
                  <a:cubicBezTo>
                    <a:pt x="1001" y="2335"/>
                    <a:pt x="634" y="1935"/>
                    <a:pt x="634" y="1502"/>
                  </a:cubicBezTo>
                  <a:cubicBezTo>
                    <a:pt x="667" y="1068"/>
                    <a:pt x="1001" y="701"/>
                    <a:pt x="1435" y="668"/>
                  </a:cubicBezTo>
                  <a:close/>
                  <a:moveTo>
                    <a:pt x="1435" y="0"/>
                  </a:moveTo>
                  <a:cubicBezTo>
                    <a:pt x="634" y="67"/>
                    <a:pt x="34" y="701"/>
                    <a:pt x="34" y="1502"/>
                  </a:cubicBezTo>
                  <a:cubicBezTo>
                    <a:pt x="0" y="2302"/>
                    <a:pt x="634" y="2969"/>
                    <a:pt x="1435" y="3003"/>
                  </a:cubicBezTo>
                  <a:lnTo>
                    <a:pt x="1501" y="3003"/>
                  </a:lnTo>
                  <a:cubicBezTo>
                    <a:pt x="2335" y="3003"/>
                    <a:pt x="3002" y="2335"/>
                    <a:pt x="3002" y="1502"/>
                  </a:cubicBezTo>
                  <a:cubicBezTo>
                    <a:pt x="3002" y="668"/>
                    <a:pt x="2335" y="0"/>
                    <a:pt x="1535" y="0"/>
                  </a:cubicBezTo>
                  <a:close/>
                </a:path>
              </a:pathLst>
            </a:custGeom>
            <a:solidFill>
              <a:srgbClr val="D1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458;p46">
              <a:extLst>
                <a:ext uri="{FF2B5EF4-FFF2-40B4-BE49-F238E27FC236}">
                  <a16:creationId xmlns:a16="http://schemas.microsoft.com/office/drawing/2014/main" id="{E7CB5202-BA89-49AC-9A48-7B3C9B756505}"/>
                </a:ext>
              </a:extLst>
            </p:cNvPr>
            <p:cNvSpPr/>
            <p:nvPr/>
          </p:nvSpPr>
          <p:spPr>
            <a:xfrm flipH="1">
              <a:off x="1173950" y="4521300"/>
              <a:ext cx="132600" cy="132625"/>
            </a:xfrm>
            <a:custGeom>
              <a:avLst/>
              <a:gdLst/>
              <a:ahLst/>
              <a:cxnLst/>
              <a:rect l="l" t="t" r="r" b="b"/>
              <a:pathLst>
                <a:path w="5304" h="5305" extrusionOk="0">
                  <a:moveTo>
                    <a:pt x="2669" y="501"/>
                  </a:moveTo>
                  <a:cubicBezTo>
                    <a:pt x="3836" y="534"/>
                    <a:pt x="4804" y="1468"/>
                    <a:pt x="4804" y="2669"/>
                  </a:cubicBezTo>
                  <a:cubicBezTo>
                    <a:pt x="4804" y="3836"/>
                    <a:pt x="3836" y="4804"/>
                    <a:pt x="2669" y="4804"/>
                  </a:cubicBezTo>
                  <a:lnTo>
                    <a:pt x="2569" y="4804"/>
                  </a:lnTo>
                  <a:cubicBezTo>
                    <a:pt x="1401" y="4770"/>
                    <a:pt x="501" y="3836"/>
                    <a:pt x="501" y="2669"/>
                  </a:cubicBezTo>
                  <a:lnTo>
                    <a:pt x="501" y="2636"/>
                  </a:lnTo>
                  <a:cubicBezTo>
                    <a:pt x="501" y="1501"/>
                    <a:pt x="1435" y="567"/>
                    <a:pt x="2569" y="501"/>
                  </a:cubicBezTo>
                  <a:close/>
                  <a:moveTo>
                    <a:pt x="2569" y="0"/>
                  </a:moveTo>
                  <a:cubicBezTo>
                    <a:pt x="1134" y="34"/>
                    <a:pt x="0" y="1201"/>
                    <a:pt x="0" y="2636"/>
                  </a:cubicBezTo>
                  <a:cubicBezTo>
                    <a:pt x="0" y="4070"/>
                    <a:pt x="1134" y="5237"/>
                    <a:pt x="2569" y="5304"/>
                  </a:cubicBezTo>
                  <a:lnTo>
                    <a:pt x="2635" y="5304"/>
                  </a:lnTo>
                  <a:cubicBezTo>
                    <a:pt x="4103" y="5304"/>
                    <a:pt x="5304" y="4103"/>
                    <a:pt x="5304" y="2636"/>
                  </a:cubicBezTo>
                  <a:cubicBezTo>
                    <a:pt x="5304" y="1168"/>
                    <a:pt x="4103" y="0"/>
                    <a:pt x="2635" y="0"/>
                  </a:cubicBezTo>
                  <a:close/>
                </a:path>
              </a:pathLst>
            </a:custGeom>
            <a:solidFill>
              <a:srgbClr val="FFF3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459;p46">
              <a:extLst>
                <a:ext uri="{FF2B5EF4-FFF2-40B4-BE49-F238E27FC236}">
                  <a16:creationId xmlns:a16="http://schemas.microsoft.com/office/drawing/2014/main" id="{49E959A6-1CB1-4284-B0FB-DF2D076D850C}"/>
                </a:ext>
              </a:extLst>
            </p:cNvPr>
            <p:cNvSpPr/>
            <p:nvPr/>
          </p:nvSpPr>
          <p:spPr>
            <a:xfrm flipH="1">
              <a:off x="1186450" y="4533800"/>
              <a:ext cx="108425" cy="107600"/>
            </a:xfrm>
            <a:custGeom>
              <a:avLst/>
              <a:gdLst/>
              <a:ahLst/>
              <a:cxnLst/>
              <a:rect l="l" t="t" r="r" b="b"/>
              <a:pathLst>
                <a:path w="4337" h="4304" extrusionOk="0">
                  <a:moveTo>
                    <a:pt x="2168" y="634"/>
                  </a:moveTo>
                  <a:cubicBezTo>
                    <a:pt x="3002" y="634"/>
                    <a:pt x="3669" y="1302"/>
                    <a:pt x="3669" y="2136"/>
                  </a:cubicBezTo>
                  <a:cubicBezTo>
                    <a:pt x="3669" y="2969"/>
                    <a:pt x="3002" y="3637"/>
                    <a:pt x="2168" y="3637"/>
                  </a:cubicBezTo>
                  <a:lnTo>
                    <a:pt x="2102" y="3637"/>
                  </a:lnTo>
                  <a:cubicBezTo>
                    <a:pt x="1301" y="3603"/>
                    <a:pt x="667" y="2936"/>
                    <a:pt x="667" y="2136"/>
                  </a:cubicBezTo>
                  <a:cubicBezTo>
                    <a:pt x="701" y="1335"/>
                    <a:pt x="1301" y="668"/>
                    <a:pt x="2102" y="634"/>
                  </a:cubicBezTo>
                  <a:close/>
                  <a:moveTo>
                    <a:pt x="2102" y="1"/>
                  </a:moveTo>
                  <a:cubicBezTo>
                    <a:pt x="934" y="34"/>
                    <a:pt x="34" y="968"/>
                    <a:pt x="34" y="2136"/>
                  </a:cubicBezTo>
                  <a:cubicBezTo>
                    <a:pt x="0" y="3303"/>
                    <a:pt x="934" y="4237"/>
                    <a:pt x="2102" y="4304"/>
                  </a:cubicBezTo>
                  <a:lnTo>
                    <a:pt x="2168" y="4304"/>
                  </a:lnTo>
                  <a:cubicBezTo>
                    <a:pt x="3369" y="4304"/>
                    <a:pt x="4337" y="3336"/>
                    <a:pt x="4337" y="2136"/>
                  </a:cubicBezTo>
                  <a:cubicBezTo>
                    <a:pt x="4337" y="968"/>
                    <a:pt x="3369" y="1"/>
                    <a:pt x="2168" y="1"/>
                  </a:cubicBezTo>
                  <a:close/>
                </a:path>
              </a:pathLst>
            </a:custGeom>
            <a:solidFill>
              <a:srgbClr val="FE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460;p46">
              <a:extLst>
                <a:ext uri="{FF2B5EF4-FFF2-40B4-BE49-F238E27FC236}">
                  <a16:creationId xmlns:a16="http://schemas.microsoft.com/office/drawing/2014/main" id="{D66AB4EB-B573-4F1B-A686-CB01D49A4780}"/>
                </a:ext>
              </a:extLst>
            </p:cNvPr>
            <p:cNvSpPr/>
            <p:nvPr/>
          </p:nvSpPr>
          <p:spPr>
            <a:xfrm flipH="1">
              <a:off x="1321550" y="4462925"/>
              <a:ext cx="75900" cy="44225"/>
            </a:xfrm>
            <a:custGeom>
              <a:avLst/>
              <a:gdLst/>
              <a:ahLst/>
              <a:cxnLst/>
              <a:rect l="l" t="t" r="r" b="b"/>
              <a:pathLst>
                <a:path w="3036" h="1769" extrusionOk="0">
                  <a:moveTo>
                    <a:pt x="34" y="0"/>
                  </a:moveTo>
                  <a:cubicBezTo>
                    <a:pt x="34" y="100"/>
                    <a:pt x="0" y="200"/>
                    <a:pt x="34" y="267"/>
                  </a:cubicBezTo>
                  <a:cubicBezTo>
                    <a:pt x="34" y="1101"/>
                    <a:pt x="701" y="1768"/>
                    <a:pt x="1535" y="1768"/>
                  </a:cubicBezTo>
                  <a:cubicBezTo>
                    <a:pt x="2335" y="1768"/>
                    <a:pt x="3036" y="1101"/>
                    <a:pt x="3036" y="267"/>
                  </a:cubicBezTo>
                  <a:cubicBezTo>
                    <a:pt x="3002" y="200"/>
                    <a:pt x="3002" y="100"/>
                    <a:pt x="3002" y="0"/>
                  </a:cubicBezTo>
                  <a:lnTo>
                    <a:pt x="2335" y="0"/>
                  </a:lnTo>
                  <a:cubicBezTo>
                    <a:pt x="2369" y="100"/>
                    <a:pt x="2402" y="167"/>
                    <a:pt x="2402" y="267"/>
                  </a:cubicBezTo>
                  <a:cubicBezTo>
                    <a:pt x="2402" y="851"/>
                    <a:pt x="1960" y="1143"/>
                    <a:pt x="1518" y="1143"/>
                  </a:cubicBezTo>
                  <a:cubicBezTo>
                    <a:pt x="1076" y="1143"/>
                    <a:pt x="634" y="851"/>
                    <a:pt x="634" y="267"/>
                  </a:cubicBezTo>
                  <a:cubicBezTo>
                    <a:pt x="634" y="167"/>
                    <a:pt x="667" y="100"/>
                    <a:pt x="701" y="0"/>
                  </a:cubicBezTo>
                  <a:close/>
                </a:path>
              </a:pathLst>
            </a:custGeom>
            <a:solidFill>
              <a:srgbClr val="D1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461;p46">
              <a:extLst>
                <a:ext uri="{FF2B5EF4-FFF2-40B4-BE49-F238E27FC236}">
                  <a16:creationId xmlns:a16="http://schemas.microsoft.com/office/drawing/2014/main" id="{EB9DB0C0-7D1D-4498-A525-8192B4BF8140}"/>
                </a:ext>
              </a:extLst>
            </p:cNvPr>
            <p:cNvSpPr/>
            <p:nvPr/>
          </p:nvSpPr>
          <p:spPr>
            <a:xfrm flipH="1">
              <a:off x="1218975" y="4566325"/>
              <a:ext cx="43375" cy="42550"/>
            </a:xfrm>
            <a:custGeom>
              <a:avLst/>
              <a:gdLst/>
              <a:ahLst/>
              <a:cxnLst/>
              <a:rect l="l" t="t" r="r" b="b"/>
              <a:pathLst>
                <a:path w="1735" h="1702" extrusionOk="0">
                  <a:moveTo>
                    <a:pt x="801" y="1"/>
                  </a:moveTo>
                  <a:cubicBezTo>
                    <a:pt x="367" y="34"/>
                    <a:pt x="33" y="401"/>
                    <a:pt x="0" y="835"/>
                  </a:cubicBezTo>
                  <a:cubicBezTo>
                    <a:pt x="0" y="1302"/>
                    <a:pt x="334" y="1668"/>
                    <a:pt x="801" y="1702"/>
                  </a:cubicBezTo>
                  <a:lnTo>
                    <a:pt x="867" y="1702"/>
                  </a:lnTo>
                  <a:cubicBezTo>
                    <a:pt x="1368" y="1702"/>
                    <a:pt x="1735" y="1302"/>
                    <a:pt x="1735" y="835"/>
                  </a:cubicBezTo>
                  <a:cubicBezTo>
                    <a:pt x="1735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rgbClr val="3149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462;p46">
              <a:extLst>
                <a:ext uri="{FF2B5EF4-FFF2-40B4-BE49-F238E27FC236}">
                  <a16:creationId xmlns:a16="http://schemas.microsoft.com/office/drawing/2014/main" id="{C7F001B6-944E-4865-AF26-177EBE58C539}"/>
                </a:ext>
              </a:extLst>
            </p:cNvPr>
            <p:cNvSpPr/>
            <p:nvPr/>
          </p:nvSpPr>
          <p:spPr>
            <a:xfrm flipH="1">
              <a:off x="1337400" y="4462925"/>
              <a:ext cx="44200" cy="28425"/>
            </a:xfrm>
            <a:custGeom>
              <a:avLst/>
              <a:gdLst/>
              <a:ahLst/>
              <a:cxnLst/>
              <a:rect l="l" t="t" r="r" b="b"/>
              <a:pathLst>
                <a:path w="1768" h="1137" extrusionOk="0">
                  <a:moveTo>
                    <a:pt x="33" y="0"/>
                  </a:moveTo>
                  <a:cubicBezTo>
                    <a:pt x="0" y="100"/>
                    <a:pt x="0" y="167"/>
                    <a:pt x="0" y="267"/>
                  </a:cubicBezTo>
                  <a:cubicBezTo>
                    <a:pt x="0" y="748"/>
                    <a:pt x="370" y="1136"/>
                    <a:pt x="843" y="1136"/>
                  </a:cubicBezTo>
                  <a:cubicBezTo>
                    <a:pt x="862" y="1136"/>
                    <a:pt x="881" y="1136"/>
                    <a:pt x="901" y="1134"/>
                  </a:cubicBezTo>
                  <a:cubicBezTo>
                    <a:pt x="1368" y="1134"/>
                    <a:pt x="1768" y="768"/>
                    <a:pt x="1768" y="267"/>
                  </a:cubicBezTo>
                  <a:cubicBezTo>
                    <a:pt x="1768" y="167"/>
                    <a:pt x="1735" y="100"/>
                    <a:pt x="1701" y="0"/>
                  </a:cubicBezTo>
                  <a:close/>
                </a:path>
              </a:pathLst>
            </a:custGeom>
            <a:solidFill>
              <a:srgbClr val="3149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463;p46">
              <a:extLst>
                <a:ext uri="{FF2B5EF4-FFF2-40B4-BE49-F238E27FC236}">
                  <a16:creationId xmlns:a16="http://schemas.microsoft.com/office/drawing/2014/main" id="{8E37897D-8E6E-479C-A02F-B94493CB8FF7}"/>
                </a:ext>
              </a:extLst>
            </p:cNvPr>
            <p:cNvSpPr/>
            <p:nvPr/>
          </p:nvSpPr>
          <p:spPr>
            <a:xfrm flipH="1">
              <a:off x="944600" y="4755625"/>
              <a:ext cx="125950" cy="50900"/>
            </a:xfrm>
            <a:custGeom>
              <a:avLst/>
              <a:gdLst/>
              <a:ahLst/>
              <a:cxnLst/>
              <a:rect l="l" t="t" r="r" b="b"/>
              <a:pathLst>
                <a:path w="5038" h="2036" extrusionOk="0">
                  <a:moveTo>
                    <a:pt x="2502" y="1"/>
                  </a:moveTo>
                  <a:cubicBezTo>
                    <a:pt x="1301" y="34"/>
                    <a:pt x="267" y="868"/>
                    <a:pt x="0" y="2035"/>
                  </a:cubicBezTo>
                  <a:lnTo>
                    <a:pt x="501" y="1969"/>
                  </a:lnTo>
                  <a:cubicBezTo>
                    <a:pt x="801" y="1135"/>
                    <a:pt x="1568" y="534"/>
                    <a:pt x="2502" y="501"/>
                  </a:cubicBezTo>
                  <a:lnTo>
                    <a:pt x="2569" y="501"/>
                  </a:lnTo>
                  <a:cubicBezTo>
                    <a:pt x="3369" y="501"/>
                    <a:pt x="4137" y="968"/>
                    <a:pt x="4503" y="1702"/>
                  </a:cubicBezTo>
                  <a:lnTo>
                    <a:pt x="5037" y="1669"/>
                  </a:lnTo>
                  <a:cubicBezTo>
                    <a:pt x="4637" y="668"/>
                    <a:pt x="3670" y="1"/>
                    <a:pt x="2569" y="1"/>
                  </a:cubicBezTo>
                  <a:close/>
                </a:path>
              </a:pathLst>
            </a:custGeom>
            <a:solidFill>
              <a:srgbClr val="FFF3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464;p46">
              <a:extLst>
                <a:ext uri="{FF2B5EF4-FFF2-40B4-BE49-F238E27FC236}">
                  <a16:creationId xmlns:a16="http://schemas.microsoft.com/office/drawing/2014/main" id="{15FEEE80-CD1B-4A4E-851F-B66AEE78C835}"/>
                </a:ext>
              </a:extLst>
            </p:cNvPr>
            <p:cNvSpPr/>
            <p:nvPr/>
          </p:nvSpPr>
          <p:spPr>
            <a:xfrm flipH="1">
              <a:off x="868725" y="4682250"/>
              <a:ext cx="50900" cy="43825"/>
            </a:xfrm>
            <a:custGeom>
              <a:avLst/>
              <a:gdLst/>
              <a:ahLst/>
              <a:cxnLst/>
              <a:rect l="l" t="t" r="r" b="b"/>
              <a:pathLst>
                <a:path w="2036" h="1753" extrusionOk="0">
                  <a:moveTo>
                    <a:pt x="1168" y="0"/>
                  </a:moveTo>
                  <a:cubicBezTo>
                    <a:pt x="368" y="0"/>
                    <a:pt x="1" y="934"/>
                    <a:pt x="535" y="1501"/>
                  </a:cubicBezTo>
                  <a:cubicBezTo>
                    <a:pt x="707" y="1674"/>
                    <a:pt x="925" y="1752"/>
                    <a:pt x="1141" y="1752"/>
                  </a:cubicBezTo>
                  <a:cubicBezTo>
                    <a:pt x="1593" y="1752"/>
                    <a:pt x="2036" y="1409"/>
                    <a:pt x="2036" y="868"/>
                  </a:cubicBezTo>
                  <a:cubicBezTo>
                    <a:pt x="2036" y="401"/>
                    <a:pt x="1635" y="0"/>
                    <a:pt x="1168" y="0"/>
                  </a:cubicBezTo>
                  <a:close/>
                </a:path>
              </a:pathLst>
            </a:custGeom>
            <a:solidFill>
              <a:srgbClr val="3149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465;p46">
              <a:extLst>
                <a:ext uri="{FF2B5EF4-FFF2-40B4-BE49-F238E27FC236}">
                  <a16:creationId xmlns:a16="http://schemas.microsoft.com/office/drawing/2014/main" id="{453B6C98-BE02-40E6-9126-8569A5D4C826}"/>
                </a:ext>
              </a:extLst>
            </p:cNvPr>
            <p:cNvSpPr/>
            <p:nvPr/>
          </p:nvSpPr>
          <p:spPr>
            <a:xfrm flipH="1">
              <a:off x="976300" y="4783975"/>
              <a:ext cx="62575" cy="20050"/>
            </a:xfrm>
            <a:custGeom>
              <a:avLst/>
              <a:gdLst/>
              <a:ahLst/>
              <a:cxnLst/>
              <a:rect l="l" t="t" r="r" b="b"/>
              <a:pathLst>
                <a:path w="2503" h="802" extrusionOk="0">
                  <a:moveTo>
                    <a:pt x="1235" y="1"/>
                  </a:moveTo>
                  <a:cubicBezTo>
                    <a:pt x="701" y="34"/>
                    <a:pt x="234" y="334"/>
                    <a:pt x="1" y="801"/>
                  </a:cubicBezTo>
                  <a:lnTo>
                    <a:pt x="901" y="735"/>
                  </a:lnTo>
                  <a:cubicBezTo>
                    <a:pt x="1002" y="668"/>
                    <a:pt x="1102" y="635"/>
                    <a:pt x="1235" y="635"/>
                  </a:cubicBezTo>
                  <a:lnTo>
                    <a:pt x="1302" y="635"/>
                  </a:lnTo>
                  <a:cubicBezTo>
                    <a:pt x="1402" y="635"/>
                    <a:pt x="1502" y="668"/>
                    <a:pt x="1569" y="701"/>
                  </a:cubicBezTo>
                  <a:lnTo>
                    <a:pt x="2503" y="601"/>
                  </a:lnTo>
                  <a:cubicBezTo>
                    <a:pt x="2236" y="234"/>
                    <a:pt x="1769" y="1"/>
                    <a:pt x="1302" y="1"/>
                  </a:cubicBezTo>
                  <a:close/>
                </a:path>
              </a:pathLst>
            </a:custGeom>
            <a:solidFill>
              <a:srgbClr val="D1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466;p46">
              <a:extLst>
                <a:ext uri="{FF2B5EF4-FFF2-40B4-BE49-F238E27FC236}">
                  <a16:creationId xmlns:a16="http://schemas.microsoft.com/office/drawing/2014/main" id="{48387F1F-4622-4747-BBFE-009B2C73DD86}"/>
                </a:ext>
              </a:extLst>
            </p:cNvPr>
            <p:cNvSpPr/>
            <p:nvPr/>
          </p:nvSpPr>
          <p:spPr>
            <a:xfrm flipH="1">
              <a:off x="957950" y="4768150"/>
              <a:ext cx="99275" cy="36700"/>
            </a:xfrm>
            <a:custGeom>
              <a:avLst/>
              <a:gdLst/>
              <a:ahLst/>
              <a:cxnLst/>
              <a:rect l="l" t="t" r="r" b="b"/>
              <a:pathLst>
                <a:path w="3971" h="1468" extrusionOk="0">
                  <a:moveTo>
                    <a:pt x="1969" y="0"/>
                  </a:moveTo>
                  <a:cubicBezTo>
                    <a:pt x="1068" y="33"/>
                    <a:pt x="268" y="600"/>
                    <a:pt x="1" y="1468"/>
                  </a:cubicBezTo>
                  <a:lnTo>
                    <a:pt x="735" y="1434"/>
                  </a:lnTo>
                  <a:cubicBezTo>
                    <a:pt x="968" y="967"/>
                    <a:pt x="1469" y="667"/>
                    <a:pt x="1969" y="634"/>
                  </a:cubicBezTo>
                  <a:lnTo>
                    <a:pt x="2069" y="634"/>
                  </a:lnTo>
                  <a:cubicBezTo>
                    <a:pt x="2536" y="634"/>
                    <a:pt x="2970" y="867"/>
                    <a:pt x="3270" y="1234"/>
                  </a:cubicBezTo>
                  <a:lnTo>
                    <a:pt x="3970" y="1201"/>
                  </a:lnTo>
                  <a:cubicBezTo>
                    <a:pt x="3637" y="467"/>
                    <a:pt x="2870" y="0"/>
                    <a:pt x="2036" y="0"/>
                  </a:cubicBezTo>
                  <a:close/>
                </a:path>
              </a:pathLst>
            </a:custGeom>
            <a:solidFill>
              <a:srgbClr val="FE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467;p46">
              <a:extLst>
                <a:ext uri="{FF2B5EF4-FFF2-40B4-BE49-F238E27FC236}">
                  <a16:creationId xmlns:a16="http://schemas.microsoft.com/office/drawing/2014/main" id="{3DED8916-B20F-4C1F-A42A-2BFADAE79929}"/>
                </a:ext>
              </a:extLst>
            </p:cNvPr>
            <p:cNvSpPr/>
            <p:nvPr/>
          </p:nvSpPr>
          <p:spPr>
            <a:xfrm flipH="1">
              <a:off x="852875" y="4666400"/>
              <a:ext cx="88425" cy="75125"/>
            </a:xfrm>
            <a:custGeom>
              <a:avLst/>
              <a:gdLst/>
              <a:ahLst/>
              <a:cxnLst/>
              <a:rect l="l" t="t" r="r" b="b"/>
              <a:pathLst>
                <a:path w="3537" h="3005" extrusionOk="0">
                  <a:moveTo>
                    <a:pt x="2014" y="634"/>
                  </a:moveTo>
                  <a:cubicBezTo>
                    <a:pt x="2463" y="634"/>
                    <a:pt x="2903" y="985"/>
                    <a:pt x="2903" y="1502"/>
                  </a:cubicBezTo>
                  <a:cubicBezTo>
                    <a:pt x="2903" y="2002"/>
                    <a:pt x="2502" y="2369"/>
                    <a:pt x="2035" y="2369"/>
                  </a:cubicBezTo>
                  <a:cubicBezTo>
                    <a:pt x="1235" y="2369"/>
                    <a:pt x="868" y="1435"/>
                    <a:pt x="1402" y="901"/>
                  </a:cubicBezTo>
                  <a:cubicBezTo>
                    <a:pt x="1576" y="716"/>
                    <a:pt x="1796" y="634"/>
                    <a:pt x="2014" y="634"/>
                  </a:cubicBezTo>
                  <a:close/>
                  <a:moveTo>
                    <a:pt x="2035" y="0"/>
                  </a:moveTo>
                  <a:cubicBezTo>
                    <a:pt x="668" y="0"/>
                    <a:pt x="1" y="1635"/>
                    <a:pt x="968" y="2569"/>
                  </a:cubicBezTo>
                  <a:cubicBezTo>
                    <a:pt x="1269" y="2870"/>
                    <a:pt x="1642" y="3004"/>
                    <a:pt x="2010" y="3004"/>
                  </a:cubicBezTo>
                  <a:cubicBezTo>
                    <a:pt x="2785" y="3004"/>
                    <a:pt x="3536" y="2406"/>
                    <a:pt x="3536" y="1502"/>
                  </a:cubicBezTo>
                  <a:cubicBezTo>
                    <a:pt x="3536" y="668"/>
                    <a:pt x="2836" y="0"/>
                    <a:pt x="2035" y="0"/>
                  </a:cubicBezTo>
                  <a:close/>
                </a:path>
              </a:pathLst>
            </a:custGeom>
            <a:solidFill>
              <a:srgbClr val="D1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468;p46">
              <a:extLst>
                <a:ext uri="{FF2B5EF4-FFF2-40B4-BE49-F238E27FC236}">
                  <a16:creationId xmlns:a16="http://schemas.microsoft.com/office/drawing/2014/main" id="{D30D30AF-8657-4E5A-B467-3ED45A26472C}"/>
                </a:ext>
              </a:extLst>
            </p:cNvPr>
            <p:cNvSpPr/>
            <p:nvPr/>
          </p:nvSpPr>
          <p:spPr>
            <a:xfrm flipH="1">
              <a:off x="837025" y="4650550"/>
              <a:ext cx="125950" cy="107400"/>
            </a:xfrm>
            <a:custGeom>
              <a:avLst/>
              <a:gdLst/>
              <a:ahLst/>
              <a:cxnLst/>
              <a:rect l="l" t="t" r="r" b="b"/>
              <a:pathLst>
                <a:path w="5038" h="4296" extrusionOk="0">
                  <a:moveTo>
                    <a:pt x="2877" y="633"/>
                  </a:moveTo>
                  <a:cubicBezTo>
                    <a:pt x="3652" y="633"/>
                    <a:pt x="4403" y="1231"/>
                    <a:pt x="4403" y="2136"/>
                  </a:cubicBezTo>
                  <a:cubicBezTo>
                    <a:pt x="4403" y="2969"/>
                    <a:pt x="3703" y="3637"/>
                    <a:pt x="2902" y="3637"/>
                  </a:cubicBezTo>
                  <a:cubicBezTo>
                    <a:pt x="1535" y="3637"/>
                    <a:pt x="868" y="2035"/>
                    <a:pt x="1835" y="1068"/>
                  </a:cubicBezTo>
                  <a:cubicBezTo>
                    <a:pt x="2136" y="767"/>
                    <a:pt x="2509" y="633"/>
                    <a:pt x="2877" y="633"/>
                  </a:cubicBezTo>
                  <a:close/>
                  <a:moveTo>
                    <a:pt x="2902" y="1"/>
                  </a:moveTo>
                  <a:cubicBezTo>
                    <a:pt x="968" y="1"/>
                    <a:pt x="0" y="2302"/>
                    <a:pt x="1368" y="3670"/>
                  </a:cubicBezTo>
                  <a:cubicBezTo>
                    <a:pt x="1810" y="4101"/>
                    <a:pt x="2350" y="4296"/>
                    <a:pt x="2878" y="4296"/>
                  </a:cubicBezTo>
                  <a:cubicBezTo>
                    <a:pt x="3983" y="4296"/>
                    <a:pt x="5037" y="3445"/>
                    <a:pt x="5037" y="2136"/>
                  </a:cubicBezTo>
                  <a:cubicBezTo>
                    <a:pt x="5037" y="968"/>
                    <a:pt x="4070" y="1"/>
                    <a:pt x="2902" y="1"/>
                  </a:cubicBezTo>
                  <a:close/>
                </a:path>
              </a:pathLst>
            </a:custGeom>
            <a:solidFill>
              <a:srgbClr val="FE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469;p46">
              <a:extLst>
                <a:ext uri="{FF2B5EF4-FFF2-40B4-BE49-F238E27FC236}">
                  <a16:creationId xmlns:a16="http://schemas.microsoft.com/office/drawing/2014/main" id="{1EE35556-F5F0-4322-B8D6-0C0491F5CFC7}"/>
                </a:ext>
              </a:extLst>
            </p:cNvPr>
            <p:cNvSpPr/>
            <p:nvPr/>
          </p:nvSpPr>
          <p:spPr>
            <a:xfrm flipH="1">
              <a:off x="723625" y="4755625"/>
              <a:ext cx="104250" cy="30875"/>
            </a:xfrm>
            <a:custGeom>
              <a:avLst/>
              <a:gdLst/>
              <a:ahLst/>
              <a:cxnLst/>
              <a:rect l="l" t="t" r="r" b="b"/>
              <a:pathLst>
                <a:path w="4170" h="1235" extrusionOk="0">
                  <a:moveTo>
                    <a:pt x="2168" y="1"/>
                  </a:moveTo>
                  <a:cubicBezTo>
                    <a:pt x="1268" y="34"/>
                    <a:pt x="467" y="501"/>
                    <a:pt x="0" y="1235"/>
                  </a:cubicBezTo>
                  <a:lnTo>
                    <a:pt x="667" y="1168"/>
                  </a:lnTo>
                  <a:cubicBezTo>
                    <a:pt x="1068" y="768"/>
                    <a:pt x="1601" y="534"/>
                    <a:pt x="2168" y="501"/>
                  </a:cubicBezTo>
                  <a:lnTo>
                    <a:pt x="2235" y="501"/>
                  </a:lnTo>
                  <a:cubicBezTo>
                    <a:pt x="2702" y="501"/>
                    <a:pt x="3136" y="634"/>
                    <a:pt x="3503" y="901"/>
                  </a:cubicBezTo>
                  <a:lnTo>
                    <a:pt x="4170" y="835"/>
                  </a:lnTo>
                  <a:cubicBezTo>
                    <a:pt x="3669" y="301"/>
                    <a:pt x="2969" y="1"/>
                    <a:pt x="2235" y="1"/>
                  </a:cubicBezTo>
                  <a:close/>
                </a:path>
              </a:pathLst>
            </a:custGeom>
            <a:solidFill>
              <a:srgbClr val="FFF3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470;p46">
              <a:extLst>
                <a:ext uri="{FF2B5EF4-FFF2-40B4-BE49-F238E27FC236}">
                  <a16:creationId xmlns:a16="http://schemas.microsoft.com/office/drawing/2014/main" id="{BD8D3EAE-952E-4885-B876-EC412BEF36AB}"/>
                </a:ext>
              </a:extLst>
            </p:cNvPr>
            <p:cNvSpPr/>
            <p:nvPr/>
          </p:nvSpPr>
          <p:spPr>
            <a:xfrm flipH="1">
              <a:off x="740300" y="4767300"/>
              <a:ext cx="70900" cy="17550"/>
            </a:xfrm>
            <a:custGeom>
              <a:avLst/>
              <a:gdLst/>
              <a:ahLst/>
              <a:cxnLst/>
              <a:rect l="l" t="t" r="r" b="b"/>
              <a:pathLst>
                <a:path w="2836" h="702" extrusionOk="0">
                  <a:moveTo>
                    <a:pt x="1568" y="1"/>
                  </a:moveTo>
                  <a:lnTo>
                    <a:pt x="1501" y="34"/>
                  </a:lnTo>
                  <a:cubicBezTo>
                    <a:pt x="934" y="67"/>
                    <a:pt x="401" y="301"/>
                    <a:pt x="0" y="701"/>
                  </a:cubicBezTo>
                  <a:lnTo>
                    <a:pt x="1501" y="568"/>
                  </a:lnTo>
                  <a:lnTo>
                    <a:pt x="2836" y="434"/>
                  </a:lnTo>
                  <a:cubicBezTo>
                    <a:pt x="2469" y="167"/>
                    <a:pt x="2035" y="1"/>
                    <a:pt x="1568" y="1"/>
                  </a:cubicBezTo>
                  <a:close/>
                </a:path>
              </a:pathLst>
            </a:custGeom>
            <a:solidFill>
              <a:srgbClr val="FE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471;p46">
              <a:extLst>
                <a:ext uri="{FF2B5EF4-FFF2-40B4-BE49-F238E27FC236}">
                  <a16:creationId xmlns:a16="http://schemas.microsoft.com/office/drawing/2014/main" id="{30365701-0ED5-4F18-80FB-71D88E54BEA2}"/>
                </a:ext>
              </a:extLst>
            </p:cNvPr>
            <p:cNvSpPr/>
            <p:nvPr/>
          </p:nvSpPr>
          <p:spPr>
            <a:xfrm flipH="1">
              <a:off x="824525" y="4638050"/>
              <a:ext cx="155125" cy="132825"/>
            </a:xfrm>
            <a:custGeom>
              <a:avLst/>
              <a:gdLst/>
              <a:ahLst/>
              <a:cxnLst/>
              <a:rect l="l" t="t" r="r" b="b"/>
              <a:pathLst>
                <a:path w="6205" h="5313" extrusionOk="0">
                  <a:moveTo>
                    <a:pt x="3551" y="493"/>
                  </a:moveTo>
                  <a:cubicBezTo>
                    <a:pt x="4654" y="493"/>
                    <a:pt x="5704" y="1351"/>
                    <a:pt x="5704" y="2636"/>
                  </a:cubicBezTo>
                  <a:cubicBezTo>
                    <a:pt x="5704" y="3836"/>
                    <a:pt x="4737" y="4804"/>
                    <a:pt x="3569" y="4804"/>
                  </a:cubicBezTo>
                  <a:cubicBezTo>
                    <a:pt x="1635" y="4804"/>
                    <a:pt x="667" y="2469"/>
                    <a:pt x="2035" y="1134"/>
                  </a:cubicBezTo>
                  <a:cubicBezTo>
                    <a:pt x="2479" y="691"/>
                    <a:pt x="3021" y="493"/>
                    <a:pt x="3551" y="493"/>
                  </a:cubicBezTo>
                  <a:close/>
                  <a:moveTo>
                    <a:pt x="3569" y="0"/>
                  </a:moveTo>
                  <a:cubicBezTo>
                    <a:pt x="1201" y="0"/>
                    <a:pt x="0" y="2836"/>
                    <a:pt x="1668" y="4537"/>
                  </a:cubicBezTo>
                  <a:cubicBezTo>
                    <a:pt x="2215" y="5073"/>
                    <a:pt x="2878" y="5313"/>
                    <a:pt x="3527" y="5313"/>
                  </a:cubicBezTo>
                  <a:cubicBezTo>
                    <a:pt x="4899" y="5313"/>
                    <a:pt x="6205" y="4243"/>
                    <a:pt x="6205" y="2636"/>
                  </a:cubicBezTo>
                  <a:cubicBezTo>
                    <a:pt x="6205" y="1168"/>
                    <a:pt x="5004" y="0"/>
                    <a:pt x="3569" y="0"/>
                  </a:cubicBezTo>
                  <a:close/>
                </a:path>
              </a:pathLst>
            </a:custGeom>
            <a:solidFill>
              <a:srgbClr val="FFF3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472;p46">
              <a:extLst>
                <a:ext uri="{FF2B5EF4-FFF2-40B4-BE49-F238E27FC236}">
                  <a16:creationId xmlns:a16="http://schemas.microsoft.com/office/drawing/2014/main" id="{2DCACC33-1866-4ADD-A287-824947906D52}"/>
                </a:ext>
              </a:extLst>
            </p:cNvPr>
            <p:cNvSpPr/>
            <p:nvPr/>
          </p:nvSpPr>
          <p:spPr>
            <a:xfrm flipH="1">
              <a:off x="1187275" y="4768150"/>
              <a:ext cx="106775" cy="49225"/>
            </a:xfrm>
            <a:custGeom>
              <a:avLst/>
              <a:gdLst/>
              <a:ahLst/>
              <a:cxnLst/>
              <a:rect l="l" t="t" r="r" b="b"/>
              <a:pathLst>
                <a:path w="4271" h="1969" extrusionOk="0">
                  <a:moveTo>
                    <a:pt x="2069" y="0"/>
                  </a:moveTo>
                  <a:cubicBezTo>
                    <a:pt x="968" y="33"/>
                    <a:pt x="67" y="901"/>
                    <a:pt x="1" y="1968"/>
                  </a:cubicBezTo>
                  <a:lnTo>
                    <a:pt x="668" y="1968"/>
                  </a:lnTo>
                  <a:cubicBezTo>
                    <a:pt x="734" y="1234"/>
                    <a:pt x="1335" y="667"/>
                    <a:pt x="2069" y="634"/>
                  </a:cubicBezTo>
                  <a:lnTo>
                    <a:pt x="2135" y="634"/>
                  </a:lnTo>
                  <a:cubicBezTo>
                    <a:pt x="2869" y="634"/>
                    <a:pt x="3470" y="1134"/>
                    <a:pt x="3603" y="1835"/>
                  </a:cubicBezTo>
                  <a:lnTo>
                    <a:pt x="4270" y="1801"/>
                  </a:lnTo>
                  <a:cubicBezTo>
                    <a:pt x="4103" y="767"/>
                    <a:pt x="3203" y="0"/>
                    <a:pt x="2135" y="0"/>
                  </a:cubicBezTo>
                  <a:close/>
                </a:path>
              </a:pathLst>
            </a:custGeom>
            <a:solidFill>
              <a:srgbClr val="FE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473;p46">
              <a:extLst>
                <a:ext uri="{FF2B5EF4-FFF2-40B4-BE49-F238E27FC236}">
                  <a16:creationId xmlns:a16="http://schemas.microsoft.com/office/drawing/2014/main" id="{9493B6C1-90DE-4723-8696-533E8B349868}"/>
                </a:ext>
              </a:extLst>
            </p:cNvPr>
            <p:cNvSpPr/>
            <p:nvPr/>
          </p:nvSpPr>
          <p:spPr>
            <a:xfrm flipH="1">
              <a:off x="1203125" y="4783975"/>
              <a:ext cx="74250" cy="33400"/>
            </a:xfrm>
            <a:custGeom>
              <a:avLst/>
              <a:gdLst/>
              <a:ahLst/>
              <a:cxnLst/>
              <a:rect l="l" t="t" r="r" b="b"/>
              <a:pathLst>
                <a:path w="2970" h="1336" extrusionOk="0">
                  <a:moveTo>
                    <a:pt x="1402" y="1"/>
                  </a:moveTo>
                  <a:cubicBezTo>
                    <a:pt x="668" y="34"/>
                    <a:pt x="67" y="601"/>
                    <a:pt x="1" y="1335"/>
                  </a:cubicBezTo>
                  <a:lnTo>
                    <a:pt x="634" y="1302"/>
                  </a:lnTo>
                  <a:cubicBezTo>
                    <a:pt x="735" y="935"/>
                    <a:pt x="1035" y="668"/>
                    <a:pt x="1402" y="635"/>
                  </a:cubicBezTo>
                  <a:lnTo>
                    <a:pt x="1468" y="635"/>
                  </a:lnTo>
                  <a:cubicBezTo>
                    <a:pt x="1869" y="635"/>
                    <a:pt x="2202" y="868"/>
                    <a:pt x="2302" y="1235"/>
                  </a:cubicBezTo>
                  <a:lnTo>
                    <a:pt x="2969" y="1202"/>
                  </a:lnTo>
                  <a:cubicBezTo>
                    <a:pt x="2803" y="501"/>
                    <a:pt x="2202" y="1"/>
                    <a:pt x="1468" y="1"/>
                  </a:cubicBezTo>
                  <a:close/>
                </a:path>
              </a:pathLst>
            </a:custGeom>
            <a:solidFill>
              <a:srgbClr val="D1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474;p46">
              <a:extLst>
                <a:ext uri="{FF2B5EF4-FFF2-40B4-BE49-F238E27FC236}">
                  <a16:creationId xmlns:a16="http://schemas.microsoft.com/office/drawing/2014/main" id="{C5421584-BF7F-4200-B64A-BE28D65C9B2F}"/>
                </a:ext>
              </a:extLst>
            </p:cNvPr>
            <p:cNvSpPr/>
            <p:nvPr/>
          </p:nvSpPr>
          <p:spPr>
            <a:xfrm flipH="1">
              <a:off x="1293200" y="4638050"/>
              <a:ext cx="155125" cy="132575"/>
            </a:xfrm>
            <a:custGeom>
              <a:avLst/>
              <a:gdLst/>
              <a:ahLst/>
              <a:cxnLst/>
              <a:rect l="l" t="t" r="r" b="b"/>
              <a:pathLst>
                <a:path w="6205" h="5303" extrusionOk="0">
                  <a:moveTo>
                    <a:pt x="3551" y="493"/>
                  </a:moveTo>
                  <a:cubicBezTo>
                    <a:pt x="4654" y="493"/>
                    <a:pt x="5705" y="1351"/>
                    <a:pt x="5705" y="2636"/>
                  </a:cubicBezTo>
                  <a:cubicBezTo>
                    <a:pt x="5705" y="3836"/>
                    <a:pt x="4737" y="4804"/>
                    <a:pt x="3570" y="4804"/>
                  </a:cubicBezTo>
                  <a:cubicBezTo>
                    <a:pt x="1635" y="4804"/>
                    <a:pt x="668" y="2469"/>
                    <a:pt x="2035" y="1134"/>
                  </a:cubicBezTo>
                  <a:cubicBezTo>
                    <a:pt x="2479" y="691"/>
                    <a:pt x="3021" y="493"/>
                    <a:pt x="3551" y="493"/>
                  </a:cubicBezTo>
                  <a:close/>
                  <a:moveTo>
                    <a:pt x="3570" y="0"/>
                  </a:moveTo>
                  <a:cubicBezTo>
                    <a:pt x="1201" y="0"/>
                    <a:pt x="0" y="2836"/>
                    <a:pt x="1668" y="4504"/>
                  </a:cubicBezTo>
                  <a:cubicBezTo>
                    <a:pt x="2210" y="5056"/>
                    <a:pt x="2878" y="5302"/>
                    <a:pt x="3533" y="5302"/>
                  </a:cubicBezTo>
                  <a:cubicBezTo>
                    <a:pt x="4896" y="5302"/>
                    <a:pt x="6205" y="4235"/>
                    <a:pt x="6205" y="2636"/>
                  </a:cubicBezTo>
                  <a:cubicBezTo>
                    <a:pt x="6205" y="1168"/>
                    <a:pt x="5004" y="0"/>
                    <a:pt x="3570" y="0"/>
                  </a:cubicBezTo>
                  <a:close/>
                </a:path>
              </a:pathLst>
            </a:custGeom>
            <a:solidFill>
              <a:srgbClr val="FFF3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475;p46">
              <a:extLst>
                <a:ext uri="{FF2B5EF4-FFF2-40B4-BE49-F238E27FC236}">
                  <a16:creationId xmlns:a16="http://schemas.microsoft.com/office/drawing/2014/main" id="{BA2B8790-BCFC-46DD-B0F0-88099E152295}"/>
                </a:ext>
              </a:extLst>
            </p:cNvPr>
            <p:cNvSpPr/>
            <p:nvPr/>
          </p:nvSpPr>
          <p:spPr>
            <a:xfrm flipH="1">
              <a:off x="634375" y="4682250"/>
              <a:ext cx="50900" cy="43825"/>
            </a:xfrm>
            <a:custGeom>
              <a:avLst/>
              <a:gdLst/>
              <a:ahLst/>
              <a:cxnLst/>
              <a:rect l="l" t="t" r="r" b="b"/>
              <a:pathLst>
                <a:path w="2036" h="1753" extrusionOk="0">
                  <a:moveTo>
                    <a:pt x="1168" y="0"/>
                  </a:moveTo>
                  <a:cubicBezTo>
                    <a:pt x="367" y="0"/>
                    <a:pt x="0" y="934"/>
                    <a:pt x="534" y="1501"/>
                  </a:cubicBezTo>
                  <a:cubicBezTo>
                    <a:pt x="717" y="1674"/>
                    <a:pt x="939" y="1752"/>
                    <a:pt x="1155" y="1752"/>
                  </a:cubicBezTo>
                  <a:cubicBezTo>
                    <a:pt x="1608" y="1752"/>
                    <a:pt x="2035" y="1409"/>
                    <a:pt x="2035" y="868"/>
                  </a:cubicBezTo>
                  <a:cubicBezTo>
                    <a:pt x="2035" y="401"/>
                    <a:pt x="1635" y="0"/>
                    <a:pt x="1168" y="0"/>
                  </a:cubicBezTo>
                  <a:close/>
                </a:path>
              </a:pathLst>
            </a:custGeom>
            <a:solidFill>
              <a:srgbClr val="3149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476;p46">
              <a:extLst>
                <a:ext uri="{FF2B5EF4-FFF2-40B4-BE49-F238E27FC236}">
                  <a16:creationId xmlns:a16="http://schemas.microsoft.com/office/drawing/2014/main" id="{60C137E6-28CA-4E63-900C-36569F32ADFE}"/>
                </a:ext>
              </a:extLst>
            </p:cNvPr>
            <p:cNvSpPr/>
            <p:nvPr/>
          </p:nvSpPr>
          <p:spPr>
            <a:xfrm flipH="1">
              <a:off x="1058850" y="4638050"/>
              <a:ext cx="155150" cy="132825"/>
            </a:xfrm>
            <a:custGeom>
              <a:avLst/>
              <a:gdLst/>
              <a:ahLst/>
              <a:cxnLst/>
              <a:rect l="l" t="t" r="r" b="b"/>
              <a:pathLst>
                <a:path w="6206" h="5313" extrusionOk="0">
                  <a:moveTo>
                    <a:pt x="3551" y="493"/>
                  </a:moveTo>
                  <a:cubicBezTo>
                    <a:pt x="4654" y="493"/>
                    <a:pt x="5705" y="1351"/>
                    <a:pt x="5705" y="2636"/>
                  </a:cubicBezTo>
                  <a:cubicBezTo>
                    <a:pt x="5705" y="3836"/>
                    <a:pt x="4738" y="4804"/>
                    <a:pt x="3570" y="4804"/>
                  </a:cubicBezTo>
                  <a:cubicBezTo>
                    <a:pt x="1635" y="4804"/>
                    <a:pt x="668" y="2469"/>
                    <a:pt x="2036" y="1134"/>
                  </a:cubicBezTo>
                  <a:cubicBezTo>
                    <a:pt x="2479" y="691"/>
                    <a:pt x="3021" y="493"/>
                    <a:pt x="3551" y="493"/>
                  </a:cubicBezTo>
                  <a:close/>
                  <a:moveTo>
                    <a:pt x="3570" y="0"/>
                  </a:moveTo>
                  <a:cubicBezTo>
                    <a:pt x="1202" y="0"/>
                    <a:pt x="1" y="2836"/>
                    <a:pt x="1669" y="4537"/>
                  </a:cubicBezTo>
                  <a:cubicBezTo>
                    <a:pt x="2215" y="5073"/>
                    <a:pt x="2879" y="5313"/>
                    <a:pt x="3528" y="5313"/>
                  </a:cubicBezTo>
                  <a:cubicBezTo>
                    <a:pt x="4899" y="5313"/>
                    <a:pt x="6205" y="4243"/>
                    <a:pt x="6205" y="2636"/>
                  </a:cubicBezTo>
                  <a:cubicBezTo>
                    <a:pt x="6205" y="1168"/>
                    <a:pt x="5004" y="0"/>
                    <a:pt x="3570" y="0"/>
                  </a:cubicBezTo>
                  <a:close/>
                </a:path>
              </a:pathLst>
            </a:custGeom>
            <a:solidFill>
              <a:srgbClr val="FFF3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477;p46">
              <a:extLst>
                <a:ext uri="{FF2B5EF4-FFF2-40B4-BE49-F238E27FC236}">
                  <a16:creationId xmlns:a16="http://schemas.microsoft.com/office/drawing/2014/main" id="{E4917957-87AA-42BB-9E0A-C8C58B1A75AF}"/>
                </a:ext>
              </a:extLst>
            </p:cNvPr>
            <p:cNvSpPr/>
            <p:nvPr/>
          </p:nvSpPr>
          <p:spPr>
            <a:xfrm flipH="1">
              <a:off x="1087200" y="4666400"/>
              <a:ext cx="88425" cy="75125"/>
            </a:xfrm>
            <a:custGeom>
              <a:avLst/>
              <a:gdLst/>
              <a:ahLst/>
              <a:cxnLst/>
              <a:rect l="l" t="t" r="r" b="b"/>
              <a:pathLst>
                <a:path w="3537" h="3005" extrusionOk="0">
                  <a:moveTo>
                    <a:pt x="2013" y="634"/>
                  </a:moveTo>
                  <a:cubicBezTo>
                    <a:pt x="2463" y="634"/>
                    <a:pt x="2902" y="985"/>
                    <a:pt x="2902" y="1502"/>
                  </a:cubicBezTo>
                  <a:cubicBezTo>
                    <a:pt x="2902" y="2002"/>
                    <a:pt x="2502" y="2369"/>
                    <a:pt x="2035" y="2369"/>
                  </a:cubicBezTo>
                  <a:cubicBezTo>
                    <a:pt x="1234" y="2369"/>
                    <a:pt x="868" y="1435"/>
                    <a:pt x="1401" y="901"/>
                  </a:cubicBezTo>
                  <a:cubicBezTo>
                    <a:pt x="1575" y="716"/>
                    <a:pt x="1795" y="634"/>
                    <a:pt x="2013" y="634"/>
                  </a:cubicBezTo>
                  <a:close/>
                  <a:moveTo>
                    <a:pt x="2035" y="0"/>
                  </a:moveTo>
                  <a:cubicBezTo>
                    <a:pt x="667" y="0"/>
                    <a:pt x="0" y="1635"/>
                    <a:pt x="968" y="2569"/>
                  </a:cubicBezTo>
                  <a:cubicBezTo>
                    <a:pt x="1268" y="2870"/>
                    <a:pt x="1641" y="3004"/>
                    <a:pt x="2009" y="3004"/>
                  </a:cubicBezTo>
                  <a:cubicBezTo>
                    <a:pt x="2785" y="3004"/>
                    <a:pt x="3536" y="2406"/>
                    <a:pt x="3536" y="1502"/>
                  </a:cubicBezTo>
                  <a:cubicBezTo>
                    <a:pt x="3536" y="668"/>
                    <a:pt x="2836" y="0"/>
                    <a:pt x="2035" y="0"/>
                  </a:cubicBezTo>
                  <a:close/>
                </a:path>
              </a:pathLst>
            </a:custGeom>
            <a:solidFill>
              <a:srgbClr val="D1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478;p46">
              <a:extLst>
                <a:ext uri="{FF2B5EF4-FFF2-40B4-BE49-F238E27FC236}">
                  <a16:creationId xmlns:a16="http://schemas.microsoft.com/office/drawing/2014/main" id="{41817B73-DAAC-47D5-B582-73DBA554A1B9}"/>
                </a:ext>
              </a:extLst>
            </p:cNvPr>
            <p:cNvSpPr/>
            <p:nvPr/>
          </p:nvSpPr>
          <p:spPr>
            <a:xfrm flipH="1">
              <a:off x="1071375" y="4650550"/>
              <a:ext cx="125950" cy="107400"/>
            </a:xfrm>
            <a:custGeom>
              <a:avLst/>
              <a:gdLst/>
              <a:ahLst/>
              <a:cxnLst/>
              <a:rect l="l" t="t" r="r" b="b"/>
              <a:pathLst>
                <a:path w="5038" h="4296" extrusionOk="0">
                  <a:moveTo>
                    <a:pt x="2877" y="633"/>
                  </a:moveTo>
                  <a:cubicBezTo>
                    <a:pt x="3653" y="633"/>
                    <a:pt x="4404" y="1231"/>
                    <a:pt x="4404" y="2136"/>
                  </a:cubicBezTo>
                  <a:cubicBezTo>
                    <a:pt x="4404" y="2969"/>
                    <a:pt x="3704" y="3637"/>
                    <a:pt x="2903" y="3637"/>
                  </a:cubicBezTo>
                  <a:cubicBezTo>
                    <a:pt x="1535" y="3637"/>
                    <a:pt x="868" y="2035"/>
                    <a:pt x="1836" y="1068"/>
                  </a:cubicBezTo>
                  <a:cubicBezTo>
                    <a:pt x="2136" y="767"/>
                    <a:pt x="2509" y="633"/>
                    <a:pt x="2877" y="633"/>
                  </a:cubicBezTo>
                  <a:close/>
                  <a:moveTo>
                    <a:pt x="2903" y="1"/>
                  </a:moveTo>
                  <a:cubicBezTo>
                    <a:pt x="968" y="1"/>
                    <a:pt x="1" y="2302"/>
                    <a:pt x="1369" y="3670"/>
                  </a:cubicBezTo>
                  <a:cubicBezTo>
                    <a:pt x="1811" y="4101"/>
                    <a:pt x="2351" y="4296"/>
                    <a:pt x="2879" y="4296"/>
                  </a:cubicBezTo>
                  <a:cubicBezTo>
                    <a:pt x="3984" y="4296"/>
                    <a:pt x="5038" y="3445"/>
                    <a:pt x="5038" y="2136"/>
                  </a:cubicBezTo>
                  <a:cubicBezTo>
                    <a:pt x="5038" y="968"/>
                    <a:pt x="4071" y="1"/>
                    <a:pt x="2903" y="1"/>
                  </a:cubicBezTo>
                  <a:close/>
                </a:path>
              </a:pathLst>
            </a:custGeom>
            <a:solidFill>
              <a:srgbClr val="FE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479;p46">
              <a:extLst>
                <a:ext uri="{FF2B5EF4-FFF2-40B4-BE49-F238E27FC236}">
                  <a16:creationId xmlns:a16="http://schemas.microsoft.com/office/drawing/2014/main" id="{64FCF190-9C5B-43C1-9236-CA139763DF86}"/>
                </a:ext>
              </a:extLst>
            </p:cNvPr>
            <p:cNvSpPr/>
            <p:nvPr/>
          </p:nvSpPr>
          <p:spPr>
            <a:xfrm flipH="1">
              <a:off x="1174775" y="4755625"/>
              <a:ext cx="131775" cy="62575"/>
            </a:xfrm>
            <a:custGeom>
              <a:avLst/>
              <a:gdLst/>
              <a:ahLst/>
              <a:cxnLst/>
              <a:rect l="l" t="t" r="r" b="b"/>
              <a:pathLst>
                <a:path w="5271" h="2503" extrusionOk="0">
                  <a:moveTo>
                    <a:pt x="2569" y="1"/>
                  </a:moveTo>
                  <a:cubicBezTo>
                    <a:pt x="1201" y="34"/>
                    <a:pt x="67" y="1135"/>
                    <a:pt x="0" y="2502"/>
                  </a:cubicBezTo>
                  <a:lnTo>
                    <a:pt x="501" y="2469"/>
                  </a:lnTo>
                  <a:cubicBezTo>
                    <a:pt x="567" y="1368"/>
                    <a:pt x="1468" y="534"/>
                    <a:pt x="2569" y="468"/>
                  </a:cubicBezTo>
                  <a:lnTo>
                    <a:pt x="2635" y="468"/>
                  </a:lnTo>
                  <a:cubicBezTo>
                    <a:pt x="3703" y="468"/>
                    <a:pt x="4603" y="1235"/>
                    <a:pt x="4770" y="2302"/>
                  </a:cubicBezTo>
                  <a:lnTo>
                    <a:pt x="5271" y="2269"/>
                  </a:lnTo>
                  <a:cubicBezTo>
                    <a:pt x="5070" y="968"/>
                    <a:pt x="3970" y="1"/>
                    <a:pt x="2635" y="1"/>
                  </a:cubicBezTo>
                  <a:close/>
                </a:path>
              </a:pathLst>
            </a:custGeom>
            <a:solidFill>
              <a:srgbClr val="FFF3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480;p46">
              <a:extLst>
                <a:ext uri="{FF2B5EF4-FFF2-40B4-BE49-F238E27FC236}">
                  <a16:creationId xmlns:a16="http://schemas.microsoft.com/office/drawing/2014/main" id="{F4C2AB7C-32F2-4CE5-9FA7-B1D724C138AD}"/>
                </a:ext>
              </a:extLst>
            </p:cNvPr>
            <p:cNvSpPr/>
            <p:nvPr/>
          </p:nvSpPr>
          <p:spPr>
            <a:xfrm flipH="1">
              <a:off x="1103050" y="4682250"/>
              <a:ext cx="50900" cy="43825"/>
            </a:xfrm>
            <a:custGeom>
              <a:avLst/>
              <a:gdLst/>
              <a:ahLst/>
              <a:cxnLst/>
              <a:rect l="l" t="t" r="r" b="b"/>
              <a:pathLst>
                <a:path w="2036" h="1753" extrusionOk="0">
                  <a:moveTo>
                    <a:pt x="1168" y="0"/>
                  </a:moveTo>
                  <a:cubicBezTo>
                    <a:pt x="367" y="0"/>
                    <a:pt x="1" y="934"/>
                    <a:pt x="534" y="1501"/>
                  </a:cubicBezTo>
                  <a:cubicBezTo>
                    <a:pt x="707" y="1674"/>
                    <a:pt x="925" y="1752"/>
                    <a:pt x="1141" y="1752"/>
                  </a:cubicBezTo>
                  <a:cubicBezTo>
                    <a:pt x="1593" y="1752"/>
                    <a:pt x="2035" y="1409"/>
                    <a:pt x="2035" y="868"/>
                  </a:cubicBezTo>
                  <a:cubicBezTo>
                    <a:pt x="2035" y="401"/>
                    <a:pt x="1635" y="0"/>
                    <a:pt x="1168" y="0"/>
                  </a:cubicBezTo>
                  <a:close/>
                </a:path>
              </a:pathLst>
            </a:custGeom>
            <a:solidFill>
              <a:srgbClr val="3149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481;p46">
              <a:extLst>
                <a:ext uri="{FF2B5EF4-FFF2-40B4-BE49-F238E27FC236}">
                  <a16:creationId xmlns:a16="http://schemas.microsoft.com/office/drawing/2014/main" id="{34153EC3-5121-4069-BE8D-98CA3970038E}"/>
                </a:ext>
              </a:extLst>
            </p:cNvPr>
            <p:cNvSpPr/>
            <p:nvPr/>
          </p:nvSpPr>
          <p:spPr>
            <a:xfrm flipH="1">
              <a:off x="564325" y="4638050"/>
              <a:ext cx="182675" cy="131775"/>
            </a:xfrm>
            <a:custGeom>
              <a:avLst/>
              <a:gdLst/>
              <a:ahLst/>
              <a:cxnLst/>
              <a:rect l="l" t="t" r="r" b="b"/>
              <a:pathLst>
                <a:path w="7307" h="5271" extrusionOk="0">
                  <a:moveTo>
                    <a:pt x="3618" y="493"/>
                  </a:moveTo>
                  <a:cubicBezTo>
                    <a:pt x="4721" y="493"/>
                    <a:pt x="5772" y="1351"/>
                    <a:pt x="5772" y="2636"/>
                  </a:cubicBezTo>
                  <a:cubicBezTo>
                    <a:pt x="5772" y="3836"/>
                    <a:pt x="4804" y="4804"/>
                    <a:pt x="3637" y="4804"/>
                  </a:cubicBezTo>
                  <a:cubicBezTo>
                    <a:pt x="1702" y="4804"/>
                    <a:pt x="735" y="2469"/>
                    <a:pt x="2102" y="1134"/>
                  </a:cubicBezTo>
                  <a:cubicBezTo>
                    <a:pt x="2546" y="691"/>
                    <a:pt x="3088" y="493"/>
                    <a:pt x="3618" y="493"/>
                  </a:cubicBezTo>
                  <a:close/>
                  <a:moveTo>
                    <a:pt x="3637" y="0"/>
                  </a:moveTo>
                  <a:cubicBezTo>
                    <a:pt x="334" y="0"/>
                    <a:pt x="1" y="4804"/>
                    <a:pt x="3270" y="5271"/>
                  </a:cubicBezTo>
                  <a:lnTo>
                    <a:pt x="4571" y="5104"/>
                  </a:lnTo>
                  <a:cubicBezTo>
                    <a:pt x="7306" y="4070"/>
                    <a:pt x="6572" y="0"/>
                    <a:pt x="3637" y="0"/>
                  </a:cubicBezTo>
                  <a:close/>
                </a:path>
              </a:pathLst>
            </a:custGeom>
            <a:solidFill>
              <a:srgbClr val="FFF3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482;p46">
              <a:extLst>
                <a:ext uri="{FF2B5EF4-FFF2-40B4-BE49-F238E27FC236}">
                  <a16:creationId xmlns:a16="http://schemas.microsoft.com/office/drawing/2014/main" id="{B221D457-DB20-4947-97D0-7CC3559AEB3D}"/>
                </a:ext>
              </a:extLst>
            </p:cNvPr>
            <p:cNvSpPr/>
            <p:nvPr/>
          </p:nvSpPr>
          <p:spPr>
            <a:xfrm flipH="1">
              <a:off x="249100" y="4533800"/>
              <a:ext cx="107625" cy="106775"/>
            </a:xfrm>
            <a:custGeom>
              <a:avLst/>
              <a:gdLst/>
              <a:ahLst/>
              <a:cxnLst/>
              <a:rect l="l" t="t" r="r" b="b"/>
              <a:pathLst>
                <a:path w="4305" h="4271" extrusionOk="0">
                  <a:moveTo>
                    <a:pt x="2136" y="668"/>
                  </a:moveTo>
                  <a:cubicBezTo>
                    <a:pt x="2970" y="668"/>
                    <a:pt x="3637" y="1335"/>
                    <a:pt x="3637" y="2169"/>
                  </a:cubicBezTo>
                  <a:cubicBezTo>
                    <a:pt x="3637" y="2969"/>
                    <a:pt x="2970" y="3637"/>
                    <a:pt x="2136" y="3637"/>
                  </a:cubicBezTo>
                  <a:lnTo>
                    <a:pt x="2069" y="3637"/>
                  </a:lnTo>
                  <a:cubicBezTo>
                    <a:pt x="1269" y="3603"/>
                    <a:pt x="635" y="2936"/>
                    <a:pt x="635" y="2169"/>
                  </a:cubicBezTo>
                  <a:cubicBezTo>
                    <a:pt x="668" y="1368"/>
                    <a:pt x="1269" y="701"/>
                    <a:pt x="2069" y="668"/>
                  </a:cubicBezTo>
                  <a:close/>
                  <a:moveTo>
                    <a:pt x="2069" y="1"/>
                  </a:moveTo>
                  <a:cubicBezTo>
                    <a:pt x="935" y="34"/>
                    <a:pt x="1" y="968"/>
                    <a:pt x="1" y="2136"/>
                  </a:cubicBezTo>
                  <a:cubicBezTo>
                    <a:pt x="1" y="3270"/>
                    <a:pt x="902" y="4237"/>
                    <a:pt x="2069" y="4270"/>
                  </a:cubicBezTo>
                  <a:lnTo>
                    <a:pt x="2136" y="4270"/>
                  </a:lnTo>
                  <a:cubicBezTo>
                    <a:pt x="3337" y="4270"/>
                    <a:pt x="4304" y="3303"/>
                    <a:pt x="4304" y="2102"/>
                  </a:cubicBezTo>
                  <a:cubicBezTo>
                    <a:pt x="4271" y="935"/>
                    <a:pt x="3337" y="1"/>
                    <a:pt x="2136" y="1"/>
                  </a:cubicBezTo>
                  <a:close/>
                </a:path>
              </a:pathLst>
            </a:custGeom>
            <a:solidFill>
              <a:srgbClr val="FE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483;p46">
              <a:extLst>
                <a:ext uri="{FF2B5EF4-FFF2-40B4-BE49-F238E27FC236}">
                  <a16:creationId xmlns:a16="http://schemas.microsoft.com/office/drawing/2014/main" id="{FE5929B9-4FA3-4A63-A373-941289AD4957}"/>
                </a:ext>
              </a:extLst>
            </p:cNvPr>
            <p:cNvSpPr/>
            <p:nvPr/>
          </p:nvSpPr>
          <p:spPr>
            <a:xfrm flipH="1">
              <a:off x="264950" y="4549650"/>
              <a:ext cx="75075" cy="74250"/>
            </a:xfrm>
            <a:custGeom>
              <a:avLst/>
              <a:gdLst/>
              <a:ahLst/>
              <a:cxnLst/>
              <a:rect l="l" t="t" r="r" b="b"/>
              <a:pathLst>
                <a:path w="3003" h="2970" extrusionOk="0">
                  <a:moveTo>
                    <a:pt x="1522" y="699"/>
                  </a:moveTo>
                  <a:cubicBezTo>
                    <a:pt x="1966" y="699"/>
                    <a:pt x="2335" y="1086"/>
                    <a:pt x="2335" y="1535"/>
                  </a:cubicBezTo>
                  <a:cubicBezTo>
                    <a:pt x="2335" y="2002"/>
                    <a:pt x="1968" y="2369"/>
                    <a:pt x="1468" y="2369"/>
                  </a:cubicBezTo>
                  <a:lnTo>
                    <a:pt x="1401" y="2369"/>
                  </a:lnTo>
                  <a:cubicBezTo>
                    <a:pt x="967" y="2335"/>
                    <a:pt x="601" y="1969"/>
                    <a:pt x="601" y="1535"/>
                  </a:cubicBezTo>
                  <a:cubicBezTo>
                    <a:pt x="634" y="1068"/>
                    <a:pt x="967" y="734"/>
                    <a:pt x="1401" y="701"/>
                  </a:cubicBezTo>
                  <a:lnTo>
                    <a:pt x="1468" y="701"/>
                  </a:lnTo>
                  <a:cubicBezTo>
                    <a:pt x="1486" y="700"/>
                    <a:pt x="1504" y="699"/>
                    <a:pt x="1522" y="699"/>
                  </a:cubicBezTo>
                  <a:close/>
                  <a:moveTo>
                    <a:pt x="1401" y="0"/>
                  </a:moveTo>
                  <a:cubicBezTo>
                    <a:pt x="601" y="34"/>
                    <a:pt x="0" y="701"/>
                    <a:pt x="0" y="1502"/>
                  </a:cubicBezTo>
                  <a:cubicBezTo>
                    <a:pt x="0" y="2269"/>
                    <a:pt x="601" y="2936"/>
                    <a:pt x="1401" y="2969"/>
                  </a:cubicBezTo>
                  <a:lnTo>
                    <a:pt x="1501" y="2969"/>
                  </a:lnTo>
                  <a:cubicBezTo>
                    <a:pt x="2302" y="2969"/>
                    <a:pt x="3002" y="2302"/>
                    <a:pt x="3002" y="1468"/>
                  </a:cubicBezTo>
                  <a:cubicBezTo>
                    <a:pt x="2969" y="668"/>
                    <a:pt x="2302" y="0"/>
                    <a:pt x="1468" y="0"/>
                  </a:cubicBezTo>
                  <a:close/>
                </a:path>
              </a:pathLst>
            </a:custGeom>
            <a:solidFill>
              <a:srgbClr val="D1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484;p46">
              <a:extLst>
                <a:ext uri="{FF2B5EF4-FFF2-40B4-BE49-F238E27FC236}">
                  <a16:creationId xmlns:a16="http://schemas.microsoft.com/office/drawing/2014/main" id="{11B17589-1BCF-4BDF-907D-7202833BF118}"/>
                </a:ext>
              </a:extLst>
            </p:cNvPr>
            <p:cNvSpPr/>
            <p:nvPr/>
          </p:nvSpPr>
          <p:spPr>
            <a:xfrm flipH="1">
              <a:off x="280800" y="4566275"/>
              <a:ext cx="44225" cy="41775"/>
            </a:xfrm>
            <a:custGeom>
              <a:avLst/>
              <a:gdLst/>
              <a:ahLst/>
              <a:cxnLst/>
              <a:rect l="l" t="t" r="r" b="b"/>
              <a:pathLst>
                <a:path w="1769" h="1671" extrusionOk="0">
                  <a:moveTo>
                    <a:pt x="927" y="1"/>
                  </a:moveTo>
                  <a:cubicBezTo>
                    <a:pt x="907" y="1"/>
                    <a:pt x="888" y="1"/>
                    <a:pt x="868" y="3"/>
                  </a:cubicBezTo>
                  <a:lnTo>
                    <a:pt x="801" y="3"/>
                  </a:lnTo>
                  <a:cubicBezTo>
                    <a:pt x="367" y="36"/>
                    <a:pt x="34" y="370"/>
                    <a:pt x="1" y="837"/>
                  </a:cubicBezTo>
                  <a:cubicBezTo>
                    <a:pt x="1" y="1270"/>
                    <a:pt x="367" y="1637"/>
                    <a:pt x="801" y="1670"/>
                  </a:cubicBezTo>
                  <a:lnTo>
                    <a:pt x="901" y="1670"/>
                  </a:lnTo>
                  <a:cubicBezTo>
                    <a:pt x="1368" y="1670"/>
                    <a:pt x="1768" y="1304"/>
                    <a:pt x="1768" y="803"/>
                  </a:cubicBezTo>
                  <a:cubicBezTo>
                    <a:pt x="1737" y="356"/>
                    <a:pt x="1368" y="1"/>
                    <a:pt x="927" y="1"/>
                  </a:cubicBezTo>
                  <a:close/>
                </a:path>
              </a:pathLst>
            </a:custGeom>
            <a:solidFill>
              <a:srgbClr val="3149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485;p46">
              <a:extLst>
                <a:ext uri="{FF2B5EF4-FFF2-40B4-BE49-F238E27FC236}">
                  <a16:creationId xmlns:a16="http://schemas.microsoft.com/office/drawing/2014/main" id="{BCC51C56-A772-4CE3-8726-292F12F9D230}"/>
                </a:ext>
              </a:extLst>
            </p:cNvPr>
            <p:cNvSpPr/>
            <p:nvPr/>
          </p:nvSpPr>
          <p:spPr>
            <a:xfrm flipH="1">
              <a:off x="236600" y="4521300"/>
              <a:ext cx="133450" cy="131775"/>
            </a:xfrm>
            <a:custGeom>
              <a:avLst/>
              <a:gdLst/>
              <a:ahLst/>
              <a:cxnLst/>
              <a:rect l="l" t="t" r="r" b="b"/>
              <a:pathLst>
                <a:path w="5338" h="5271" extrusionOk="0">
                  <a:moveTo>
                    <a:pt x="2669" y="501"/>
                  </a:moveTo>
                  <a:cubicBezTo>
                    <a:pt x="3836" y="501"/>
                    <a:pt x="4804" y="1468"/>
                    <a:pt x="4804" y="2669"/>
                  </a:cubicBezTo>
                  <a:cubicBezTo>
                    <a:pt x="4804" y="3836"/>
                    <a:pt x="3870" y="4770"/>
                    <a:pt x="2669" y="4804"/>
                  </a:cubicBezTo>
                  <a:lnTo>
                    <a:pt x="2602" y="4804"/>
                  </a:lnTo>
                  <a:cubicBezTo>
                    <a:pt x="1435" y="4770"/>
                    <a:pt x="501" y="3803"/>
                    <a:pt x="501" y="2636"/>
                  </a:cubicBezTo>
                  <a:cubicBezTo>
                    <a:pt x="534" y="1501"/>
                    <a:pt x="1435" y="567"/>
                    <a:pt x="2602" y="501"/>
                  </a:cubicBezTo>
                  <a:close/>
                  <a:moveTo>
                    <a:pt x="2602" y="0"/>
                  </a:moveTo>
                  <a:cubicBezTo>
                    <a:pt x="1168" y="34"/>
                    <a:pt x="34" y="1201"/>
                    <a:pt x="0" y="2636"/>
                  </a:cubicBezTo>
                  <a:cubicBezTo>
                    <a:pt x="0" y="4037"/>
                    <a:pt x="1168" y="5237"/>
                    <a:pt x="2602" y="5271"/>
                  </a:cubicBezTo>
                  <a:lnTo>
                    <a:pt x="2669" y="5271"/>
                  </a:lnTo>
                  <a:cubicBezTo>
                    <a:pt x="4137" y="5271"/>
                    <a:pt x="5304" y="4070"/>
                    <a:pt x="5304" y="2602"/>
                  </a:cubicBezTo>
                  <a:lnTo>
                    <a:pt x="5337" y="2636"/>
                  </a:lnTo>
                  <a:cubicBezTo>
                    <a:pt x="5304" y="2335"/>
                    <a:pt x="5271" y="2035"/>
                    <a:pt x="5171" y="1768"/>
                  </a:cubicBezTo>
                  <a:lnTo>
                    <a:pt x="3536" y="134"/>
                  </a:lnTo>
                  <a:cubicBezTo>
                    <a:pt x="3269" y="34"/>
                    <a:pt x="2969" y="0"/>
                    <a:pt x="2669" y="0"/>
                  </a:cubicBezTo>
                  <a:close/>
                </a:path>
              </a:pathLst>
            </a:custGeom>
            <a:solidFill>
              <a:srgbClr val="FFF3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486;p46">
              <a:extLst>
                <a:ext uri="{FF2B5EF4-FFF2-40B4-BE49-F238E27FC236}">
                  <a16:creationId xmlns:a16="http://schemas.microsoft.com/office/drawing/2014/main" id="{262CEF94-5B6B-44B2-B1CB-F1D5C421338B}"/>
                </a:ext>
              </a:extLst>
            </p:cNvPr>
            <p:cNvSpPr/>
            <p:nvPr/>
          </p:nvSpPr>
          <p:spPr>
            <a:xfrm flipH="1">
              <a:off x="137375" y="4650550"/>
              <a:ext cx="104250" cy="57575"/>
            </a:xfrm>
            <a:custGeom>
              <a:avLst/>
              <a:gdLst/>
              <a:ahLst/>
              <a:cxnLst/>
              <a:rect l="l" t="t" r="r" b="b"/>
              <a:pathLst>
                <a:path w="4170" h="2303" extrusionOk="0">
                  <a:moveTo>
                    <a:pt x="2168" y="1"/>
                  </a:moveTo>
                  <a:cubicBezTo>
                    <a:pt x="968" y="1"/>
                    <a:pt x="0" y="968"/>
                    <a:pt x="0" y="2136"/>
                  </a:cubicBezTo>
                  <a:lnTo>
                    <a:pt x="0" y="2302"/>
                  </a:lnTo>
                  <a:lnTo>
                    <a:pt x="634" y="2169"/>
                  </a:lnTo>
                  <a:lnTo>
                    <a:pt x="634" y="2136"/>
                  </a:lnTo>
                  <a:cubicBezTo>
                    <a:pt x="634" y="1196"/>
                    <a:pt x="1395" y="653"/>
                    <a:pt x="2156" y="653"/>
                  </a:cubicBezTo>
                  <a:cubicBezTo>
                    <a:pt x="2718" y="653"/>
                    <a:pt x="3281" y="950"/>
                    <a:pt x="3536" y="1602"/>
                  </a:cubicBezTo>
                  <a:lnTo>
                    <a:pt x="4170" y="1468"/>
                  </a:lnTo>
                  <a:cubicBezTo>
                    <a:pt x="3903" y="601"/>
                    <a:pt x="3069" y="1"/>
                    <a:pt x="2168" y="1"/>
                  </a:cubicBezTo>
                  <a:close/>
                </a:path>
              </a:pathLst>
            </a:custGeom>
            <a:solidFill>
              <a:srgbClr val="FE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487;p46">
              <a:extLst>
                <a:ext uri="{FF2B5EF4-FFF2-40B4-BE49-F238E27FC236}">
                  <a16:creationId xmlns:a16="http://schemas.microsoft.com/office/drawing/2014/main" id="{D4C6FA7B-C73C-4E02-9966-BDF336F98085}"/>
                </a:ext>
              </a:extLst>
            </p:cNvPr>
            <p:cNvSpPr/>
            <p:nvPr/>
          </p:nvSpPr>
          <p:spPr>
            <a:xfrm flipH="1">
              <a:off x="354800" y="4638050"/>
              <a:ext cx="153700" cy="107600"/>
            </a:xfrm>
            <a:custGeom>
              <a:avLst/>
              <a:gdLst/>
              <a:ahLst/>
              <a:cxnLst/>
              <a:rect l="l" t="t" r="r" b="b"/>
              <a:pathLst>
                <a:path w="6148" h="4304" extrusionOk="0">
                  <a:moveTo>
                    <a:pt x="3470" y="0"/>
                  </a:moveTo>
                  <a:cubicBezTo>
                    <a:pt x="1235" y="0"/>
                    <a:pt x="1" y="2535"/>
                    <a:pt x="1369" y="4303"/>
                  </a:cubicBezTo>
                  <a:lnTo>
                    <a:pt x="1969" y="4203"/>
                  </a:lnTo>
                  <a:cubicBezTo>
                    <a:pt x="635" y="2969"/>
                    <a:pt x="1335" y="768"/>
                    <a:pt x="3103" y="501"/>
                  </a:cubicBezTo>
                  <a:cubicBezTo>
                    <a:pt x="3218" y="484"/>
                    <a:pt x="3331" y="475"/>
                    <a:pt x="3442" y="475"/>
                  </a:cubicBezTo>
                  <a:cubicBezTo>
                    <a:pt x="5062" y="475"/>
                    <a:pt x="6148" y="2235"/>
                    <a:pt x="5305" y="3703"/>
                  </a:cubicBezTo>
                  <a:lnTo>
                    <a:pt x="5905" y="3603"/>
                  </a:lnTo>
                  <a:cubicBezTo>
                    <a:pt x="6039" y="3303"/>
                    <a:pt x="6105" y="2969"/>
                    <a:pt x="6105" y="2636"/>
                  </a:cubicBezTo>
                  <a:cubicBezTo>
                    <a:pt x="6105" y="1201"/>
                    <a:pt x="4904" y="0"/>
                    <a:pt x="3470" y="0"/>
                  </a:cubicBezTo>
                  <a:close/>
                </a:path>
              </a:pathLst>
            </a:custGeom>
            <a:solidFill>
              <a:srgbClr val="FFF3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488;p46">
              <a:extLst>
                <a:ext uri="{FF2B5EF4-FFF2-40B4-BE49-F238E27FC236}">
                  <a16:creationId xmlns:a16="http://schemas.microsoft.com/office/drawing/2014/main" id="{ECEE7521-BC3C-4622-8C00-D58A75A91CEA}"/>
                </a:ext>
              </a:extLst>
            </p:cNvPr>
            <p:cNvSpPr/>
            <p:nvPr/>
          </p:nvSpPr>
          <p:spPr>
            <a:xfrm flipH="1">
              <a:off x="618550" y="4666400"/>
              <a:ext cx="88425" cy="75125"/>
            </a:xfrm>
            <a:custGeom>
              <a:avLst/>
              <a:gdLst/>
              <a:ahLst/>
              <a:cxnLst/>
              <a:rect l="l" t="t" r="r" b="b"/>
              <a:pathLst>
                <a:path w="3537" h="3005" extrusionOk="0">
                  <a:moveTo>
                    <a:pt x="2029" y="634"/>
                  </a:moveTo>
                  <a:cubicBezTo>
                    <a:pt x="2479" y="634"/>
                    <a:pt x="2903" y="985"/>
                    <a:pt x="2903" y="1502"/>
                  </a:cubicBezTo>
                  <a:cubicBezTo>
                    <a:pt x="2903" y="2002"/>
                    <a:pt x="2503" y="2369"/>
                    <a:pt x="2036" y="2369"/>
                  </a:cubicBezTo>
                  <a:cubicBezTo>
                    <a:pt x="1235" y="2369"/>
                    <a:pt x="868" y="1435"/>
                    <a:pt x="1402" y="901"/>
                  </a:cubicBezTo>
                  <a:cubicBezTo>
                    <a:pt x="1587" y="716"/>
                    <a:pt x="1811" y="634"/>
                    <a:pt x="2029" y="634"/>
                  </a:cubicBezTo>
                  <a:close/>
                  <a:moveTo>
                    <a:pt x="2036" y="0"/>
                  </a:moveTo>
                  <a:cubicBezTo>
                    <a:pt x="701" y="0"/>
                    <a:pt x="1" y="1635"/>
                    <a:pt x="968" y="2569"/>
                  </a:cubicBezTo>
                  <a:cubicBezTo>
                    <a:pt x="1269" y="2870"/>
                    <a:pt x="1642" y="3004"/>
                    <a:pt x="2010" y="3004"/>
                  </a:cubicBezTo>
                  <a:cubicBezTo>
                    <a:pt x="2785" y="3004"/>
                    <a:pt x="3537" y="2406"/>
                    <a:pt x="3537" y="1502"/>
                  </a:cubicBezTo>
                  <a:cubicBezTo>
                    <a:pt x="3537" y="668"/>
                    <a:pt x="2836" y="0"/>
                    <a:pt x="2036" y="0"/>
                  </a:cubicBezTo>
                  <a:close/>
                </a:path>
              </a:pathLst>
            </a:custGeom>
            <a:solidFill>
              <a:srgbClr val="D1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489;p46">
              <a:extLst>
                <a:ext uri="{FF2B5EF4-FFF2-40B4-BE49-F238E27FC236}">
                  <a16:creationId xmlns:a16="http://schemas.microsoft.com/office/drawing/2014/main" id="{05CC7ECF-8FB2-4FBB-A09F-6C77C47B5DF5}"/>
                </a:ext>
              </a:extLst>
            </p:cNvPr>
            <p:cNvSpPr/>
            <p:nvPr/>
          </p:nvSpPr>
          <p:spPr>
            <a:xfrm flipH="1">
              <a:off x="124850" y="4638050"/>
              <a:ext cx="129300" cy="71750"/>
            </a:xfrm>
            <a:custGeom>
              <a:avLst/>
              <a:gdLst/>
              <a:ahLst/>
              <a:cxnLst/>
              <a:rect l="l" t="t" r="r" b="b"/>
              <a:pathLst>
                <a:path w="5172" h="2870" extrusionOk="0">
                  <a:moveTo>
                    <a:pt x="2669" y="0"/>
                  </a:moveTo>
                  <a:cubicBezTo>
                    <a:pt x="1202" y="0"/>
                    <a:pt x="1" y="1168"/>
                    <a:pt x="1" y="2636"/>
                  </a:cubicBezTo>
                  <a:cubicBezTo>
                    <a:pt x="1" y="2736"/>
                    <a:pt x="1" y="2802"/>
                    <a:pt x="1" y="2869"/>
                  </a:cubicBezTo>
                  <a:lnTo>
                    <a:pt x="501" y="2802"/>
                  </a:lnTo>
                  <a:lnTo>
                    <a:pt x="501" y="2636"/>
                  </a:lnTo>
                  <a:cubicBezTo>
                    <a:pt x="539" y="1296"/>
                    <a:pt x="1612" y="533"/>
                    <a:pt x="2682" y="533"/>
                  </a:cubicBezTo>
                  <a:cubicBezTo>
                    <a:pt x="3503" y="533"/>
                    <a:pt x="4323" y="983"/>
                    <a:pt x="4671" y="1968"/>
                  </a:cubicBezTo>
                  <a:lnTo>
                    <a:pt x="5171" y="1868"/>
                  </a:lnTo>
                  <a:cubicBezTo>
                    <a:pt x="5171" y="1802"/>
                    <a:pt x="5138" y="1735"/>
                    <a:pt x="5138" y="1668"/>
                  </a:cubicBezTo>
                  <a:lnTo>
                    <a:pt x="3637" y="167"/>
                  </a:lnTo>
                  <a:cubicBezTo>
                    <a:pt x="3303" y="67"/>
                    <a:pt x="3003" y="0"/>
                    <a:pt x="2669" y="0"/>
                  </a:cubicBezTo>
                  <a:close/>
                </a:path>
              </a:pathLst>
            </a:custGeom>
            <a:solidFill>
              <a:srgbClr val="FFF3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490;p46">
              <a:extLst>
                <a:ext uri="{FF2B5EF4-FFF2-40B4-BE49-F238E27FC236}">
                  <a16:creationId xmlns:a16="http://schemas.microsoft.com/office/drawing/2014/main" id="{2D96DA60-0E5F-415E-9074-A73277FD29DC}"/>
                </a:ext>
              </a:extLst>
            </p:cNvPr>
            <p:cNvSpPr/>
            <p:nvPr/>
          </p:nvSpPr>
          <p:spPr>
            <a:xfrm flipH="1">
              <a:off x="152375" y="4666400"/>
              <a:ext cx="72575" cy="38375"/>
            </a:xfrm>
            <a:custGeom>
              <a:avLst/>
              <a:gdLst/>
              <a:ahLst/>
              <a:cxnLst/>
              <a:rect l="l" t="t" r="r" b="b"/>
              <a:pathLst>
                <a:path w="2903" h="1535" extrusionOk="0">
                  <a:moveTo>
                    <a:pt x="1501" y="0"/>
                  </a:moveTo>
                  <a:cubicBezTo>
                    <a:pt x="668" y="0"/>
                    <a:pt x="0" y="668"/>
                    <a:pt x="0" y="1502"/>
                  </a:cubicBezTo>
                  <a:lnTo>
                    <a:pt x="0" y="1535"/>
                  </a:lnTo>
                  <a:lnTo>
                    <a:pt x="634" y="1401"/>
                  </a:lnTo>
                  <a:cubicBezTo>
                    <a:pt x="668" y="968"/>
                    <a:pt x="1034" y="634"/>
                    <a:pt x="1501" y="634"/>
                  </a:cubicBezTo>
                  <a:cubicBezTo>
                    <a:pt x="1802" y="634"/>
                    <a:pt x="2102" y="801"/>
                    <a:pt x="2269" y="1101"/>
                  </a:cubicBezTo>
                  <a:cubicBezTo>
                    <a:pt x="2469" y="1035"/>
                    <a:pt x="2702" y="1001"/>
                    <a:pt x="2902" y="968"/>
                  </a:cubicBezTo>
                  <a:cubicBezTo>
                    <a:pt x="2669" y="401"/>
                    <a:pt x="2102" y="0"/>
                    <a:pt x="1501" y="0"/>
                  </a:cubicBezTo>
                  <a:close/>
                </a:path>
              </a:pathLst>
            </a:custGeom>
            <a:solidFill>
              <a:srgbClr val="D1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491;p46">
              <a:extLst>
                <a:ext uri="{FF2B5EF4-FFF2-40B4-BE49-F238E27FC236}">
                  <a16:creationId xmlns:a16="http://schemas.microsoft.com/office/drawing/2014/main" id="{F38711BE-7958-4FC8-BB8D-F74DCC243273}"/>
                </a:ext>
              </a:extLst>
            </p:cNvPr>
            <p:cNvSpPr/>
            <p:nvPr/>
          </p:nvSpPr>
          <p:spPr>
            <a:xfrm flipH="1">
              <a:off x="168225" y="4682250"/>
              <a:ext cx="40875" cy="19200"/>
            </a:xfrm>
            <a:custGeom>
              <a:avLst/>
              <a:gdLst/>
              <a:ahLst/>
              <a:cxnLst/>
              <a:rect l="l" t="t" r="r" b="b"/>
              <a:pathLst>
                <a:path w="1635" h="768" extrusionOk="0">
                  <a:moveTo>
                    <a:pt x="867" y="0"/>
                  </a:moveTo>
                  <a:cubicBezTo>
                    <a:pt x="400" y="0"/>
                    <a:pt x="34" y="334"/>
                    <a:pt x="0" y="767"/>
                  </a:cubicBezTo>
                  <a:lnTo>
                    <a:pt x="1635" y="467"/>
                  </a:lnTo>
                  <a:cubicBezTo>
                    <a:pt x="1468" y="167"/>
                    <a:pt x="1168" y="0"/>
                    <a:pt x="867" y="0"/>
                  </a:cubicBezTo>
                  <a:close/>
                </a:path>
              </a:pathLst>
            </a:custGeom>
            <a:solidFill>
              <a:srgbClr val="3149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492;p46">
              <a:extLst>
                <a:ext uri="{FF2B5EF4-FFF2-40B4-BE49-F238E27FC236}">
                  <a16:creationId xmlns:a16="http://schemas.microsoft.com/office/drawing/2014/main" id="{2C06925C-B186-41E0-B34D-04DC343AA829}"/>
                </a:ext>
              </a:extLst>
            </p:cNvPr>
            <p:cNvSpPr/>
            <p:nvPr/>
          </p:nvSpPr>
          <p:spPr>
            <a:xfrm flipH="1">
              <a:off x="500125" y="4549650"/>
              <a:ext cx="75075" cy="74250"/>
            </a:xfrm>
            <a:custGeom>
              <a:avLst/>
              <a:gdLst/>
              <a:ahLst/>
              <a:cxnLst/>
              <a:rect l="l" t="t" r="r" b="b"/>
              <a:pathLst>
                <a:path w="3003" h="2970" extrusionOk="0">
                  <a:moveTo>
                    <a:pt x="1556" y="699"/>
                  </a:moveTo>
                  <a:cubicBezTo>
                    <a:pt x="1999" y="699"/>
                    <a:pt x="2369" y="1086"/>
                    <a:pt x="2369" y="1535"/>
                  </a:cubicBezTo>
                  <a:cubicBezTo>
                    <a:pt x="2369" y="2002"/>
                    <a:pt x="2002" y="2369"/>
                    <a:pt x="1501" y="2369"/>
                  </a:cubicBezTo>
                  <a:lnTo>
                    <a:pt x="1435" y="2369"/>
                  </a:lnTo>
                  <a:cubicBezTo>
                    <a:pt x="1001" y="2335"/>
                    <a:pt x="634" y="1969"/>
                    <a:pt x="634" y="1535"/>
                  </a:cubicBezTo>
                  <a:cubicBezTo>
                    <a:pt x="668" y="1068"/>
                    <a:pt x="1001" y="734"/>
                    <a:pt x="1435" y="701"/>
                  </a:cubicBezTo>
                  <a:lnTo>
                    <a:pt x="1501" y="701"/>
                  </a:lnTo>
                  <a:cubicBezTo>
                    <a:pt x="1520" y="700"/>
                    <a:pt x="1538" y="699"/>
                    <a:pt x="1556" y="699"/>
                  </a:cubicBezTo>
                  <a:close/>
                  <a:moveTo>
                    <a:pt x="1435" y="0"/>
                  </a:moveTo>
                  <a:cubicBezTo>
                    <a:pt x="634" y="34"/>
                    <a:pt x="34" y="701"/>
                    <a:pt x="0" y="1502"/>
                  </a:cubicBezTo>
                  <a:cubicBezTo>
                    <a:pt x="0" y="2269"/>
                    <a:pt x="634" y="2936"/>
                    <a:pt x="1435" y="2969"/>
                  </a:cubicBezTo>
                  <a:lnTo>
                    <a:pt x="1501" y="2969"/>
                  </a:lnTo>
                  <a:cubicBezTo>
                    <a:pt x="2335" y="2969"/>
                    <a:pt x="3003" y="2302"/>
                    <a:pt x="3003" y="1468"/>
                  </a:cubicBezTo>
                  <a:cubicBezTo>
                    <a:pt x="3003" y="668"/>
                    <a:pt x="2335" y="0"/>
                    <a:pt x="1501" y="0"/>
                  </a:cubicBezTo>
                  <a:close/>
                </a:path>
              </a:pathLst>
            </a:custGeom>
            <a:solidFill>
              <a:srgbClr val="D1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493;p46">
              <a:extLst>
                <a:ext uri="{FF2B5EF4-FFF2-40B4-BE49-F238E27FC236}">
                  <a16:creationId xmlns:a16="http://schemas.microsoft.com/office/drawing/2014/main" id="{3B64E790-205A-422D-9F76-33D71EA99428}"/>
                </a:ext>
              </a:extLst>
            </p:cNvPr>
            <p:cNvSpPr/>
            <p:nvPr/>
          </p:nvSpPr>
          <p:spPr>
            <a:xfrm flipH="1">
              <a:off x="355025" y="4650550"/>
              <a:ext cx="139275" cy="92600"/>
            </a:xfrm>
            <a:custGeom>
              <a:avLst/>
              <a:gdLst/>
              <a:ahLst/>
              <a:cxnLst/>
              <a:rect l="l" t="t" r="r" b="b"/>
              <a:pathLst>
                <a:path w="5571" h="3704" extrusionOk="0">
                  <a:moveTo>
                    <a:pt x="2902" y="1"/>
                  </a:moveTo>
                  <a:cubicBezTo>
                    <a:pt x="934" y="1"/>
                    <a:pt x="0" y="2369"/>
                    <a:pt x="1401" y="3703"/>
                  </a:cubicBezTo>
                  <a:lnTo>
                    <a:pt x="2402" y="3570"/>
                  </a:lnTo>
                  <a:cubicBezTo>
                    <a:pt x="901" y="3036"/>
                    <a:pt x="1101" y="901"/>
                    <a:pt x="2669" y="668"/>
                  </a:cubicBezTo>
                  <a:cubicBezTo>
                    <a:pt x="2752" y="655"/>
                    <a:pt x="2834" y="649"/>
                    <a:pt x="2913" y="649"/>
                  </a:cubicBezTo>
                  <a:cubicBezTo>
                    <a:pt x="4288" y="649"/>
                    <a:pt x="4968" y="2485"/>
                    <a:pt x="3769" y="3336"/>
                  </a:cubicBezTo>
                  <a:lnTo>
                    <a:pt x="4770" y="3203"/>
                  </a:lnTo>
                  <a:cubicBezTo>
                    <a:pt x="5571" y="1769"/>
                    <a:pt x="4537" y="1"/>
                    <a:pt x="2902" y="1"/>
                  </a:cubicBezTo>
                  <a:close/>
                </a:path>
              </a:pathLst>
            </a:custGeom>
            <a:solidFill>
              <a:srgbClr val="FE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494;p46">
              <a:extLst>
                <a:ext uri="{FF2B5EF4-FFF2-40B4-BE49-F238E27FC236}">
                  <a16:creationId xmlns:a16="http://schemas.microsoft.com/office/drawing/2014/main" id="{62CD75A2-CC16-4431-AE2E-928BFC5F190E}"/>
                </a:ext>
              </a:extLst>
            </p:cNvPr>
            <p:cNvSpPr/>
            <p:nvPr/>
          </p:nvSpPr>
          <p:spPr>
            <a:xfrm flipH="1">
              <a:off x="2390650" y="4566325"/>
              <a:ext cx="43375" cy="42550"/>
            </a:xfrm>
            <a:custGeom>
              <a:avLst/>
              <a:gdLst/>
              <a:ahLst/>
              <a:cxnLst/>
              <a:rect l="l" t="t" r="r" b="b"/>
              <a:pathLst>
                <a:path w="1735" h="1702" extrusionOk="0">
                  <a:moveTo>
                    <a:pt x="801" y="1"/>
                  </a:moveTo>
                  <a:cubicBezTo>
                    <a:pt x="367" y="34"/>
                    <a:pt x="34" y="401"/>
                    <a:pt x="0" y="835"/>
                  </a:cubicBezTo>
                  <a:cubicBezTo>
                    <a:pt x="0" y="1302"/>
                    <a:pt x="367" y="1668"/>
                    <a:pt x="801" y="1702"/>
                  </a:cubicBezTo>
                  <a:lnTo>
                    <a:pt x="868" y="1702"/>
                  </a:lnTo>
                  <a:cubicBezTo>
                    <a:pt x="1368" y="1702"/>
                    <a:pt x="1735" y="1335"/>
                    <a:pt x="1735" y="835"/>
                  </a:cubicBez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rgbClr val="3149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495;p46">
              <a:extLst>
                <a:ext uri="{FF2B5EF4-FFF2-40B4-BE49-F238E27FC236}">
                  <a16:creationId xmlns:a16="http://schemas.microsoft.com/office/drawing/2014/main" id="{AC398DA2-815A-4B81-96EE-8BA1A6D368FE}"/>
                </a:ext>
              </a:extLst>
            </p:cNvPr>
            <p:cNvSpPr/>
            <p:nvPr/>
          </p:nvSpPr>
          <p:spPr>
            <a:xfrm flipH="1">
              <a:off x="602700" y="4650550"/>
              <a:ext cx="125950" cy="107400"/>
            </a:xfrm>
            <a:custGeom>
              <a:avLst/>
              <a:gdLst/>
              <a:ahLst/>
              <a:cxnLst/>
              <a:rect l="l" t="t" r="r" b="b"/>
              <a:pathLst>
                <a:path w="5038" h="4296" extrusionOk="0">
                  <a:moveTo>
                    <a:pt x="2877" y="633"/>
                  </a:moveTo>
                  <a:cubicBezTo>
                    <a:pt x="3652" y="633"/>
                    <a:pt x="4404" y="1231"/>
                    <a:pt x="4404" y="2136"/>
                  </a:cubicBezTo>
                  <a:cubicBezTo>
                    <a:pt x="4404" y="2969"/>
                    <a:pt x="3703" y="3637"/>
                    <a:pt x="2903" y="3637"/>
                  </a:cubicBezTo>
                  <a:cubicBezTo>
                    <a:pt x="1568" y="3637"/>
                    <a:pt x="868" y="2035"/>
                    <a:pt x="1835" y="1068"/>
                  </a:cubicBezTo>
                  <a:cubicBezTo>
                    <a:pt x="2136" y="767"/>
                    <a:pt x="2509" y="633"/>
                    <a:pt x="2877" y="633"/>
                  </a:cubicBezTo>
                  <a:close/>
                  <a:moveTo>
                    <a:pt x="2903" y="1"/>
                  </a:moveTo>
                  <a:cubicBezTo>
                    <a:pt x="968" y="1"/>
                    <a:pt x="1" y="2302"/>
                    <a:pt x="1368" y="3670"/>
                  </a:cubicBezTo>
                  <a:cubicBezTo>
                    <a:pt x="1811" y="4101"/>
                    <a:pt x="2350" y="4296"/>
                    <a:pt x="2878" y="4296"/>
                  </a:cubicBezTo>
                  <a:cubicBezTo>
                    <a:pt x="3984" y="4296"/>
                    <a:pt x="5038" y="3445"/>
                    <a:pt x="5038" y="2136"/>
                  </a:cubicBezTo>
                  <a:cubicBezTo>
                    <a:pt x="5038" y="968"/>
                    <a:pt x="4070" y="1"/>
                    <a:pt x="2903" y="1"/>
                  </a:cubicBezTo>
                  <a:close/>
                </a:path>
              </a:pathLst>
            </a:custGeom>
            <a:solidFill>
              <a:srgbClr val="FE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496;p46">
              <a:extLst>
                <a:ext uri="{FF2B5EF4-FFF2-40B4-BE49-F238E27FC236}">
                  <a16:creationId xmlns:a16="http://schemas.microsoft.com/office/drawing/2014/main" id="{85425974-2657-47C4-BA4C-066E1E1B6413}"/>
                </a:ext>
              </a:extLst>
            </p:cNvPr>
            <p:cNvSpPr/>
            <p:nvPr/>
          </p:nvSpPr>
          <p:spPr>
            <a:xfrm flipH="1">
              <a:off x="515125" y="4566275"/>
              <a:ext cx="44225" cy="41775"/>
            </a:xfrm>
            <a:custGeom>
              <a:avLst/>
              <a:gdLst/>
              <a:ahLst/>
              <a:cxnLst/>
              <a:rect l="l" t="t" r="r" b="b"/>
              <a:pathLst>
                <a:path w="1769" h="1671" extrusionOk="0">
                  <a:moveTo>
                    <a:pt x="926" y="1"/>
                  </a:moveTo>
                  <a:cubicBezTo>
                    <a:pt x="907" y="1"/>
                    <a:pt x="887" y="1"/>
                    <a:pt x="867" y="3"/>
                  </a:cubicBezTo>
                  <a:lnTo>
                    <a:pt x="801" y="3"/>
                  </a:lnTo>
                  <a:cubicBezTo>
                    <a:pt x="367" y="36"/>
                    <a:pt x="34" y="370"/>
                    <a:pt x="0" y="837"/>
                  </a:cubicBezTo>
                  <a:cubicBezTo>
                    <a:pt x="0" y="1270"/>
                    <a:pt x="367" y="1637"/>
                    <a:pt x="801" y="1670"/>
                  </a:cubicBezTo>
                  <a:lnTo>
                    <a:pt x="901" y="1670"/>
                  </a:lnTo>
                  <a:cubicBezTo>
                    <a:pt x="1368" y="1670"/>
                    <a:pt x="1768" y="1304"/>
                    <a:pt x="1768" y="803"/>
                  </a:cubicBezTo>
                  <a:cubicBezTo>
                    <a:pt x="1736" y="356"/>
                    <a:pt x="1368" y="1"/>
                    <a:pt x="926" y="1"/>
                  </a:cubicBezTo>
                  <a:close/>
                </a:path>
              </a:pathLst>
            </a:custGeom>
            <a:solidFill>
              <a:srgbClr val="3149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497;p46">
              <a:extLst>
                <a:ext uri="{FF2B5EF4-FFF2-40B4-BE49-F238E27FC236}">
                  <a16:creationId xmlns:a16="http://schemas.microsoft.com/office/drawing/2014/main" id="{2B65F1E2-F81D-4465-B346-79B14AA307C9}"/>
                </a:ext>
              </a:extLst>
            </p:cNvPr>
            <p:cNvSpPr/>
            <p:nvPr/>
          </p:nvSpPr>
          <p:spPr>
            <a:xfrm flipH="1">
              <a:off x="483450" y="4533800"/>
              <a:ext cx="107600" cy="106775"/>
            </a:xfrm>
            <a:custGeom>
              <a:avLst/>
              <a:gdLst/>
              <a:ahLst/>
              <a:cxnLst/>
              <a:rect l="l" t="t" r="r" b="b"/>
              <a:pathLst>
                <a:path w="4304" h="4271" extrusionOk="0">
                  <a:moveTo>
                    <a:pt x="2135" y="668"/>
                  </a:moveTo>
                  <a:cubicBezTo>
                    <a:pt x="2969" y="668"/>
                    <a:pt x="3637" y="1335"/>
                    <a:pt x="3637" y="2169"/>
                  </a:cubicBezTo>
                  <a:cubicBezTo>
                    <a:pt x="3637" y="2969"/>
                    <a:pt x="2969" y="3637"/>
                    <a:pt x="2135" y="3637"/>
                  </a:cubicBezTo>
                  <a:lnTo>
                    <a:pt x="2069" y="3637"/>
                  </a:lnTo>
                  <a:cubicBezTo>
                    <a:pt x="1268" y="3603"/>
                    <a:pt x="634" y="2936"/>
                    <a:pt x="634" y="2169"/>
                  </a:cubicBezTo>
                  <a:cubicBezTo>
                    <a:pt x="668" y="1368"/>
                    <a:pt x="1268" y="701"/>
                    <a:pt x="2069" y="668"/>
                  </a:cubicBezTo>
                  <a:close/>
                  <a:moveTo>
                    <a:pt x="2069" y="1"/>
                  </a:moveTo>
                  <a:cubicBezTo>
                    <a:pt x="935" y="34"/>
                    <a:pt x="1" y="968"/>
                    <a:pt x="1" y="2136"/>
                  </a:cubicBezTo>
                  <a:cubicBezTo>
                    <a:pt x="1" y="3270"/>
                    <a:pt x="901" y="4237"/>
                    <a:pt x="2069" y="4270"/>
                  </a:cubicBezTo>
                  <a:lnTo>
                    <a:pt x="2135" y="4270"/>
                  </a:lnTo>
                  <a:cubicBezTo>
                    <a:pt x="3336" y="4270"/>
                    <a:pt x="4304" y="3303"/>
                    <a:pt x="4304" y="2102"/>
                  </a:cubicBezTo>
                  <a:cubicBezTo>
                    <a:pt x="4270" y="935"/>
                    <a:pt x="3336" y="1"/>
                    <a:pt x="2135" y="1"/>
                  </a:cubicBezTo>
                  <a:close/>
                </a:path>
              </a:pathLst>
            </a:custGeom>
            <a:solidFill>
              <a:srgbClr val="FE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498;p46">
              <a:extLst>
                <a:ext uri="{FF2B5EF4-FFF2-40B4-BE49-F238E27FC236}">
                  <a16:creationId xmlns:a16="http://schemas.microsoft.com/office/drawing/2014/main" id="{125D19C8-734F-4165-9760-D8B63966E39B}"/>
                </a:ext>
              </a:extLst>
            </p:cNvPr>
            <p:cNvSpPr/>
            <p:nvPr/>
          </p:nvSpPr>
          <p:spPr>
            <a:xfrm flipH="1">
              <a:off x="400050" y="4682250"/>
              <a:ext cx="50900" cy="43825"/>
            </a:xfrm>
            <a:custGeom>
              <a:avLst/>
              <a:gdLst/>
              <a:ahLst/>
              <a:cxnLst/>
              <a:rect l="l" t="t" r="r" b="b"/>
              <a:pathLst>
                <a:path w="2036" h="1753" extrusionOk="0">
                  <a:moveTo>
                    <a:pt x="1168" y="0"/>
                  </a:moveTo>
                  <a:cubicBezTo>
                    <a:pt x="368" y="0"/>
                    <a:pt x="1" y="934"/>
                    <a:pt x="534" y="1501"/>
                  </a:cubicBezTo>
                  <a:cubicBezTo>
                    <a:pt x="718" y="1674"/>
                    <a:pt x="940" y="1752"/>
                    <a:pt x="1156" y="1752"/>
                  </a:cubicBezTo>
                  <a:cubicBezTo>
                    <a:pt x="1608" y="1752"/>
                    <a:pt x="2035" y="1409"/>
                    <a:pt x="2035" y="868"/>
                  </a:cubicBezTo>
                  <a:cubicBezTo>
                    <a:pt x="2035" y="401"/>
                    <a:pt x="1635" y="0"/>
                    <a:pt x="1168" y="0"/>
                  </a:cubicBezTo>
                  <a:close/>
                </a:path>
              </a:pathLst>
            </a:custGeom>
            <a:solidFill>
              <a:srgbClr val="3149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499;p46">
              <a:extLst>
                <a:ext uri="{FF2B5EF4-FFF2-40B4-BE49-F238E27FC236}">
                  <a16:creationId xmlns:a16="http://schemas.microsoft.com/office/drawing/2014/main" id="{CA2213FE-0D13-4CFD-9927-56BC0390D89E}"/>
                </a:ext>
              </a:extLst>
            </p:cNvPr>
            <p:cNvSpPr/>
            <p:nvPr/>
          </p:nvSpPr>
          <p:spPr>
            <a:xfrm flipH="1">
              <a:off x="384200" y="4666250"/>
              <a:ext cx="84250" cy="73550"/>
            </a:xfrm>
            <a:custGeom>
              <a:avLst/>
              <a:gdLst/>
              <a:ahLst/>
              <a:cxnLst/>
              <a:rect l="l" t="t" r="r" b="b"/>
              <a:pathLst>
                <a:path w="3370" h="2942" extrusionOk="0">
                  <a:moveTo>
                    <a:pt x="1861" y="640"/>
                  </a:moveTo>
                  <a:cubicBezTo>
                    <a:pt x="2311" y="640"/>
                    <a:pt x="2735" y="991"/>
                    <a:pt x="2735" y="1508"/>
                  </a:cubicBezTo>
                  <a:cubicBezTo>
                    <a:pt x="2735" y="2008"/>
                    <a:pt x="2335" y="2375"/>
                    <a:pt x="1868" y="2375"/>
                  </a:cubicBezTo>
                  <a:cubicBezTo>
                    <a:pt x="1068" y="2375"/>
                    <a:pt x="701" y="1441"/>
                    <a:pt x="1234" y="907"/>
                  </a:cubicBezTo>
                  <a:cubicBezTo>
                    <a:pt x="1419" y="722"/>
                    <a:pt x="1643" y="640"/>
                    <a:pt x="1861" y="640"/>
                  </a:cubicBezTo>
                  <a:close/>
                  <a:moveTo>
                    <a:pt x="1838" y="1"/>
                  </a:moveTo>
                  <a:cubicBezTo>
                    <a:pt x="1552" y="1"/>
                    <a:pt x="1261" y="85"/>
                    <a:pt x="1001" y="273"/>
                  </a:cubicBezTo>
                  <a:cubicBezTo>
                    <a:pt x="0" y="1007"/>
                    <a:pt x="200" y="2542"/>
                    <a:pt x="1368" y="2942"/>
                  </a:cubicBezTo>
                  <a:lnTo>
                    <a:pt x="2735" y="2708"/>
                  </a:lnTo>
                  <a:cubicBezTo>
                    <a:pt x="3136" y="2442"/>
                    <a:pt x="3369" y="2008"/>
                    <a:pt x="3369" y="1508"/>
                  </a:cubicBezTo>
                  <a:cubicBezTo>
                    <a:pt x="3369" y="629"/>
                    <a:pt x="2620" y="1"/>
                    <a:pt x="1838" y="1"/>
                  </a:cubicBezTo>
                  <a:close/>
                </a:path>
              </a:pathLst>
            </a:custGeom>
            <a:solidFill>
              <a:srgbClr val="D1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500;p46">
              <a:extLst>
                <a:ext uri="{FF2B5EF4-FFF2-40B4-BE49-F238E27FC236}">
                  <a16:creationId xmlns:a16="http://schemas.microsoft.com/office/drawing/2014/main" id="{DAB08F46-90E0-41C7-AE84-2168F21CA5E8}"/>
                </a:ext>
              </a:extLst>
            </p:cNvPr>
            <p:cNvSpPr/>
            <p:nvPr/>
          </p:nvSpPr>
          <p:spPr>
            <a:xfrm flipH="1">
              <a:off x="470925" y="4521275"/>
              <a:ext cx="132625" cy="131800"/>
            </a:xfrm>
            <a:custGeom>
              <a:avLst/>
              <a:gdLst/>
              <a:ahLst/>
              <a:cxnLst/>
              <a:rect l="l" t="t" r="r" b="b"/>
              <a:pathLst>
                <a:path w="5305" h="5272" extrusionOk="0">
                  <a:moveTo>
                    <a:pt x="2635" y="502"/>
                  </a:moveTo>
                  <a:cubicBezTo>
                    <a:pt x="3836" y="502"/>
                    <a:pt x="4804" y="1469"/>
                    <a:pt x="4804" y="2670"/>
                  </a:cubicBezTo>
                  <a:cubicBezTo>
                    <a:pt x="4804" y="3837"/>
                    <a:pt x="3836" y="4805"/>
                    <a:pt x="2635" y="4805"/>
                  </a:cubicBezTo>
                  <a:lnTo>
                    <a:pt x="2569" y="4805"/>
                  </a:lnTo>
                  <a:cubicBezTo>
                    <a:pt x="1401" y="4771"/>
                    <a:pt x="501" y="3804"/>
                    <a:pt x="501" y="2637"/>
                  </a:cubicBezTo>
                  <a:cubicBezTo>
                    <a:pt x="501" y="1502"/>
                    <a:pt x="1435" y="535"/>
                    <a:pt x="2569" y="502"/>
                  </a:cubicBezTo>
                  <a:close/>
                  <a:moveTo>
                    <a:pt x="2695" y="1"/>
                  </a:moveTo>
                  <a:cubicBezTo>
                    <a:pt x="2675" y="1"/>
                    <a:pt x="2655" y="1"/>
                    <a:pt x="2635" y="1"/>
                  </a:cubicBezTo>
                  <a:lnTo>
                    <a:pt x="2569" y="1"/>
                  </a:lnTo>
                  <a:cubicBezTo>
                    <a:pt x="1134" y="35"/>
                    <a:pt x="0" y="1202"/>
                    <a:pt x="0" y="2637"/>
                  </a:cubicBezTo>
                  <a:cubicBezTo>
                    <a:pt x="0" y="4038"/>
                    <a:pt x="1134" y="5238"/>
                    <a:pt x="2569" y="5272"/>
                  </a:cubicBezTo>
                  <a:lnTo>
                    <a:pt x="2635" y="5272"/>
                  </a:lnTo>
                  <a:cubicBezTo>
                    <a:pt x="4098" y="5272"/>
                    <a:pt x="5295" y="4080"/>
                    <a:pt x="5304" y="2620"/>
                  </a:cubicBezTo>
                  <a:lnTo>
                    <a:pt x="5304" y="2620"/>
                  </a:lnTo>
                  <a:cubicBezTo>
                    <a:pt x="5304" y="2625"/>
                    <a:pt x="5304" y="2631"/>
                    <a:pt x="5304" y="2637"/>
                  </a:cubicBezTo>
                  <a:lnTo>
                    <a:pt x="5304" y="2603"/>
                  </a:lnTo>
                  <a:cubicBezTo>
                    <a:pt x="5304" y="2609"/>
                    <a:pt x="5304" y="2614"/>
                    <a:pt x="5304" y="2620"/>
                  </a:cubicBezTo>
                  <a:lnTo>
                    <a:pt x="5304" y="2620"/>
                  </a:lnTo>
                  <a:cubicBezTo>
                    <a:pt x="5295" y="1180"/>
                    <a:pt x="4130" y="1"/>
                    <a:pt x="2695" y="1"/>
                  </a:cubicBezTo>
                  <a:close/>
                </a:path>
              </a:pathLst>
            </a:custGeom>
            <a:solidFill>
              <a:srgbClr val="FFF3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501;p46">
              <a:extLst>
                <a:ext uri="{FF2B5EF4-FFF2-40B4-BE49-F238E27FC236}">
                  <a16:creationId xmlns:a16="http://schemas.microsoft.com/office/drawing/2014/main" id="{99526A1B-E084-43FB-9724-73D566763DDC}"/>
                </a:ext>
              </a:extLst>
            </p:cNvPr>
            <p:cNvSpPr/>
            <p:nvPr/>
          </p:nvSpPr>
          <p:spPr>
            <a:xfrm flipH="1">
              <a:off x="1305700" y="4650550"/>
              <a:ext cx="125950" cy="107400"/>
            </a:xfrm>
            <a:custGeom>
              <a:avLst/>
              <a:gdLst/>
              <a:ahLst/>
              <a:cxnLst/>
              <a:rect l="l" t="t" r="r" b="b"/>
              <a:pathLst>
                <a:path w="5038" h="4296" extrusionOk="0">
                  <a:moveTo>
                    <a:pt x="2877" y="633"/>
                  </a:moveTo>
                  <a:cubicBezTo>
                    <a:pt x="3652" y="633"/>
                    <a:pt x="4404" y="1231"/>
                    <a:pt x="4404" y="2136"/>
                  </a:cubicBezTo>
                  <a:cubicBezTo>
                    <a:pt x="4404" y="2969"/>
                    <a:pt x="3703" y="3637"/>
                    <a:pt x="2903" y="3637"/>
                  </a:cubicBezTo>
                  <a:cubicBezTo>
                    <a:pt x="1535" y="3637"/>
                    <a:pt x="868" y="2035"/>
                    <a:pt x="1835" y="1068"/>
                  </a:cubicBezTo>
                  <a:cubicBezTo>
                    <a:pt x="2136" y="767"/>
                    <a:pt x="2509" y="633"/>
                    <a:pt x="2877" y="633"/>
                  </a:cubicBezTo>
                  <a:close/>
                  <a:moveTo>
                    <a:pt x="2903" y="1"/>
                  </a:moveTo>
                  <a:cubicBezTo>
                    <a:pt x="968" y="1"/>
                    <a:pt x="1" y="2302"/>
                    <a:pt x="1368" y="3670"/>
                  </a:cubicBezTo>
                  <a:cubicBezTo>
                    <a:pt x="1810" y="4101"/>
                    <a:pt x="2350" y="4296"/>
                    <a:pt x="2878" y="4296"/>
                  </a:cubicBezTo>
                  <a:cubicBezTo>
                    <a:pt x="3984" y="4296"/>
                    <a:pt x="5038" y="3445"/>
                    <a:pt x="5038" y="2136"/>
                  </a:cubicBezTo>
                  <a:cubicBezTo>
                    <a:pt x="5038" y="968"/>
                    <a:pt x="4070" y="1"/>
                    <a:pt x="2903" y="1"/>
                  </a:cubicBezTo>
                  <a:close/>
                </a:path>
              </a:pathLst>
            </a:custGeom>
            <a:solidFill>
              <a:srgbClr val="FE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502;p46">
              <a:extLst>
                <a:ext uri="{FF2B5EF4-FFF2-40B4-BE49-F238E27FC236}">
                  <a16:creationId xmlns:a16="http://schemas.microsoft.com/office/drawing/2014/main" id="{9540EDC2-02F6-4289-B3C0-16AC3F3BD2C4}"/>
                </a:ext>
              </a:extLst>
            </p:cNvPr>
            <p:cNvSpPr/>
            <p:nvPr/>
          </p:nvSpPr>
          <p:spPr>
            <a:xfrm flipH="1">
              <a:off x="1906125" y="4783975"/>
              <a:ext cx="74250" cy="36725"/>
            </a:xfrm>
            <a:custGeom>
              <a:avLst/>
              <a:gdLst/>
              <a:ahLst/>
              <a:cxnLst/>
              <a:rect l="l" t="t" r="r" b="b"/>
              <a:pathLst>
                <a:path w="2970" h="1469" extrusionOk="0">
                  <a:moveTo>
                    <a:pt x="1402" y="1"/>
                  </a:moveTo>
                  <a:cubicBezTo>
                    <a:pt x="668" y="34"/>
                    <a:pt x="101" y="601"/>
                    <a:pt x="1" y="1302"/>
                  </a:cubicBezTo>
                  <a:lnTo>
                    <a:pt x="634" y="1335"/>
                  </a:lnTo>
                  <a:cubicBezTo>
                    <a:pt x="701" y="968"/>
                    <a:pt x="1001" y="668"/>
                    <a:pt x="1402" y="635"/>
                  </a:cubicBezTo>
                  <a:lnTo>
                    <a:pt x="1468" y="635"/>
                  </a:lnTo>
                  <a:cubicBezTo>
                    <a:pt x="1935" y="635"/>
                    <a:pt x="2302" y="968"/>
                    <a:pt x="2336" y="1435"/>
                  </a:cubicBezTo>
                  <a:lnTo>
                    <a:pt x="2969" y="1469"/>
                  </a:lnTo>
                  <a:cubicBezTo>
                    <a:pt x="2936" y="635"/>
                    <a:pt x="2269" y="1"/>
                    <a:pt x="1468" y="1"/>
                  </a:cubicBezTo>
                  <a:close/>
                </a:path>
              </a:pathLst>
            </a:custGeom>
            <a:solidFill>
              <a:srgbClr val="D1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503;p46">
              <a:extLst>
                <a:ext uri="{FF2B5EF4-FFF2-40B4-BE49-F238E27FC236}">
                  <a16:creationId xmlns:a16="http://schemas.microsoft.com/office/drawing/2014/main" id="{362A878D-3286-49F4-8846-E57937112080}"/>
                </a:ext>
              </a:extLst>
            </p:cNvPr>
            <p:cNvSpPr/>
            <p:nvPr/>
          </p:nvSpPr>
          <p:spPr>
            <a:xfrm flipH="1">
              <a:off x="2040400" y="4682250"/>
              <a:ext cx="51725" cy="43825"/>
            </a:xfrm>
            <a:custGeom>
              <a:avLst/>
              <a:gdLst/>
              <a:ahLst/>
              <a:cxnLst/>
              <a:rect l="l" t="t" r="r" b="b"/>
              <a:pathLst>
                <a:path w="2069" h="1753" extrusionOk="0">
                  <a:moveTo>
                    <a:pt x="1168" y="0"/>
                  </a:moveTo>
                  <a:cubicBezTo>
                    <a:pt x="401" y="0"/>
                    <a:pt x="1" y="934"/>
                    <a:pt x="568" y="1501"/>
                  </a:cubicBezTo>
                  <a:cubicBezTo>
                    <a:pt x="740" y="1674"/>
                    <a:pt x="958" y="1752"/>
                    <a:pt x="1174" y="1752"/>
                  </a:cubicBezTo>
                  <a:cubicBezTo>
                    <a:pt x="1626" y="1752"/>
                    <a:pt x="2069" y="1409"/>
                    <a:pt x="2069" y="868"/>
                  </a:cubicBezTo>
                  <a:cubicBezTo>
                    <a:pt x="2036" y="401"/>
                    <a:pt x="1669" y="0"/>
                    <a:pt x="1168" y="0"/>
                  </a:cubicBezTo>
                  <a:close/>
                </a:path>
              </a:pathLst>
            </a:custGeom>
            <a:solidFill>
              <a:srgbClr val="3149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2504;p46">
              <a:extLst>
                <a:ext uri="{FF2B5EF4-FFF2-40B4-BE49-F238E27FC236}">
                  <a16:creationId xmlns:a16="http://schemas.microsoft.com/office/drawing/2014/main" id="{4B67E01D-BF21-4D12-A3AF-1308E8D2D456}"/>
                </a:ext>
              </a:extLst>
            </p:cNvPr>
            <p:cNvSpPr/>
            <p:nvPr/>
          </p:nvSpPr>
          <p:spPr>
            <a:xfrm flipH="1">
              <a:off x="2126275" y="4768150"/>
              <a:ext cx="98450" cy="37550"/>
            </a:xfrm>
            <a:custGeom>
              <a:avLst/>
              <a:gdLst/>
              <a:ahLst/>
              <a:cxnLst/>
              <a:rect l="l" t="t" r="r" b="b"/>
              <a:pathLst>
                <a:path w="3938" h="1502" extrusionOk="0">
                  <a:moveTo>
                    <a:pt x="1802" y="0"/>
                  </a:moveTo>
                  <a:cubicBezTo>
                    <a:pt x="1035" y="0"/>
                    <a:pt x="335" y="434"/>
                    <a:pt x="1" y="1134"/>
                  </a:cubicBezTo>
                  <a:lnTo>
                    <a:pt x="701" y="1201"/>
                  </a:lnTo>
                  <a:cubicBezTo>
                    <a:pt x="968" y="867"/>
                    <a:pt x="1369" y="667"/>
                    <a:pt x="1802" y="634"/>
                  </a:cubicBezTo>
                  <a:lnTo>
                    <a:pt x="1869" y="634"/>
                  </a:lnTo>
                  <a:cubicBezTo>
                    <a:pt x="2436" y="634"/>
                    <a:pt x="2936" y="967"/>
                    <a:pt x="3203" y="1468"/>
                  </a:cubicBezTo>
                  <a:lnTo>
                    <a:pt x="3937" y="1501"/>
                  </a:lnTo>
                  <a:cubicBezTo>
                    <a:pt x="3670" y="600"/>
                    <a:pt x="2836" y="0"/>
                    <a:pt x="1869" y="0"/>
                  </a:cubicBezTo>
                  <a:close/>
                </a:path>
              </a:pathLst>
            </a:custGeom>
            <a:solidFill>
              <a:srgbClr val="FE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2505;p46">
              <a:extLst>
                <a:ext uri="{FF2B5EF4-FFF2-40B4-BE49-F238E27FC236}">
                  <a16:creationId xmlns:a16="http://schemas.microsoft.com/office/drawing/2014/main" id="{EB06A43B-2B5C-4532-9508-7E556FBE9ABC}"/>
                </a:ext>
              </a:extLst>
            </p:cNvPr>
            <p:cNvSpPr/>
            <p:nvPr/>
          </p:nvSpPr>
          <p:spPr>
            <a:xfrm flipH="1">
              <a:off x="2144625" y="4783975"/>
              <a:ext cx="62575" cy="20875"/>
            </a:xfrm>
            <a:custGeom>
              <a:avLst/>
              <a:gdLst/>
              <a:ahLst/>
              <a:cxnLst/>
              <a:rect l="l" t="t" r="r" b="b"/>
              <a:pathLst>
                <a:path w="2503" h="835" extrusionOk="0">
                  <a:moveTo>
                    <a:pt x="1101" y="1"/>
                  </a:moveTo>
                  <a:cubicBezTo>
                    <a:pt x="668" y="34"/>
                    <a:pt x="267" y="234"/>
                    <a:pt x="0" y="568"/>
                  </a:cubicBezTo>
                  <a:lnTo>
                    <a:pt x="934" y="668"/>
                  </a:lnTo>
                  <a:cubicBezTo>
                    <a:pt x="1001" y="668"/>
                    <a:pt x="1035" y="635"/>
                    <a:pt x="1101" y="635"/>
                  </a:cubicBezTo>
                  <a:lnTo>
                    <a:pt x="1168" y="635"/>
                  </a:lnTo>
                  <a:cubicBezTo>
                    <a:pt x="1301" y="635"/>
                    <a:pt x="1435" y="668"/>
                    <a:pt x="1535" y="735"/>
                  </a:cubicBezTo>
                  <a:lnTo>
                    <a:pt x="2502" y="835"/>
                  </a:lnTo>
                  <a:cubicBezTo>
                    <a:pt x="2235" y="334"/>
                    <a:pt x="1735" y="1"/>
                    <a:pt x="1168" y="1"/>
                  </a:cubicBezTo>
                  <a:close/>
                </a:path>
              </a:pathLst>
            </a:custGeom>
            <a:solidFill>
              <a:srgbClr val="D1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2506;p46">
              <a:extLst>
                <a:ext uri="{FF2B5EF4-FFF2-40B4-BE49-F238E27FC236}">
                  <a16:creationId xmlns:a16="http://schemas.microsoft.com/office/drawing/2014/main" id="{F81272A3-6CA4-466B-9C0F-2D84E6D97FFC}"/>
                </a:ext>
              </a:extLst>
            </p:cNvPr>
            <p:cNvSpPr/>
            <p:nvPr/>
          </p:nvSpPr>
          <p:spPr>
            <a:xfrm flipH="1">
              <a:off x="1996200" y="4638050"/>
              <a:ext cx="155125" cy="132825"/>
            </a:xfrm>
            <a:custGeom>
              <a:avLst/>
              <a:gdLst/>
              <a:ahLst/>
              <a:cxnLst/>
              <a:rect l="l" t="t" r="r" b="b"/>
              <a:pathLst>
                <a:path w="6205" h="5313" extrusionOk="0">
                  <a:moveTo>
                    <a:pt x="3551" y="493"/>
                  </a:moveTo>
                  <a:cubicBezTo>
                    <a:pt x="4654" y="493"/>
                    <a:pt x="5704" y="1351"/>
                    <a:pt x="5704" y="2636"/>
                  </a:cubicBezTo>
                  <a:cubicBezTo>
                    <a:pt x="5704" y="3836"/>
                    <a:pt x="4737" y="4804"/>
                    <a:pt x="3536" y="4804"/>
                  </a:cubicBezTo>
                  <a:cubicBezTo>
                    <a:pt x="1635" y="4804"/>
                    <a:pt x="668" y="2469"/>
                    <a:pt x="2035" y="1134"/>
                  </a:cubicBezTo>
                  <a:cubicBezTo>
                    <a:pt x="2479" y="691"/>
                    <a:pt x="3021" y="493"/>
                    <a:pt x="3551" y="493"/>
                  </a:cubicBezTo>
                  <a:close/>
                  <a:moveTo>
                    <a:pt x="3536" y="0"/>
                  </a:moveTo>
                  <a:cubicBezTo>
                    <a:pt x="1201" y="0"/>
                    <a:pt x="0" y="2836"/>
                    <a:pt x="1668" y="4537"/>
                  </a:cubicBezTo>
                  <a:cubicBezTo>
                    <a:pt x="2204" y="5073"/>
                    <a:pt x="2864" y="5313"/>
                    <a:pt x="3513" y="5313"/>
                  </a:cubicBezTo>
                  <a:cubicBezTo>
                    <a:pt x="4883" y="5313"/>
                    <a:pt x="6205" y="4243"/>
                    <a:pt x="6205" y="2636"/>
                  </a:cubicBezTo>
                  <a:cubicBezTo>
                    <a:pt x="6205" y="1168"/>
                    <a:pt x="5004" y="0"/>
                    <a:pt x="3536" y="0"/>
                  </a:cubicBezTo>
                  <a:close/>
                </a:path>
              </a:pathLst>
            </a:custGeom>
            <a:solidFill>
              <a:srgbClr val="FFF3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2507;p46">
              <a:extLst>
                <a:ext uri="{FF2B5EF4-FFF2-40B4-BE49-F238E27FC236}">
                  <a16:creationId xmlns:a16="http://schemas.microsoft.com/office/drawing/2014/main" id="{DD31F0EC-2761-4034-AB71-5F878AEB056F}"/>
                </a:ext>
              </a:extLst>
            </p:cNvPr>
            <p:cNvSpPr/>
            <p:nvPr/>
          </p:nvSpPr>
          <p:spPr>
            <a:xfrm flipH="1">
              <a:off x="2008700" y="4650550"/>
              <a:ext cx="125950" cy="107400"/>
            </a:xfrm>
            <a:custGeom>
              <a:avLst/>
              <a:gdLst/>
              <a:ahLst/>
              <a:cxnLst/>
              <a:rect l="l" t="t" r="r" b="b"/>
              <a:pathLst>
                <a:path w="5038" h="4296" extrusionOk="0">
                  <a:moveTo>
                    <a:pt x="2869" y="633"/>
                  </a:moveTo>
                  <a:cubicBezTo>
                    <a:pt x="3634" y="633"/>
                    <a:pt x="4370" y="1231"/>
                    <a:pt x="4370" y="2136"/>
                  </a:cubicBezTo>
                  <a:cubicBezTo>
                    <a:pt x="4370" y="2969"/>
                    <a:pt x="3703" y="3637"/>
                    <a:pt x="2869" y="3637"/>
                  </a:cubicBezTo>
                  <a:cubicBezTo>
                    <a:pt x="1535" y="3637"/>
                    <a:pt x="868" y="2035"/>
                    <a:pt x="1835" y="1068"/>
                  </a:cubicBezTo>
                  <a:cubicBezTo>
                    <a:pt x="2136" y="767"/>
                    <a:pt x="2506" y="633"/>
                    <a:pt x="2869" y="633"/>
                  </a:cubicBezTo>
                  <a:close/>
                  <a:moveTo>
                    <a:pt x="2869" y="1"/>
                  </a:moveTo>
                  <a:cubicBezTo>
                    <a:pt x="968" y="1"/>
                    <a:pt x="1" y="2302"/>
                    <a:pt x="1368" y="3670"/>
                  </a:cubicBezTo>
                  <a:cubicBezTo>
                    <a:pt x="1810" y="4101"/>
                    <a:pt x="2350" y="4296"/>
                    <a:pt x="2878" y="4296"/>
                  </a:cubicBezTo>
                  <a:cubicBezTo>
                    <a:pt x="3984" y="4296"/>
                    <a:pt x="5037" y="3445"/>
                    <a:pt x="5037" y="2136"/>
                  </a:cubicBezTo>
                  <a:cubicBezTo>
                    <a:pt x="5037" y="968"/>
                    <a:pt x="4070" y="1"/>
                    <a:pt x="2869" y="1"/>
                  </a:cubicBezTo>
                  <a:close/>
                </a:path>
              </a:pathLst>
            </a:custGeom>
            <a:solidFill>
              <a:srgbClr val="FE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2508;p46">
              <a:extLst>
                <a:ext uri="{FF2B5EF4-FFF2-40B4-BE49-F238E27FC236}">
                  <a16:creationId xmlns:a16="http://schemas.microsoft.com/office/drawing/2014/main" id="{C3C881C1-B222-4CF2-9BA8-882C3CBCCCA8}"/>
                </a:ext>
              </a:extLst>
            </p:cNvPr>
            <p:cNvSpPr/>
            <p:nvPr/>
          </p:nvSpPr>
          <p:spPr>
            <a:xfrm flipH="1">
              <a:off x="2025375" y="4666400"/>
              <a:ext cx="87600" cy="75125"/>
            </a:xfrm>
            <a:custGeom>
              <a:avLst/>
              <a:gdLst/>
              <a:ahLst/>
              <a:cxnLst/>
              <a:rect l="l" t="t" r="r" b="b"/>
              <a:pathLst>
                <a:path w="3504" h="3005" extrusionOk="0">
                  <a:moveTo>
                    <a:pt x="2014" y="634"/>
                  </a:moveTo>
                  <a:cubicBezTo>
                    <a:pt x="2464" y="634"/>
                    <a:pt x="2903" y="985"/>
                    <a:pt x="2903" y="1502"/>
                  </a:cubicBezTo>
                  <a:cubicBezTo>
                    <a:pt x="2870" y="2002"/>
                    <a:pt x="2503" y="2369"/>
                    <a:pt x="2002" y="2369"/>
                  </a:cubicBezTo>
                  <a:cubicBezTo>
                    <a:pt x="1235" y="2369"/>
                    <a:pt x="835" y="1435"/>
                    <a:pt x="1402" y="901"/>
                  </a:cubicBezTo>
                  <a:cubicBezTo>
                    <a:pt x="1576" y="716"/>
                    <a:pt x="1796" y="634"/>
                    <a:pt x="2014" y="634"/>
                  </a:cubicBezTo>
                  <a:close/>
                  <a:moveTo>
                    <a:pt x="2002" y="0"/>
                  </a:moveTo>
                  <a:cubicBezTo>
                    <a:pt x="668" y="0"/>
                    <a:pt x="1" y="1635"/>
                    <a:pt x="968" y="2569"/>
                  </a:cubicBezTo>
                  <a:cubicBezTo>
                    <a:pt x="1269" y="2870"/>
                    <a:pt x="1639" y="3004"/>
                    <a:pt x="2002" y="3004"/>
                  </a:cubicBezTo>
                  <a:cubicBezTo>
                    <a:pt x="2767" y="3004"/>
                    <a:pt x="3503" y="2406"/>
                    <a:pt x="3503" y="1502"/>
                  </a:cubicBezTo>
                  <a:cubicBezTo>
                    <a:pt x="3503" y="668"/>
                    <a:pt x="2836" y="0"/>
                    <a:pt x="2002" y="0"/>
                  </a:cubicBezTo>
                  <a:close/>
                </a:path>
              </a:pathLst>
            </a:custGeom>
            <a:solidFill>
              <a:srgbClr val="D1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2509;p46">
              <a:extLst>
                <a:ext uri="{FF2B5EF4-FFF2-40B4-BE49-F238E27FC236}">
                  <a16:creationId xmlns:a16="http://schemas.microsoft.com/office/drawing/2014/main" id="{4AB0C6C5-C2E0-4800-82A1-60E039D78C5A}"/>
                </a:ext>
              </a:extLst>
            </p:cNvPr>
            <p:cNvSpPr/>
            <p:nvPr/>
          </p:nvSpPr>
          <p:spPr>
            <a:xfrm flipH="1">
              <a:off x="2112950" y="4755625"/>
              <a:ext cx="125100" cy="52575"/>
            </a:xfrm>
            <a:custGeom>
              <a:avLst/>
              <a:gdLst/>
              <a:ahLst/>
              <a:cxnLst/>
              <a:rect l="l" t="t" r="r" b="b"/>
              <a:pathLst>
                <a:path w="5004" h="2103" extrusionOk="0">
                  <a:moveTo>
                    <a:pt x="2335" y="1"/>
                  </a:moveTo>
                  <a:cubicBezTo>
                    <a:pt x="1301" y="34"/>
                    <a:pt x="401" y="634"/>
                    <a:pt x="0" y="1602"/>
                  </a:cubicBezTo>
                  <a:lnTo>
                    <a:pt x="534" y="1635"/>
                  </a:lnTo>
                  <a:cubicBezTo>
                    <a:pt x="868" y="968"/>
                    <a:pt x="1568" y="534"/>
                    <a:pt x="2335" y="501"/>
                  </a:cubicBezTo>
                  <a:lnTo>
                    <a:pt x="2402" y="501"/>
                  </a:lnTo>
                  <a:cubicBezTo>
                    <a:pt x="3369" y="501"/>
                    <a:pt x="4203" y="1135"/>
                    <a:pt x="4470" y="2035"/>
                  </a:cubicBezTo>
                  <a:lnTo>
                    <a:pt x="5004" y="2102"/>
                  </a:lnTo>
                  <a:cubicBezTo>
                    <a:pt x="4737" y="868"/>
                    <a:pt x="3670" y="1"/>
                    <a:pt x="2402" y="1"/>
                  </a:cubicBezTo>
                  <a:close/>
                </a:path>
              </a:pathLst>
            </a:custGeom>
            <a:solidFill>
              <a:srgbClr val="FFF3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2510;p46">
              <a:extLst>
                <a:ext uri="{FF2B5EF4-FFF2-40B4-BE49-F238E27FC236}">
                  <a16:creationId xmlns:a16="http://schemas.microsoft.com/office/drawing/2014/main" id="{A22D718F-E7A8-435F-8BF3-47E1C6740CDF}"/>
                </a:ext>
              </a:extLst>
            </p:cNvPr>
            <p:cNvSpPr/>
            <p:nvPr/>
          </p:nvSpPr>
          <p:spPr>
            <a:xfrm flipH="1">
              <a:off x="2345600" y="4521300"/>
              <a:ext cx="132625" cy="132625"/>
            </a:xfrm>
            <a:custGeom>
              <a:avLst/>
              <a:gdLst/>
              <a:ahLst/>
              <a:cxnLst/>
              <a:rect l="l" t="t" r="r" b="b"/>
              <a:pathLst>
                <a:path w="5305" h="5305" extrusionOk="0">
                  <a:moveTo>
                    <a:pt x="2636" y="501"/>
                  </a:moveTo>
                  <a:cubicBezTo>
                    <a:pt x="3836" y="501"/>
                    <a:pt x="4804" y="1468"/>
                    <a:pt x="4804" y="2669"/>
                  </a:cubicBezTo>
                  <a:cubicBezTo>
                    <a:pt x="4804" y="3836"/>
                    <a:pt x="3836" y="4804"/>
                    <a:pt x="2636" y="4804"/>
                  </a:cubicBezTo>
                  <a:lnTo>
                    <a:pt x="2569" y="4804"/>
                  </a:lnTo>
                  <a:cubicBezTo>
                    <a:pt x="1401" y="4770"/>
                    <a:pt x="467" y="3803"/>
                    <a:pt x="501" y="2636"/>
                  </a:cubicBezTo>
                  <a:cubicBezTo>
                    <a:pt x="501" y="1501"/>
                    <a:pt x="1435" y="534"/>
                    <a:pt x="2569" y="501"/>
                  </a:cubicBezTo>
                  <a:close/>
                  <a:moveTo>
                    <a:pt x="2569" y="0"/>
                  </a:moveTo>
                  <a:cubicBezTo>
                    <a:pt x="1168" y="67"/>
                    <a:pt x="34" y="1201"/>
                    <a:pt x="0" y="2636"/>
                  </a:cubicBezTo>
                  <a:cubicBezTo>
                    <a:pt x="0" y="4037"/>
                    <a:pt x="1135" y="5237"/>
                    <a:pt x="2569" y="5271"/>
                  </a:cubicBezTo>
                  <a:lnTo>
                    <a:pt x="2636" y="5304"/>
                  </a:lnTo>
                  <a:cubicBezTo>
                    <a:pt x="4103" y="5304"/>
                    <a:pt x="5304" y="4103"/>
                    <a:pt x="5304" y="2636"/>
                  </a:cubicBezTo>
                  <a:cubicBezTo>
                    <a:pt x="5304" y="1201"/>
                    <a:pt x="4103" y="0"/>
                    <a:pt x="2636" y="0"/>
                  </a:cubicBezTo>
                  <a:close/>
                </a:path>
              </a:pathLst>
            </a:custGeom>
            <a:solidFill>
              <a:srgbClr val="FFF3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2511;p46">
              <a:extLst>
                <a:ext uri="{FF2B5EF4-FFF2-40B4-BE49-F238E27FC236}">
                  <a16:creationId xmlns:a16="http://schemas.microsoft.com/office/drawing/2014/main" id="{9FAA2A17-5D93-4C09-BD15-333DED326F11}"/>
                </a:ext>
              </a:extLst>
            </p:cNvPr>
            <p:cNvSpPr/>
            <p:nvPr/>
          </p:nvSpPr>
          <p:spPr>
            <a:xfrm flipH="1">
              <a:off x="2358125" y="4533800"/>
              <a:ext cx="108425" cy="107600"/>
            </a:xfrm>
            <a:custGeom>
              <a:avLst/>
              <a:gdLst/>
              <a:ahLst/>
              <a:cxnLst/>
              <a:rect l="l" t="t" r="r" b="b"/>
              <a:pathLst>
                <a:path w="4337" h="4304" extrusionOk="0">
                  <a:moveTo>
                    <a:pt x="2169" y="668"/>
                  </a:moveTo>
                  <a:cubicBezTo>
                    <a:pt x="3003" y="668"/>
                    <a:pt x="3670" y="1335"/>
                    <a:pt x="3670" y="2169"/>
                  </a:cubicBezTo>
                  <a:cubicBezTo>
                    <a:pt x="3670" y="2969"/>
                    <a:pt x="3003" y="3670"/>
                    <a:pt x="2169" y="3670"/>
                  </a:cubicBezTo>
                  <a:lnTo>
                    <a:pt x="2102" y="3670"/>
                  </a:lnTo>
                  <a:cubicBezTo>
                    <a:pt x="1301" y="3603"/>
                    <a:pt x="668" y="2936"/>
                    <a:pt x="668" y="2136"/>
                  </a:cubicBezTo>
                  <a:cubicBezTo>
                    <a:pt x="668" y="1368"/>
                    <a:pt x="1301" y="701"/>
                    <a:pt x="2102" y="668"/>
                  </a:cubicBezTo>
                  <a:close/>
                  <a:moveTo>
                    <a:pt x="2102" y="1"/>
                  </a:moveTo>
                  <a:cubicBezTo>
                    <a:pt x="934" y="34"/>
                    <a:pt x="34" y="968"/>
                    <a:pt x="34" y="2136"/>
                  </a:cubicBezTo>
                  <a:cubicBezTo>
                    <a:pt x="0" y="3303"/>
                    <a:pt x="934" y="4237"/>
                    <a:pt x="2102" y="4270"/>
                  </a:cubicBezTo>
                  <a:lnTo>
                    <a:pt x="2169" y="4304"/>
                  </a:lnTo>
                  <a:cubicBezTo>
                    <a:pt x="3369" y="4304"/>
                    <a:pt x="4337" y="3336"/>
                    <a:pt x="4337" y="2136"/>
                  </a:cubicBezTo>
                  <a:cubicBezTo>
                    <a:pt x="4303" y="968"/>
                    <a:pt x="3369" y="1"/>
                    <a:pt x="2169" y="1"/>
                  </a:cubicBezTo>
                  <a:close/>
                </a:path>
              </a:pathLst>
            </a:custGeom>
            <a:solidFill>
              <a:srgbClr val="FE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2512;p46">
              <a:extLst>
                <a:ext uri="{FF2B5EF4-FFF2-40B4-BE49-F238E27FC236}">
                  <a16:creationId xmlns:a16="http://schemas.microsoft.com/office/drawing/2014/main" id="{E7C268B4-5E20-4A52-9A26-9C90AD65B126}"/>
                </a:ext>
              </a:extLst>
            </p:cNvPr>
            <p:cNvSpPr/>
            <p:nvPr/>
          </p:nvSpPr>
          <p:spPr>
            <a:xfrm flipH="1">
              <a:off x="2383975" y="4768150"/>
              <a:ext cx="41725" cy="7525"/>
            </a:xfrm>
            <a:custGeom>
              <a:avLst/>
              <a:gdLst/>
              <a:ahLst/>
              <a:cxnLst/>
              <a:rect l="l" t="t" r="r" b="b"/>
              <a:pathLst>
                <a:path w="1669" h="301" extrusionOk="0">
                  <a:moveTo>
                    <a:pt x="468" y="0"/>
                  </a:moveTo>
                  <a:cubicBezTo>
                    <a:pt x="301" y="0"/>
                    <a:pt x="168" y="33"/>
                    <a:pt x="1" y="67"/>
                  </a:cubicBezTo>
                  <a:lnTo>
                    <a:pt x="468" y="133"/>
                  </a:lnTo>
                  <a:lnTo>
                    <a:pt x="1669" y="300"/>
                  </a:lnTo>
                  <a:cubicBezTo>
                    <a:pt x="1335" y="100"/>
                    <a:pt x="935" y="0"/>
                    <a:pt x="535" y="0"/>
                  </a:cubicBezTo>
                  <a:close/>
                </a:path>
              </a:pathLst>
            </a:custGeom>
            <a:solidFill>
              <a:srgbClr val="FE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2513;p46">
              <a:extLst>
                <a:ext uri="{FF2B5EF4-FFF2-40B4-BE49-F238E27FC236}">
                  <a16:creationId xmlns:a16="http://schemas.microsoft.com/office/drawing/2014/main" id="{FC24F561-C017-4C6F-86A6-532FDF8A7A29}"/>
                </a:ext>
              </a:extLst>
            </p:cNvPr>
            <p:cNvSpPr/>
            <p:nvPr/>
          </p:nvSpPr>
          <p:spPr>
            <a:xfrm flipH="1">
              <a:off x="2374800" y="4550475"/>
              <a:ext cx="75075" cy="74250"/>
            </a:xfrm>
            <a:custGeom>
              <a:avLst/>
              <a:gdLst/>
              <a:ahLst/>
              <a:cxnLst/>
              <a:rect l="l" t="t" r="r" b="b"/>
              <a:pathLst>
                <a:path w="3003" h="2970" extrusionOk="0">
                  <a:moveTo>
                    <a:pt x="1502" y="635"/>
                  </a:moveTo>
                  <a:cubicBezTo>
                    <a:pt x="1969" y="635"/>
                    <a:pt x="2369" y="1002"/>
                    <a:pt x="2369" y="1469"/>
                  </a:cubicBezTo>
                  <a:cubicBezTo>
                    <a:pt x="2369" y="1969"/>
                    <a:pt x="1969" y="2336"/>
                    <a:pt x="1502" y="2336"/>
                  </a:cubicBezTo>
                  <a:lnTo>
                    <a:pt x="1435" y="2336"/>
                  </a:lnTo>
                  <a:cubicBezTo>
                    <a:pt x="968" y="2302"/>
                    <a:pt x="634" y="1936"/>
                    <a:pt x="634" y="1469"/>
                  </a:cubicBezTo>
                  <a:cubicBezTo>
                    <a:pt x="634" y="1035"/>
                    <a:pt x="1001" y="668"/>
                    <a:pt x="1435" y="635"/>
                  </a:cubicBezTo>
                  <a:close/>
                  <a:moveTo>
                    <a:pt x="1435" y="1"/>
                  </a:moveTo>
                  <a:cubicBezTo>
                    <a:pt x="634" y="34"/>
                    <a:pt x="34" y="668"/>
                    <a:pt x="1" y="1469"/>
                  </a:cubicBezTo>
                  <a:cubicBezTo>
                    <a:pt x="1" y="2269"/>
                    <a:pt x="634" y="2936"/>
                    <a:pt x="1435" y="2970"/>
                  </a:cubicBezTo>
                  <a:lnTo>
                    <a:pt x="1502" y="2970"/>
                  </a:lnTo>
                  <a:cubicBezTo>
                    <a:pt x="2336" y="2970"/>
                    <a:pt x="3003" y="2302"/>
                    <a:pt x="3003" y="1469"/>
                  </a:cubicBezTo>
                  <a:cubicBezTo>
                    <a:pt x="3003" y="668"/>
                    <a:pt x="2336" y="1"/>
                    <a:pt x="1502" y="1"/>
                  </a:cubicBezTo>
                  <a:close/>
                </a:path>
              </a:pathLst>
            </a:custGeom>
            <a:solidFill>
              <a:srgbClr val="D1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514;p46">
              <a:extLst>
                <a:ext uri="{FF2B5EF4-FFF2-40B4-BE49-F238E27FC236}">
                  <a16:creationId xmlns:a16="http://schemas.microsoft.com/office/drawing/2014/main" id="{5C625829-E16E-4A35-8ACB-6AF7442F5A4D}"/>
                </a:ext>
              </a:extLst>
            </p:cNvPr>
            <p:cNvSpPr/>
            <p:nvPr/>
          </p:nvSpPr>
          <p:spPr>
            <a:xfrm flipH="1">
              <a:off x="2274725" y="4682250"/>
              <a:ext cx="51725" cy="43825"/>
            </a:xfrm>
            <a:custGeom>
              <a:avLst/>
              <a:gdLst/>
              <a:ahLst/>
              <a:cxnLst/>
              <a:rect l="l" t="t" r="r" b="b"/>
              <a:pathLst>
                <a:path w="2069" h="1753" extrusionOk="0">
                  <a:moveTo>
                    <a:pt x="1168" y="0"/>
                  </a:moveTo>
                  <a:cubicBezTo>
                    <a:pt x="401" y="0"/>
                    <a:pt x="0" y="934"/>
                    <a:pt x="567" y="1501"/>
                  </a:cubicBezTo>
                  <a:cubicBezTo>
                    <a:pt x="740" y="1674"/>
                    <a:pt x="958" y="1752"/>
                    <a:pt x="1174" y="1752"/>
                  </a:cubicBezTo>
                  <a:cubicBezTo>
                    <a:pt x="1626" y="1752"/>
                    <a:pt x="2069" y="1409"/>
                    <a:pt x="2069" y="868"/>
                  </a:cubicBezTo>
                  <a:cubicBezTo>
                    <a:pt x="2035" y="401"/>
                    <a:pt x="1668" y="0"/>
                    <a:pt x="1168" y="0"/>
                  </a:cubicBezTo>
                  <a:close/>
                </a:path>
              </a:pathLst>
            </a:custGeom>
            <a:solidFill>
              <a:srgbClr val="3149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515;p46">
              <a:extLst>
                <a:ext uri="{FF2B5EF4-FFF2-40B4-BE49-F238E27FC236}">
                  <a16:creationId xmlns:a16="http://schemas.microsoft.com/office/drawing/2014/main" id="{EC63B682-0E2B-4C78-9A06-18A32FF2D018}"/>
                </a:ext>
              </a:extLst>
            </p:cNvPr>
            <p:cNvSpPr/>
            <p:nvPr/>
          </p:nvSpPr>
          <p:spPr>
            <a:xfrm flipH="1">
              <a:off x="2243025" y="4650550"/>
              <a:ext cx="125950" cy="107400"/>
            </a:xfrm>
            <a:custGeom>
              <a:avLst/>
              <a:gdLst/>
              <a:ahLst/>
              <a:cxnLst/>
              <a:rect l="l" t="t" r="r" b="b"/>
              <a:pathLst>
                <a:path w="5038" h="4296" extrusionOk="0">
                  <a:moveTo>
                    <a:pt x="2868" y="633"/>
                  </a:moveTo>
                  <a:cubicBezTo>
                    <a:pt x="3634" y="633"/>
                    <a:pt x="4370" y="1231"/>
                    <a:pt x="4370" y="2136"/>
                  </a:cubicBezTo>
                  <a:cubicBezTo>
                    <a:pt x="4370" y="2969"/>
                    <a:pt x="3703" y="3637"/>
                    <a:pt x="2869" y="3637"/>
                  </a:cubicBezTo>
                  <a:cubicBezTo>
                    <a:pt x="1535" y="3637"/>
                    <a:pt x="867" y="2035"/>
                    <a:pt x="1835" y="1068"/>
                  </a:cubicBezTo>
                  <a:cubicBezTo>
                    <a:pt x="2135" y="767"/>
                    <a:pt x="2505" y="633"/>
                    <a:pt x="2868" y="633"/>
                  </a:cubicBezTo>
                  <a:close/>
                  <a:moveTo>
                    <a:pt x="2869" y="1"/>
                  </a:moveTo>
                  <a:cubicBezTo>
                    <a:pt x="968" y="1"/>
                    <a:pt x="0" y="2302"/>
                    <a:pt x="1368" y="3670"/>
                  </a:cubicBezTo>
                  <a:cubicBezTo>
                    <a:pt x="1810" y="4101"/>
                    <a:pt x="2350" y="4296"/>
                    <a:pt x="2878" y="4296"/>
                  </a:cubicBezTo>
                  <a:cubicBezTo>
                    <a:pt x="3983" y="4296"/>
                    <a:pt x="5037" y="3445"/>
                    <a:pt x="5037" y="2136"/>
                  </a:cubicBezTo>
                  <a:cubicBezTo>
                    <a:pt x="5037" y="968"/>
                    <a:pt x="4070" y="1"/>
                    <a:pt x="2869" y="1"/>
                  </a:cubicBezTo>
                  <a:close/>
                </a:path>
              </a:pathLst>
            </a:custGeom>
            <a:solidFill>
              <a:srgbClr val="FE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516;p46">
              <a:extLst>
                <a:ext uri="{FF2B5EF4-FFF2-40B4-BE49-F238E27FC236}">
                  <a16:creationId xmlns:a16="http://schemas.microsoft.com/office/drawing/2014/main" id="{9B4C0EEC-24D3-464B-8018-D12D7AF5C05F}"/>
                </a:ext>
              </a:extLst>
            </p:cNvPr>
            <p:cNvSpPr/>
            <p:nvPr/>
          </p:nvSpPr>
          <p:spPr>
            <a:xfrm flipH="1">
              <a:off x="2259725" y="4666400"/>
              <a:ext cx="87575" cy="75125"/>
            </a:xfrm>
            <a:custGeom>
              <a:avLst/>
              <a:gdLst/>
              <a:ahLst/>
              <a:cxnLst/>
              <a:rect l="l" t="t" r="r" b="b"/>
              <a:pathLst>
                <a:path w="3503" h="3005" extrusionOk="0">
                  <a:moveTo>
                    <a:pt x="2013" y="634"/>
                  </a:moveTo>
                  <a:cubicBezTo>
                    <a:pt x="2463" y="634"/>
                    <a:pt x="2903" y="985"/>
                    <a:pt x="2903" y="1502"/>
                  </a:cubicBezTo>
                  <a:cubicBezTo>
                    <a:pt x="2869" y="2002"/>
                    <a:pt x="2502" y="2369"/>
                    <a:pt x="2002" y="2369"/>
                  </a:cubicBezTo>
                  <a:cubicBezTo>
                    <a:pt x="1235" y="2369"/>
                    <a:pt x="834" y="1435"/>
                    <a:pt x="1401" y="901"/>
                  </a:cubicBezTo>
                  <a:cubicBezTo>
                    <a:pt x="1576" y="716"/>
                    <a:pt x="1796" y="634"/>
                    <a:pt x="2013" y="634"/>
                  </a:cubicBezTo>
                  <a:close/>
                  <a:moveTo>
                    <a:pt x="2002" y="0"/>
                  </a:moveTo>
                  <a:cubicBezTo>
                    <a:pt x="668" y="0"/>
                    <a:pt x="0" y="1635"/>
                    <a:pt x="968" y="2569"/>
                  </a:cubicBezTo>
                  <a:cubicBezTo>
                    <a:pt x="1268" y="2870"/>
                    <a:pt x="1638" y="3004"/>
                    <a:pt x="2001" y="3004"/>
                  </a:cubicBezTo>
                  <a:cubicBezTo>
                    <a:pt x="2767" y="3004"/>
                    <a:pt x="3503" y="2406"/>
                    <a:pt x="3503" y="1502"/>
                  </a:cubicBezTo>
                  <a:cubicBezTo>
                    <a:pt x="3503" y="668"/>
                    <a:pt x="2836" y="0"/>
                    <a:pt x="2002" y="0"/>
                  </a:cubicBezTo>
                  <a:close/>
                </a:path>
              </a:pathLst>
            </a:custGeom>
            <a:solidFill>
              <a:srgbClr val="D1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517;p46">
              <a:extLst>
                <a:ext uri="{FF2B5EF4-FFF2-40B4-BE49-F238E27FC236}">
                  <a16:creationId xmlns:a16="http://schemas.microsoft.com/office/drawing/2014/main" id="{74D90CF6-199E-4FBB-9733-22B513DB3D43}"/>
                </a:ext>
              </a:extLst>
            </p:cNvPr>
            <p:cNvSpPr/>
            <p:nvPr/>
          </p:nvSpPr>
          <p:spPr>
            <a:xfrm flipH="1">
              <a:off x="2230525" y="4638050"/>
              <a:ext cx="155125" cy="132575"/>
            </a:xfrm>
            <a:custGeom>
              <a:avLst/>
              <a:gdLst/>
              <a:ahLst/>
              <a:cxnLst/>
              <a:rect l="l" t="t" r="r" b="b"/>
              <a:pathLst>
                <a:path w="6205" h="5303" extrusionOk="0">
                  <a:moveTo>
                    <a:pt x="3550" y="493"/>
                  </a:moveTo>
                  <a:cubicBezTo>
                    <a:pt x="4654" y="493"/>
                    <a:pt x="5704" y="1351"/>
                    <a:pt x="5704" y="2636"/>
                  </a:cubicBezTo>
                  <a:cubicBezTo>
                    <a:pt x="5704" y="3836"/>
                    <a:pt x="4737" y="4804"/>
                    <a:pt x="3536" y="4804"/>
                  </a:cubicBezTo>
                  <a:cubicBezTo>
                    <a:pt x="1635" y="4804"/>
                    <a:pt x="667" y="2469"/>
                    <a:pt x="2035" y="1134"/>
                  </a:cubicBezTo>
                  <a:cubicBezTo>
                    <a:pt x="2479" y="691"/>
                    <a:pt x="3021" y="493"/>
                    <a:pt x="3550" y="493"/>
                  </a:cubicBezTo>
                  <a:close/>
                  <a:moveTo>
                    <a:pt x="3536" y="0"/>
                  </a:moveTo>
                  <a:cubicBezTo>
                    <a:pt x="1201" y="0"/>
                    <a:pt x="0" y="2836"/>
                    <a:pt x="1668" y="4504"/>
                  </a:cubicBezTo>
                  <a:cubicBezTo>
                    <a:pt x="2209" y="5056"/>
                    <a:pt x="2877" y="5302"/>
                    <a:pt x="3532" y="5302"/>
                  </a:cubicBezTo>
                  <a:cubicBezTo>
                    <a:pt x="4896" y="5302"/>
                    <a:pt x="6204" y="4235"/>
                    <a:pt x="6204" y="2636"/>
                  </a:cubicBezTo>
                  <a:cubicBezTo>
                    <a:pt x="6204" y="1168"/>
                    <a:pt x="5004" y="0"/>
                    <a:pt x="3536" y="0"/>
                  </a:cubicBezTo>
                  <a:close/>
                </a:path>
              </a:pathLst>
            </a:custGeom>
            <a:solidFill>
              <a:srgbClr val="FFF3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518;p46">
              <a:extLst>
                <a:ext uri="{FF2B5EF4-FFF2-40B4-BE49-F238E27FC236}">
                  <a16:creationId xmlns:a16="http://schemas.microsoft.com/office/drawing/2014/main" id="{DCF56792-0097-413F-8C7E-CE429FAD74C3}"/>
                </a:ext>
              </a:extLst>
            </p:cNvPr>
            <p:cNvSpPr/>
            <p:nvPr/>
          </p:nvSpPr>
          <p:spPr>
            <a:xfrm flipH="1">
              <a:off x="2361450" y="4755625"/>
              <a:ext cx="86750" cy="24225"/>
            </a:xfrm>
            <a:custGeom>
              <a:avLst/>
              <a:gdLst/>
              <a:ahLst/>
              <a:cxnLst/>
              <a:rect l="l" t="t" r="r" b="b"/>
              <a:pathLst>
                <a:path w="3470" h="969" extrusionOk="0">
                  <a:moveTo>
                    <a:pt x="1368" y="1"/>
                  </a:moveTo>
                  <a:cubicBezTo>
                    <a:pt x="868" y="1"/>
                    <a:pt x="401" y="134"/>
                    <a:pt x="0" y="401"/>
                  </a:cubicBezTo>
                  <a:lnTo>
                    <a:pt x="901" y="568"/>
                  </a:lnTo>
                  <a:cubicBezTo>
                    <a:pt x="1068" y="501"/>
                    <a:pt x="1201" y="501"/>
                    <a:pt x="1368" y="501"/>
                  </a:cubicBezTo>
                  <a:lnTo>
                    <a:pt x="1435" y="501"/>
                  </a:lnTo>
                  <a:cubicBezTo>
                    <a:pt x="1835" y="501"/>
                    <a:pt x="2235" y="601"/>
                    <a:pt x="2569" y="835"/>
                  </a:cubicBezTo>
                  <a:lnTo>
                    <a:pt x="3469" y="968"/>
                  </a:lnTo>
                  <a:cubicBezTo>
                    <a:pt x="2969" y="334"/>
                    <a:pt x="2235" y="1"/>
                    <a:pt x="1435" y="1"/>
                  </a:cubicBezTo>
                  <a:close/>
                </a:path>
              </a:pathLst>
            </a:custGeom>
            <a:solidFill>
              <a:srgbClr val="FFF3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519;p46">
              <a:extLst>
                <a:ext uri="{FF2B5EF4-FFF2-40B4-BE49-F238E27FC236}">
                  <a16:creationId xmlns:a16="http://schemas.microsoft.com/office/drawing/2014/main" id="{E8710BD8-843A-432E-BF88-8A85F03A7FFF}"/>
                </a:ext>
              </a:extLst>
            </p:cNvPr>
            <p:cNvSpPr/>
            <p:nvPr/>
          </p:nvSpPr>
          <p:spPr>
            <a:xfrm flipH="1">
              <a:off x="1889450" y="4768150"/>
              <a:ext cx="107600" cy="53375"/>
            </a:xfrm>
            <a:custGeom>
              <a:avLst/>
              <a:gdLst/>
              <a:ahLst/>
              <a:cxnLst/>
              <a:rect l="l" t="t" r="r" b="b"/>
              <a:pathLst>
                <a:path w="4304" h="2135" extrusionOk="0">
                  <a:moveTo>
                    <a:pt x="2069" y="0"/>
                  </a:moveTo>
                  <a:cubicBezTo>
                    <a:pt x="1001" y="33"/>
                    <a:pt x="134" y="834"/>
                    <a:pt x="0" y="1901"/>
                  </a:cubicBezTo>
                  <a:lnTo>
                    <a:pt x="668" y="1935"/>
                  </a:lnTo>
                  <a:cubicBezTo>
                    <a:pt x="768" y="1234"/>
                    <a:pt x="1335" y="667"/>
                    <a:pt x="2069" y="634"/>
                  </a:cubicBezTo>
                  <a:lnTo>
                    <a:pt x="2135" y="634"/>
                  </a:lnTo>
                  <a:cubicBezTo>
                    <a:pt x="2936" y="634"/>
                    <a:pt x="3603" y="1268"/>
                    <a:pt x="3636" y="2102"/>
                  </a:cubicBezTo>
                  <a:lnTo>
                    <a:pt x="4304" y="2135"/>
                  </a:lnTo>
                  <a:cubicBezTo>
                    <a:pt x="4270" y="934"/>
                    <a:pt x="3336" y="0"/>
                    <a:pt x="2135" y="0"/>
                  </a:cubicBezTo>
                  <a:close/>
                </a:path>
              </a:pathLst>
            </a:custGeom>
            <a:solidFill>
              <a:srgbClr val="FE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520;p46">
              <a:extLst>
                <a:ext uri="{FF2B5EF4-FFF2-40B4-BE49-F238E27FC236}">
                  <a16:creationId xmlns:a16="http://schemas.microsoft.com/office/drawing/2014/main" id="{8761269E-CCBB-420E-A682-F2F5BC3A0F53}"/>
                </a:ext>
              </a:extLst>
            </p:cNvPr>
            <p:cNvSpPr/>
            <p:nvPr/>
          </p:nvSpPr>
          <p:spPr>
            <a:xfrm flipH="1">
              <a:off x="1527525" y="4638050"/>
              <a:ext cx="155125" cy="132575"/>
            </a:xfrm>
            <a:custGeom>
              <a:avLst/>
              <a:gdLst/>
              <a:ahLst/>
              <a:cxnLst/>
              <a:rect l="l" t="t" r="r" b="b"/>
              <a:pathLst>
                <a:path w="6205" h="5303" extrusionOk="0">
                  <a:moveTo>
                    <a:pt x="3550" y="493"/>
                  </a:moveTo>
                  <a:cubicBezTo>
                    <a:pt x="4654" y="493"/>
                    <a:pt x="5704" y="1351"/>
                    <a:pt x="5704" y="2636"/>
                  </a:cubicBezTo>
                  <a:cubicBezTo>
                    <a:pt x="5704" y="3836"/>
                    <a:pt x="4737" y="4804"/>
                    <a:pt x="3536" y="4804"/>
                  </a:cubicBezTo>
                  <a:cubicBezTo>
                    <a:pt x="1635" y="4804"/>
                    <a:pt x="667" y="2469"/>
                    <a:pt x="2035" y="1134"/>
                  </a:cubicBezTo>
                  <a:cubicBezTo>
                    <a:pt x="2479" y="691"/>
                    <a:pt x="3021" y="493"/>
                    <a:pt x="3550" y="493"/>
                  </a:cubicBezTo>
                  <a:close/>
                  <a:moveTo>
                    <a:pt x="3536" y="0"/>
                  </a:moveTo>
                  <a:cubicBezTo>
                    <a:pt x="1201" y="0"/>
                    <a:pt x="0" y="2836"/>
                    <a:pt x="1668" y="4504"/>
                  </a:cubicBezTo>
                  <a:cubicBezTo>
                    <a:pt x="2209" y="5056"/>
                    <a:pt x="2877" y="5302"/>
                    <a:pt x="3532" y="5302"/>
                  </a:cubicBezTo>
                  <a:cubicBezTo>
                    <a:pt x="4896" y="5302"/>
                    <a:pt x="6205" y="4235"/>
                    <a:pt x="6205" y="2636"/>
                  </a:cubicBezTo>
                  <a:cubicBezTo>
                    <a:pt x="6205" y="1168"/>
                    <a:pt x="5004" y="0"/>
                    <a:pt x="3536" y="0"/>
                  </a:cubicBezTo>
                  <a:close/>
                </a:path>
              </a:pathLst>
            </a:custGeom>
            <a:solidFill>
              <a:srgbClr val="FFF3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521;p46">
              <a:extLst>
                <a:ext uri="{FF2B5EF4-FFF2-40B4-BE49-F238E27FC236}">
                  <a16:creationId xmlns:a16="http://schemas.microsoft.com/office/drawing/2014/main" id="{2EAA33F1-9B0B-4922-9B31-A2B72A6CCDDD}"/>
                </a:ext>
              </a:extLst>
            </p:cNvPr>
            <p:cNvSpPr/>
            <p:nvPr/>
          </p:nvSpPr>
          <p:spPr>
            <a:xfrm flipH="1">
              <a:off x="1571725" y="4682250"/>
              <a:ext cx="50900" cy="43825"/>
            </a:xfrm>
            <a:custGeom>
              <a:avLst/>
              <a:gdLst/>
              <a:ahLst/>
              <a:cxnLst/>
              <a:rect l="l" t="t" r="r" b="b"/>
              <a:pathLst>
                <a:path w="2036" h="1753" extrusionOk="0">
                  <a:moveTo>
                    <a:pt x="1135" y="0"/>
                  </a:moveTo>
                  <a:cubicBezTo>
                    <a:pt x="368" y="0"/>
                    <a:pt x="1" y="934"/>
                    <a:pt x="535" y="1501"/>
                  </a:cubicBezTo>
                  <a:cubicBezTo>
                    <a:pt x="707" y="1674"/>
                    <a:pt x="925" y="1752"/>
                    <a:pt x="1141" y="1752"/>
                  </a:cubicBezTo>
                  <a:cubicBezTo>
                    <a:pt x="1593" y="1752"/>
                    <a:pt x="2036" y="1409"/>
                    <a:pt x="2036" y="868"/>
                  </a:cubicBezTo>
                  <a:cubicBezTo>
                    <a:pt x="2036" y="401"/>
                    <a:pt x="1635" y="0"/>
                    <a:pt x="1135" y="0"/>
                  </a:cubicBezTo>
                  <a:close/>
                </a:path>
              </a:pathLst>
            </a:custGeom>
            <a:solidFill>
              <a:srgbClr val="3149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522;p46">
              <a:extLst>
                <a:ext uri="{FF2B5EF4-FFF2-40B4-BE49-F238E27FC236}">
                  <a16:creationId xmlns:a16="http://schemas.microsoft.com/office/drawing/2014/main" id="{257A48D8-5187-46BB-A253-FE78C47DA0F9}"/>
                </a:ext>
              </a:extLst>
            </p:cNvPr>
            <p:cNvSpPr/>
            <p:nvPr/>
          </p:nvSpPr>
          <p:spPr>
            <a:xfrm flipH="1">
              <a:off x="1555875" y="4666400"/>
              <a:ext cx="88425" cy="75125"/>
            </a:xfrm>
            <a:custGeom>
              <a:avLst/>
              <a:gdLst/>
              <a:ahLst/>
              <a:cxnLst/>
              <a:rect l="l" t="t" r="r" b="b"/>
              <a:pathLst>
                <a:path w="3537" h="3005" extrusionOk="0">
                  <a:moveTo>
                    <a:pt x="2013" y="634"/>
                  </a:moveTo>
                  <a:cubicBezTo>
                    <a:pt x="2463" y="634"/>
                    <a:pt x="2903" y="985"/>
                    <a:pt x="2903" y="1502"/>
                  </a:cubicBezTo>
                  <a:cubicBezTo>
                    <a:pt x="2903" y="2002"/>
                    <a:pt x="2502" y="2369"/>
                    <a:pt x="2002" y="2369"/>
                  </a:cubicBezTo>
                  <a:cubicBezTo>
                    <a:pt x="1235" y="2369"/>
                    <a:pt x="868" y="1435"/>
                    <a:pt x="1402" y="901"/>
                  </a:cubicBezTo>
                  <a:cubicBezTo>
                    <a:pt x="1576" y="716"/>
                    <a:pt x="1796" y="634"/>
                    <a:pt x="2013" y="634"/>
                  </a:cubicBezTo>
                  <a:close/>
                  <a:moveTo>
                    <a:pt x="2002" y="0"/>
                  </a:moveTo>
                  <a:cubicBezTo>
                    <a:pt x="668" y="0"/>
                    <a:pt x="1" y="1635"/>
                    <a:pt x="968" y="2569"/>
                  </a:cubicBezTo>
                  <a:cubicBezTo>
                    <a:pt x="1269" y="2870"/>
                    <a:pt x="1642" y="3004"/>
                    <a:pt x="2010" y="3004"/>
                  </a:cubicBezTo>
                  <a:cubicBezTo>
                    <a:pt x="2785" y="3004"/>
                    <a:pt x="3536" y="2406"/>
                    <a:pt x="3536" y="1502"/>
                  </a:cubicBezTo>
                  <a:cubicBezTo>
                    <a:pt x="3536" y="668"/>
                    <a:pt x="2836" y="0"/>
                    <a:pt x="2002" y="0"/>
                  </a:cubicBezTo>
                  <a:close/>
                </a:path>
              </a:pathLst>
            </a:custGeom>
            <a:solidFill>
              <a:srgbClr val="D1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523;p46">
              <a:extLst>
                <a:ext uri="{FF2B5EF4-FFF2-40B4-BE49-F238E27FC236}">
                  <a16:creationId xmlns:a16="http://schemas.microsoft.com/office/drawing/2014/main" id="{005D44D7-843D-497F-B8BB-55FED6218022}"/>
                </a:ext>
              </a:extLst>
            </p:cNvPr>
            <p:cNvSpPr/>
            <p:nvPr/>
          </p:nvSpPr>
          <p:spPr>
            <a:xfrm flipH="1">
              <a:off x="1540025" y="4650550"/>
              <a:ext cx="125950" cy="107400"/>
            </a:xfrm>
            <a:custGeom>
              <a:avLst/>
              <a:gdLst/>
              <a:ahLst/>
              <a:cxnLst/>
              <a:rect l="l" t="t" r="r" b="b"/>
              <a:pathLst>
                <a:path w="5038" h="4296" extrusionOk="0">
                  <a:moveTo>
                    <a:pt x="2877" y="633"/>
                  </a:moveTo>
                  <a:cubicBezTo>
                    <a:pt x="3652" y="633"/>
                    <a:pt x="4403" y="1231"/>
                    <a:pt x="4403" y="2136"/>
                  </a:cubicBezTo>
                  <a:cubicBezTo>
                    <a:pt x="4403" y="2969"/>
                    <a:pt x="3703" y="3637"/>
                    <a:pt x="2869" y="3637"/>
                  </a:cubicBezTo>
                  <a:cubicBezTo>
                    <a:pt x="1535" y="3637"/>
                    <a:pt x="868" y="2035"/>
                    <a:pt x="1835" y="1068"/>
                  </a:cubicBezTo>
                  <a:cubicBezTo>
                    <a:pt x="2136" y="767"/>
                    <a:pt x="2509" y="633"/>
                    <a:pt x="2877" y="633"/>
                  </a:cubicBezTo>
                  <a:close/>
                  <a:moveTo>
                    <a:pt x="2869" y="1"/>
                  </a:moveTo>
                  <a:cubicBezTo>
                    <a:pt x="968" y="1"/>
                    <a:pt x="0" y="2302"/>
                    <a:pt x="1368" y="3670"/>
                  </a:cubicBezTo>
                  <a:cubicBezTo>
                    <a:pt x="1810" y="4101"/>
                    <a:pt x="2350" y="4296"/>
                    <a:pt x="2878" y="4296"/>
                  </a:cubicBezTo>
                  <a:cubicBezTo>
                    <a:pt x="3983" y="4296"/>
                    <a:pt x="5037" y="3445"/>
                    <a:pt x="5037" y="2136"/>
                  </a:cubicBezTo>
                  <a:cubicBezTo>
                    <a:pt x="5037" y="968"/>
                    <a:pt x="4070" y="1"/>
                    <a:pt x="2869" y="1"/>
                  </a:cubicBezTo>
                  <a:close/>
                </a:path>
              </a:pathLst>
            </a:custGeom>
            <a:solidFill>
              <a:srgbClr val="FE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524;p46">
              <a:extLst>
                <a:ext uri="{FF2B5EF4-FFF2-40B4-BE49-F238E27FC236}">
                  <a16:creationId xmlns:a16="http://schemas.microsoft.com/office/drawing/2014/main" id="{AF29D52B-99A3-47EE-9B75-E755E19F77C4}"/>
                </a:ext>
              </a:extLst>
            </p:cNvPr>
            <p:cNvSpPr/>
            <p:nvPr/>
          </p:nvSpPr>
          <p:spPr>
            <a:xfrm flipH="1">
              <a:off x="1337400" y="4682250"/>
              <a:ext cx="50875" cy="43825"/>
            </a:xfrm>
            <a:custGeom>
              <a:avLst/>
              <a:gdLst/>
              <a:ahLst/>
              <a:cxnLst/>
              <a:rect l="l" t="t" r="r" b="b"/>
              <a:pathLst>
                <a:path w="2035" h="1753" extrusionOk="0">
                  <a:moveTo>
                    <a:pt x="1168" y="0"/>
                  </a:moveTo>
                  <a:cubicBezTo>
                    <a:pt x="367" y="0"/>
                    <a:pt x="0" y="934"/>
                    <a:pt x="534" y="1501"/>
                  </a:cubicBezTo>
                  <a:cubicBezTo>
                    <a:pt x="707" y="1674"/>
                    <a:pt x="924" y="1752"/>
                    <a:pt x="1140" y="1752"/>
                  </a:cubicBezTo>
                  <a:cubicBezTo>
                    <a:pt x="1592" y="1752"/>
                    <a:pt x="2035" y="1409"/>
                    <a:pt x="2035" y="868"/>
                  </a:cubicBezTo>
                  <a:cubicBezTo>
                    <a:pt x="2035" y="401"/>
                    <a:pt x="1635" y="0"/>
                    <a:pt x="1168" y="0"/>
                  </a:cubicBezTo>
                  <a:close/>
                </a:path>
              </a:pathLst>
            </a:custGeom>
            <a:solidFill>
              <a:srgbClr val="3149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525;p46">
              <a:extLst>
                <a:ext uri="{FF2B5EF4-FFF2-40B4-BE49-F238E27FC236}">
                  <a16:creationId xmlns:a16="http://schemas.microsoft.com/office/drawing/2014/main" id="{82007C87-3387-4DEB-858C-839D56FE96BE}"/>
                </a:ext>
              </a:extLst>
            </p:cNvPr>
            <p:cNvSpPr/>
            <p:nvPr/>
          </p:nvSpPr>
          <p:spPr>
            <a:xfrm flipH="1">
              <a:off x="1437450" y="4783975"/>
              <a:ext cx="75100" cy="40050"/>
            </a:xfrm>
            <a:custGeom>
              <a:avLst/>
              <a:gdLst/>
              <a:ahLst/>
              <a:cxnLst/>
              <a:rect l="l" t="t" r="r" b="b"/>
              <a:pathLst>
                <a:path w="3004" h="1602" extrusionOk="0">
                  <a:moveTo>
                    <a:pt x="1435" y="1"/>
                  </a:moveTo>
                  <a:cubicBezTo>
                    <a:pt x="635" y="34"/>
                    <a:pt x="34" y="701"/>
                    <a:pt x="1" y="1502"/>
                  </a:cubicBezTo>
                  <a:cubicBezTo>
                    <a:pt x="1" y="1502"/>
                    <a:pt x="1" y="1569"/>
                    <a:pt x="1" y="1602"/>
                  </a:cubicBezTo>
                  <a:lnTo>
                    <a:pt x="635" y="1602"/>
                  </a:lnTo>
                  <a:lnTo>
                    <a:pt x="635" y="1502"/>
                  </a:lnTo>
                  <a:cubicBezTo>
                    <a:pt x="635" y="1068"/>
                    <a:pt x="1002" y="701"/>
                    <a:pt x="1435" y="668"/>
                  </a:cubicBezTo>
                  <a:lnTo>
                    <a:pt x="1502" y="668"/>
                  </a:lnTo>
                  <a:cubicBezTo>
                    <a:pt x="1969" y="668"/>
                    <a:pt x="2369" y="1035"/>
                    <a:pt x="2369" y="1502"/>
                  </a:cubicBezTo>
                  <a:lnTo>
                    <a:pt x="2369" y="1569"/>
                  </a:lnTo>
                  <a:lnTo>
                    <a:pt x="3003" y="1569"/>
                  </a:lnTo>
                  <a:lnTo>
                    <a:pt x="3003" y="1502"/>
                  </a:lnTo>
                  <a:cubicBezTo>
                    <a:pt x="3003" y="668"/>
                    <a:pt x="2336" y="1"/>
                    <a:pt x="1502" y="1"/>
                  </a:cubicBezTo>
                  <a:close/>
                </a:path>
              </a:pathLst>
            </a:custGeom>
            <a:solidFill>
              <a:srgbClr val="D1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526;p46">
              <a:extLst>
                <a:ext uri="{FF2B5EF4-FFF2-40B4-BE49-F238E27FC236}">
                  <a16:creationId xmlns:a16="http://schemas.microsoft.com/office/drawing/2014/main" id="{952329FC-FC5B-4576-8A9A-F91E0193D250}"/>
                </a:ext>
              </a:extLst>
            </p:cNvPr>
            <p:cNvSpPr/>
            <p:nvPr/>
          </p:nvSpPr>
          <p:spPr>
            <a:xfrm flipH="1">
              <a:off x="1408275" y="4755625"/>
              <a:ext cx="132625" cy="68400"/>
            </a:xfrm>
            <a:custGeom>
              <a:avLst/>
              <a:gdLst/>
              <a:ahLst/>
              <a:cxnLst/>
              <a:rect l="l" t="t" r="r" b="b"/>
              <a:pathLst>
                <a:path w="5305" h="2736" extrusionOk="0">
                  <a:moveTo>
                    <a:pt x="2696" y="0"/>
                  </a:moveTo>
                  <a:cubicBezTo>
                    <a:pt x="2676" y="0"/>
                    <a:pt x="2656" y="0"/>
                    <a:pt x="2636" y="1"/>
                  </a:cubicBezTo>
                  <a:lnTo>
                    <a:pt x="2569" y="1"/>
                  </a:lnTo>
                  <a:cubicBezTo>
                    <a:pt x="1135" y="34"/>
                    <a:pt x="1" y="1202"/>
                    <a:pt x="1" y="2636"/>
                  </a:cubicBezTo>
                  <a:lnTo>
                    <a:pt x="1" y="2736"/>
                  </a:lnTo>
                  <a:lnTo>
                    <a:pt x="501" y="2736"/>
                  </a:lnTo>
                  <a:cubicBezTo>
                    <a:pt x="501" y="2703"/>
                    <a:pt x="501" y="2669"/>
                    <a:pt x="501" y="2636"/>
                  </a:cubicBezTo>
                  <a:cubicBezTo>
                    <a:pt x="501" y="1468"/>
                    <a:pt x="1435" y="534"/>
                    <a:pt x="2603" y="501"/>
                  </a:cubicBezTo>
                  <a:lnTo>
                    <a:pt x="2669" y="501"/>
                  </a:lnTo>
                  <a:cubicBezTo>
                    <a:pt x="3837" y="501"/>
                    <a:pt x="4804" y="1468"/>
                    <a:pt x="4804" y="2636"/>
                  </a:cubicBezTo>
                  <a:lnTo>
                    <a:pt x="5305" y="2636"/>
                  </a:lnTo>
                  <a:cubicBezTo>
                    <a:pt x="5305" y="1188"/>
                    <a:pt x="4136" y="0"/>
                    <a:pt x="2696" y="0"/>
                  </a:cubicBezTo>
                  <a:close/>
                </a:path>
              </a:pathLst>
            </a:custGeom>
            <a:solidFill>
              <a:srgbClr val="FFF3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527;p46">
              <a:extLst>
                <a:ext uri="{FF2B5EF4-FFF2-40B4-BE49-F238E27FC236}">
                  <a16:creationId xmlns:a16="http://schemas.microsoft.com/office/drawing/2014/main" id="{5B604B15-AD3D-4548-95F5-D7327F9D97E5}"/>
                </a:ext>
              </a:extLst>
            </p:cNvPr>
            <p:cNvSpPr/>
            <p:nvPr/>
          </p:nvSpPr>
          <p:spPr>
            <a:xfrm flipH="1">
              <a:off x="1420775" y="4768150"/>
              <a:ext cx="108450" cy="55875"/>
            </a:xfrm>
            <a:custGeom>
              <a:avLst/>
              <a:gdLst/>
              <a:ahLst/>
              <a:cxnLst/>
              <a:rect l="l" t="t" r="r" b="b"/>
              <a:pathLst>
                <a:path w="4338" h="2235" extrusionOk="0">
                  <a:moveTo>
                    <a:pt x="2102" y="0"/>
                  </a:moveTo>
                  <a:cubicBezTo>
                    <a:pt x="935" y="33"/>
                    <a:pt x="34" y="967"/>
                    <a:pt x="34" y="2135"/>
                  </a:cubicBezTo>
                  <a:cubicBezTo>
                    <a:pt x="1" y="2168"/>
                    <a:pt x="1" y="2202"/>
                    <a:pt x="34" y="2235"/>
                  </a:cubicBezTo>
                  <a:lnTo>
                    <a:pt x="668" y="2235"/>
                  </a:lnTo>
                  <a:cubicBezTo>
                    <a:pt x="668" y="2202"/>
                    <a:pt x="668" y="2168"/>
                    <a:pt x="668" y="2135"/>
                  </a:cubicBezTo>
                  <a:cubicBezTo>
                    <a:pt x="668" y="1334"/>
                    <a:pt x="1302" y="701"/>
                    <a:pt x="2102" y="667"/>
                  </a:cubicBezTo>
                  <a:lnTo>
                    <a:pt x="2169" y="667"/>
                  </a:lnTo>
                  <a:cubicBezTo>
                    <a:pt x="3003" y="667"/>
                    <a:pt x="3670" y="1301"/>
                    <a:pt x="3670" y="2135"/>
                  </a:cubicBezTo>
                  <a:lnTo>
                    <a:pt x="3670" y="2202"/>
                  </a:lnTo>
                  <a:lnTo>
                    <a:pt x="4337" y="2202"/>
                  </a:lnTo>
                  <a:cubicBezTo>
                    <a:pt x="4337" y="2202"/>
                    <a:pt x="4337" y="2135"/>
                    <a:pt x="4337" y="2135"/>
                  </a:cubicBezTo>
                  <a:cubicBezTo>
                    <a:pt x="4304" y="934"/>
                    <a:pt x="3370" y="0"/>
                    <a:pt x="2169" y="0"/>
                  </a:cubicBezTo>
                  <a:close/>
                </a:path>
              </a:pathLst>
            </a:custGeom>
            <a:solidFill>
              <a:srgbClr val="FE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528;p46">
              <a:extLst>
                <a:ext uri="{FF2B5EF4-FFF2-40B4-BE49-F238E27FC236}">
                  <a16:creationId xmlns:a16="http://schemas.microsoft.com/office/drawing/2014/main" id="{C6282A83-139A-4DC4-9C07-02C59A0E5CF5}"/>
                </a:ext>
              </a:extLst>
            </p:cNvPr>
            <p:cNvSpPr/>
            <p:nvPr/>
          </p:nvSpPr>
          <p:spPr>
            <a:xfrm flipH="1">
              <a:off x="1774375" y="4650550"/>
              <a:ext cx="125950" cy="107400"/>
            </a:xfrm>
            <a:custGeom>
              <a:avLst/>
              <a:gdLst/>
              <a:ahLst/>
              <a:cxnLst/>
              <a:rect l="l" t="t" r="r" b="b"/>
              <a:pathLst>
                <a:path w="5038" h="4296" extrusionOk="0">
                  <a:moveTo>
                    <a:pt x="2877" y="633"/>
                  </a:moveTo>
                  <a:cubicBezTo>
                    <a:pt x="3652" y="633"/>
                    <a:pt x="4404" y="1231"/>
                    <a:pt x="4404" y="2136"/>
                  </a:cubicBezTo>
                  <a:cubicBezTo>
                    <a:pt x="4371" y="2969"/>
                    <a:pt x="3704" y="3637"/>
                    <a:pt x="2903" y="3637"/>
                  </a:cubicBezTo>
                  <a:cubicBezTo>
                    <a:pt x="1535" y="3637"/>
                    <a:pt x="868" y="2035"/>
                    <a:pt x="1836" y="1068"/>
                  </a:cubicBezTo>
                  <a:cubicBezTo>
                    <a:pt x="2136" y="767"/>
                    <a:pt x="2509" y="633"/>
                    <a:pt x="2877" y="633"/>
                  </a:cubicBezTo>
                  <a:close/>
                  <a:moveTo>
                    <a:pt x="2903" y="1"/>
                  </a:moveTo>
                  <a:cubicBezTo>
                    <a:pt x="968" y="1"/>
                    <a:pt x="1" y="2302"/>
                    <a:pt x="1369" y="3670"/>
                  </a:cubicBezTo>
                  <a:cubicBezTo>
                    <a:pt x="1811" y="4101"/>
                    <a:pt x="2351" y="4296"/>
                    <a:pt x="2879" y="4296"/>
                  </a:cubicBezTo>
                  <a:cubicBezTo>
                    <a:pt x="3984" y="4296"/>
                    <a:pt x="5038" y="3445"/>
                    <a:pt x="5038" y="2136"/>
                  </a:cubicBezTo>
                  <a:cubicBezTo>
                    <a:pt x="5038" y="968"/>
                    <a:pt x="4070" y="1"/>
                    <a:pt x="2903" y="1"/>
                  </a:cubicBezTo>
                  <a:close/>
                </a:path>
              </a:pathLst>
            </a:custGeom>
            <a:solidFill>
              <a:srgbClr val="FE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2529;p46">
              <a:extLst>
                <a:ext uri="{FF2B5EF4-FFF2-40B4-BE49-F238E27FC236}">
                  <a16:creationId xmlns:a16="http://schemas.microsoft.com/office/drawing/2014/main" id="{B4B9A89F-B445-43F2-9F2A-BD596BDA3683}"/>
                </a:ext>
              </a:extLst>
            </p:cNvPr>
            <p:cNvSpPr/>
            <p:nvPr/>
          </p:nvSpPr>
          <p:spPr>
            <a:xfrm flipH="1">
              <a:off x="1806050" y="4682250"/>
              <a:ext cx="51725" cy="43825"/>
            </a:xfrm>
            <a:custGeom>
              <a:avLst/>
              <a:gdLst/>
              <a:ahLst/>
              <a:cxnLst/>
              <a:rect l="l" t="t" r="r" b="b"/>
              <a:pathLst>
                <a:path w="2069" h="1753" extrusionOk="0">
                  <a:moveTo>
                    <a:pt x="1201" y="0"/>
                  </a:moveTo>
                  <a:cubicBezTo>
                    <a:pt x="400" y="0"/>
                    <a:pt x="0" y="934"/>
                    <a:pt x="567" y="1501"/>
                  </a:cubicBezTo>
                  <a:cubicBezTo>
                    <a:pt x="740" y="1674"/>
                    <a:pt x="954" y="1752"/>
                    <a:pt x="1167" y="1752"/>
                  </a:cubicBezTo>
                  <a:cubicBezTo>
                    <a:pt x="1611" y="1752"/>
                    <a:pt x="2046" y="1409"/>
                    <a:pt x="2068" y="868"/>
                  </a:cubicBezTo>
                  <a:cubicBezTo>
                    <a:pt x="2068" y="401"/>
                    <a:pt x="1668" y="0"/>
                    <a:pt x="1201" y="0"/>
                  </a:cubicBezTo>
                  <a:close/>
                </a:path>
              </a:pathLst>
            </a:custGeom>
            <a:solidFill>
              <a:srgbClr val="3149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2530;p46">
              <a:extLst>
                <a:ext uri="{FF2B5EF4-FFF2-40B4-BE49-F238E27FC236}">
                  <a16:creationId xmlns:a16="http://schemas.microsoft.com/office/drawing/2014/main" id="{A9AE1D40-A911-4911-A496-EC55F8CA7158}"/>
                </a:ext>
              </a:extLst>
            </p:cNvPr>
            <p:cNvSpPr/>
            <p:nvPr/>
          </p:nvSpPr>
          <p:spPr>
            <a:xfrm flipH="1">
              <a:off x="1790200" y="4666400"/>
              <a:ext cx="88425" cy="75125"/>
            </a:xfrm>
            <a:custGeom>
              <a:avLst/>
              <a:gdLst/>
              <a:ahLst/>
              <a:cxnLst/>
              <a:rect l="l" t="t" r="r" b="b"/>
              <a:pathLst>
                <a:path w="3537" h="3005" extrusionOk="0">
                  <a:moveTo>
                    <a:pt x="2006" y="634"/>
                  </a:moveTo>
                  <a:cubicBezTo>
                    <a:pt x="2448" y="634"/>
                    <a:pt x="2880" y="985"/>
                    <a:pt x="2902" y="1502"/>
                  </a:cubicBezTo>
                  <a:cubicBezTo>
                    <a:pt x="2902" y="2002"/>
                    <a:pt x="2502" y="2369"/>
                    <a:pt x="2035" y="2369"/>
                  </a:cubicBezTo>
                  <a:cubicBezTo>
                    <a:pt x="1234" y="2369"/>
                    <a:pt x="834" y="1435"/>
                    <a:pt x="1401" y="901"/>
                  </a:cubicBezTo>
                  <a:cubicBezTo>
                    <a:pt x="1575" y="716"/>
                    <a:pt x="1792" y="634"/>
                    <a:pt x="2006" y="634"/>
                  </a:cubicBezTo>
                  <a:close/>
                  <a:moveTo>
                    <a:pt x="2035" y="0"/>
                  </a:moveTo>
                  <a:cubicBezTo>
                    <a:pt x="667" y="0"/>
                    <a:pt x="0" y="1635"/>
                    <a:pt x="968" y="2569"/>
                  </a:cubicBezTo>
                  <a:cubicBezTo>
                    <a:pt x="1268" y="2870"/>
                    <a:pt x="1641" y="3004"/>
                    <a:pt x="2009" y="3004"/>
                  </a:cubicBezTo>
                  <a:cubicBezTo>
                    <a:pt x="2784" y="3004"/>
                    <a:pt x="3536" y="2406"/>
                    <a:pt x="3536" y="1502"/>
                  </a:cubicBezTo>
                  <a:cubicBezTo>
                    <a:pt x="3503" y="668"/>
                    <a:pt x="2836" y="0"/>
                    <a:pt x="2035" y="0"/>
                  </a:cubicBezTo>
                  <a:close/>
                </a:path>
              </a:pathLst>
            </a:custGeom>
            <a:solidFill>
              <a:srgbClr val="D1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2531;p46">
              <a:extLst>
                <a:ext uri="{FF2B5EF4-FFF2-40B4-BE49-F238E27FC236}">
                  <a16:creationId xmlns:a16="http://schemas.microsoft.com/office/drawing/2014/main" id="{2014F63D-3FB5-4453-B5F7-FAB1831A51CA}"/>
                </a:ext>
              </a:extLst>
            </p:cNvPr>
            <p:cNvSpPr/>
            <p:nvPr/>
          </p:nvSpPr>
          <p:spPr>
            <a:xfrm flipH="1">
              <a:off x="1642600" y="4755625"/>
              <a:ext cx="132625" cy="69250"/>
            </a:xfrm>
            <a:custGeom>
              <a:avLst/>
              <a:gdLst/>
              <a:ahLst/>
              <a:cxnLst/>
              <a:rect l="l" t="t" r="r" b="b"/>
              <a:pathLst>
                <a:path w="5305" h="2770" extrusionOk="0">
                  <a:moveTo>
                    <a:pt x="2695" y="0"/>
                  </a:moveTo>
                  <a:cubicBezTo>
                    <a:pt x="2676" y="0"/>
                    <a:pt x="2656" y="0"/>
                    <a:pt x="2636" y="1"/>
                  </a:cubicBezTo>
                  <a:lnTo>
                    <a:pt x="2569" y="1"/>
                  </a:lnTo>
                  <a:cubicBezTo>
                    <a:pt x="1135" y="34"/>
                    <a:pt x="0" y="1202"/>
                    <a:pt x="0" y="2636"/>
                  </a:cubicBezTo>
                  <a:lnTo>
                    <a:pt x="0" y="2736"/>
                  </a:lnTo>
                  <a:lnTo>
                    <a:pt x="501" y="2736"/>
                  </a:lnTo>
                  <a:lnTo>
                    <a:pt x="501" y="2603"/>
                  </a:lnTo>
                  <a:cubicBezTo>
                    <a:pt x="501" y="1468"/>
                    <a:pt x="1435" y="534"/>
                    <a:pt x="2569" y="501"/>
                  </a:cubicBezTo>
                  <a:lnTo>
                    <a:pt x="2669" y="501"/>
                  </a:lnTo>
                  <a:cubicBezTo>
                    <a:pt x="3837" y="501"/>
                    <a:pt x="4804" y="1435"/>
                    <a:pt x="4804" y="2636"/>
                  </a:cubicBezTo>
                  <a:lnTo>
                    <a:pt x="4804" y="2769"/>
                  </a:lnTo>
                  <a:lnTo>
                    <a:pt x="5304" y="2769"/>
                  </a:lnTo>
                  <a:lnTo>
                    <a:pt x="5304" y="2636"/>
                  </a:lnTo>
                  <a:cubicBezTo>
                    <a:pt x="5304" y="1188"/>
                    <a:pt x="4136" y="0"/>
                    <a:pt x="2695" y="0"/>
                  </a:cubicBezTo>
                  <a:close/>
                </a:path>
              </a:pathLst>
            </a:custGeom>
            <a:solidFill>
              <a:srgbClr val="FFF3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2532;p46">
              <a:extLst>
                <a:ext uri="{FF2B5EF4-FFF2-40B4-BE49-F238E27FC236}">
                  <a16:creationId xmlns:a16="http://schemas.microsoft.com/office/drawing/2014/main" id="{26295F9F-72B9-493A-940B-7CAAAB179972}"/>
                </a:ext>
              </a:extLst>
            </p:cNvPr>
            <p:cNvSpPr/>
            <p:nvPr/>
          </p:nvSpPr>
          <p:spPr>
            <a:xfrm flipH="1">
              <a:off x="1876950" y="4755625"/>
              <a:ext cx="132600" cy="65900"/>
            </a:xfrm>
            <a:custGeom>
              <a:avLst/>
              <a:gdLst/>
              <a:ahLst/>
              <a:cxnLst/>
              <a:rect l="l" t="t" r="r" b="b"/>
              <a:pathLst>
                <a:path w="5304" h="2636" extrusionOk="0">
                  <a:moveTo>
                    <a:pt x="2569" y="1"/>
                  </a:moveTo>
                  <a:cubicBezTo>
                    <a:pt x="1234" y="34"/>
                    <a:pt x="134" y="1035"/>
                    <a:pt x="0" y="2369"/>
                  </a:cubicBezTo>
                  <a:lnTo>
                    <a:pt x="500" y="2402"/>
                  </a:lnTo>
                  <a:cubicBezTo>
                    <a:pt x="634" y="1335"/>
                    <a:pt x="1501" y="534"/>
                    <a:pt x="2569" y="501"/>
                  </a:cubicBezTo>
                  <a:lnTo>
                    <a:pt x="2635" y="501"/>
                  </a:lnTo>
                  <a:cubicBezTo>
                    <a:pt x="3836" y="501"/>
                    <a:pt x="4770" y="1435"/>
                    <a:pt x="4804" y="2636"/>
                  </a:cubicBezTo>
                  <a:lnTo>
                    <a:pt x="5304" y="2636"/>
                  </a:lnTo>
                  <a:cubicBezTo>
                    <a:pt x="5271" y="1168"/>
                    <a:pt x="4103" y="1"/>
                    <a:pt x="2635" y="1"/>
                  </a:cubicBezTo>
                  <a:close/>
                </a:path>
              </a:pathLst>
            </a:custGeom>
            <a:solidFill>
              <a:srgbClr val="FFF3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2533;p46">
              <a:extLst>
                <a:ext uri="{FF2B5EF4-FFF2-40B4-BE49-F238E27FC236}">
                  <a16:creationId xmlns:a16="http://schemas.microsoft.com/office/drawing/2014/main" id="{C05D05FF-19A5-43DF-B049-972597C21698}"/>
                </a:ext>
              </a:extLst>
            </p:cNvPr>
            <p:cNvSpPr/>
            <p:nvPr/>
          </p:nvSpPr>
          <p:spPr>
            <a:xfrm flipH="1">
              <a:off x="1761850" y="4638050"/>
              <a:ext cx="155150" cy="132575"/>
            </a:xfrm>
            <a:custGeom>
              <a:avLst/>
              <a:gdLst/>
              <a:ahLst/>
              <a:cxnLst/>
              <a:rect l="l" t="t" r="r" b="b"/>
              <a:pathLst>
                <a:path w="6206" h="5303" extrusionOk="0">
                  <a:moveTo>
                    <a:pt x="3551" y="493"/>
                  </a:moveTo>
                  <a:cubicBezTo>
                    <a:pt x="4654" y="493"/>
                    <a:pt x="5705" y="1351"/>
                    <a:pt x="5705" y="2636"/>
                  </a:cubicBezTo>
                  <a:cubicBezTo>
                    <a:pt x="5705" y="3836"/>
                    <a:pt x="4737" y="4804"/>
                    <a:pt x="3570" y="4804"/>
                  </a:cubicBezTo>
                  <a:cubicBezTo>
                    <a:pt x="1635" y="4804"/>
                    <a:pt x="668" y="2469"/>
                    <a:pt x="2036" y="1134"/>
                  </a:cubicBezTo>
                  <a:cubicBezTo>
                    <a:pt x="2479" y="691"/>
                    <a:pt x="3021" y="493"/>
                    <a:pt x="3551" y="493"/>
                  </a:cubicBezTo>
                  <a:close/>
                  <a:moveTo>
                    <a:pt x="3570" y="0"/>
                  </a:moveTo>
                  <a:cubicBezTo>
                    <a:pt x="1202" y="0"/>
                    <a:pt x="1" y="2836"/>
                    <a:pt x="1669" y="4504"/>
                  </a:cubicBezTo>
                  <a:cubicBezTo>
                    <a:pt x="2210" y="5056"/>
                    <a:pt x="2878" y="5302"/>
                    <a:pt x="3533" y="5302"/>
                  </a:cubicBezTo>
                  <a:cubicBezTo>
                    <a:pt x="4897" y="5302"/>
                    <a:pt x="6205" y="4235"/>
                    <a:pt x="6205" y="2636"/>
                  </a:cubicBezTo>
                  <a:cubicBezTo>
                    <a:pt x="6205" y="1168"/>
                    <a:pt x="5004" y="0"/>
                    <a:pt x="3570" y="0"/>
                  </a:cubicBezTo>
                  <a:close/>
                </a:path>
              </a:pathLst>
            </a:custGeom>
            <a:solidFill>
              <a:srgbClr val="FFF3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2534;p46">
              <a:extLst>
                <a:ext uri="{FF2B5EF4-FFF2-40B4-BE49-F238E27FC236}">
                  <a16:creationId xmlns:a16="http://schemas.microsoft.com/office/drawing/2014/main" id="{AB30F51F-18F1-4E96-A873-CDFAAA3C3708}"/>
                </a:ext>
              </a:extLst>
            </p:cNvPr>
            <p:cNvSpPr/>
            <p:nvPr/>
          </p:nvSpPr>
          <p:spPr>
            <a:xfrm flipH="1">
              <a:off x="1655125" y="4768150"/>
              <a:ext cx="108425" cy="57550"/>
            </a:xfrm>
            <a:custGeom>
              <a:avLst/>
              <a:gdLst/>
              <a:ahLst/>
              <a:cxnLst/>
              <a:rect l="l" t="t" r="r" b="b"/>
              <a:pathLst>
                <a:path w="4337" h="2302" extrusionOk="0">
                  <a:moveTo>
                    <a:pt x="2102" y="0"/>
                  </a:moveTo>
                  <a:cubicBezTo>
                    <a:pt x="934" y="33"/>
                    <a:pt x="34" y="967"/>
                    <a:pt x="0" y="2135"/>
                  </a:cubicBezTo>
                  <a:lnTo>
                    <a:pt x="0" y="2235"/>
                  </a:lnTo>
                  <a:lnTo>
                    <a:pt x="668" y="2235"/>
                  </a:lnTo>
                  <a:lnTo>
                    <a:pt x="668" y="2102"/>
                  </a:lnTo>
                  <a:cubicBezTo>
                    <a:pt x="701" y="1334"/>
                    <a:pt x="1335" y="701"/>
                    <a:pt x="2102" y="667"/>
                  </a:cubicBezTo>
                  <a:lnTo>
                    <a:pt x="2169" y="667"/>
                  </a:lnTo>
                  <a:cubicBezTo>
                    <a:pt x="3003" y="667"/>
                    <a:pt x="3670" y="1334"/>
                    <a:pt x="3670" y="2168"/>
                  </a:cubicBezTo>
                  <a:lnTo>
                    <a:pt x="3670" y="2302"/>
                  </a:lnTo>
                  <a:lnTo>
                    <a:pt x="4337" y="2302"/>
                  </a:lnTo>
                  <a:lnTo>
                    <a:pt x="4337" y="2168"/>
                  </a:lnTo>
                  <a:lnTo>
                    <a:pt x="4337" y="2135"/>
                  </a:lnTo>
                  <a:cubicBezTo>
                    <a:pt x="4304" y="934"/>
                    <a:pt x="3370" y="0"/>
                    <a:pt x="2169" y="0"/>
                  </a:cubicBezTo>
                  <a:close/>
                </a:path>
              </a:pathLst>
            </a:custGeom>
            <a:solidFill>
              <a:srgbClr val="FE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2535;p46">
              <a:extLst>
                <a:ext uri="{FF2B5EF4-FFF2-40B4-BE49-F238E27FC236}">
                  <a16:creationId xmlns:a16="http://schemas.microsoft.com/office/drawing/2014/main" id="{972A9096-8B06-48F7-83DA-E803A68C4337}"/>
                </a:ext>
              </a:extLst>
            </p:cNvPr>
            <p:cNvSpPr/>
            <p:nvPr/>
          </p:nvSpPr>
          <p:spPr>
            <a:xfrm flipH="1">
              <a:off x="1671800" y="4783975"/>
              <a:ext cx="75075" cy="40900"/>
            </a:xfrm>
            <a:custGeom>
              <a:avLst/>
              <a:gdLst/>
              <a:ahLst/>
              <a:cxnLst/>
              <a:rect l="l" t="t" r="r" b="b"/>
              <a:pathLst>
                <a:path w="3003" h="1636" extrusionOk="0">
                  <a:moveTo>
                    <a:pt x="1435" y="1"/>
                  </a:moveTo>
                  <a:cubicBezTo>
                    <a:pt x="634" y="34"/>
                    <a:pt x="1" y="701"/>
                    <a:pt x="1" y="1502"/>
                  </a:cubicBezTo>
                  <a:lnTo>
                    <a:pt x="1" y="1602"/>
                  </a:lnTo>
                  <a:lnTo>
                    <a:pt x="634" y="1602"/>
                  </a:lnTo>
                  <a:lnTo>
                    <a:pt x="634" y="1469"/>
                  </a:lnTo>
                  <a:cubicBezTo>
                    <a:pt x="668" y="1035"/>
                    <a:pt x="1001" y="668"/>
                    <a:pt x="1435" y="635"/>
                  </a:cubicBezTo>
                  <a:lnTo>
                    <a:pt x="1502" y="635"/>
                  </a:lnTo>
                  <a:cubicBezTo>
                    <a:pt x="1969" y="635"/>
                    <a:pt x="2369" y="1035"/>
                    <a:pt x="2369" y="1502"/>
                  </a:cubicBezTo>
                  <a:cubicBezTo>
                    <a:pt x="2369" y="1535"/>
                    <a:pt x="2369" y="1602"/>
                    <a:pt x="2369" y="1635"/>
                  </a:cubicBezTo>
                  <a:lnTo>
                    <a:pt x="3003" y="1635"/>
                  </a:lnTo>
                  <a:lnTo>
                    <a:pt x="3003" y="1502"/>
                  </a:lnTo>
                  <a:cubicBezTo>
                    <a:pt x="3003" y="668"/>
                    <a:pt x="2336" y="1"/>
                    <a:pt x="1502" y="1"/>
                  </a:cubicBezTo>
                  <a:close/>
                </a:path>
              </a:pathLst>
            </a:custGeom>
            <a:solidFill>
              <a:srgbClr val="D1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2536;p46">
              <a:extLst>
                <a:ext uri="{FF2B5EF4-FFF2-40B4-BE49-F238E27FC236}">
                  <a16:creationId xmlns:a16="http://schemas.microsoft.com/office/drawing/2014/main" id="{C8A8CC94-AA57-42A3-A7CD-EF26D1E918BC}"/>
                </a:ext>
              </a:extLst>
            </p:cNvPr>
            <p:cNvSpPr/>
            <p:nvPr/>
          </p:nvSpPr>
          <p:spPr>
            <a:xfrm flipH="1">
              <a:off x="1321550" y="4666400"/>
              <a:ext cx="88425" cy="75125"/>
            </a:xfrm>
            <a:custGeom>
              <a:avLst/>
              <a:gdLst/>
              <a:ahLst/>
              <a:cxnLst/>
              <a:rect l="l" t="t" r="r" b="b"/>
              <a:pathLst>
                <a:path w="3537" h="3005" extrusionOk="0">
                  <a:moveTo>
                    <a:pt x="2014" y="634"/>
                  </a:moveTo>
                  <a:cubicBezTo>
                    <a:pt x="2464" y="634"/>
                    <a:pt x="2903" y="985"/>
                    <a:pt x="2903" y="1502"/>
                  </a:cubicBezTo>
                  <a:cubicBezTo>
                    <a:pt x="2903" y="2002"/>
                    <a:pt x="2503" y="2369"/>
                    <a:pt x="2036" y="2369"/>
                  </a:cubicBezTo>
                  <a:cubicBezTo>
                    <a:pt x="1235" y="2369"/>
                    <a:pt x="868" y="1435"/>
                    <a:pt x="1402" y="901"/>
                  </a:cubicBezTo>
                  <a:cubicBezTo>
                    <a:pt x="1576" y="716"/>
                    <a:pt x="1796" y="634"/>
                    <a:pt x="2014" y="634"/>
                  </a:cubicBezTo>
                  <a:close/>
                  <a:moveTo>
                    <a:pt x="2036" y="0"/>
                  </a:moveTo>
                  <a:cubicBezTo>
                    <a:pt x="668" y="0"/>
                    <a:pt x="1" y="1635"/>
                    <a:pt x="968" y="2569"/>
                  </a:cubicBezTo>
                  <a:cubicBezTo>
                    <a:pt x="1269" y="2870"/>
                    <a:pt x="1642" y="3004"/>
                    <a:pt x="2010" y="3004"/>
                  </a:cubicBezTo>
                  <a:cubicBezTo>
                    <a:pt x="2785" y="3004"/>
                    <a:pt x="3537" y="2406"/>
                    <a:pt x="3537" y="1502"/>
                  </a:cubicBezTo>
                  <a:cubicBezTo>
                    <a:pt x="3537" y="668"/>
                    <a:pt x="2836" y="0"/>
                    <a:pt x="2036" y="0"/>
                  </a:cubicBezTo>
                  <a:close/>
                </a:path>
              </a:pathLst>
            </a:custGeom>
            <a:solidFill>
              <a:srgbClr val="D1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2537;p46">
              <a:extLst>
                <a:ext uri="{FF2B5EF4-FFF2-40B4-BE49-F238E27FC236}">
                  <a16:creationId xmlns:a16="http://schemas.microsoft.com/office/drawing/2014/main" id="{609F7E46-D2C2-40C2-A988-DAEC9FCCA8A3}"/>
                </a:ext>
              </a:extLst>
            </p:cNvPr>
            <p:cNvSpPr/>
            <p:nvPr/>
          </p:nvSpPr>
          <p:spPr>
            <a:xfrm flipH="1">
              <a:off x="410050" y="4462925"/>
              <a:ext cx="2302500" cy="128450"/>
            </a:xfrm>
            <a:custGeom>
              <a:avLst/>
              <a:gdLst/>
              <a:ahLst/>
              <a:cxnLst/>
              <a:rect l="l" t="t" r="r" b="b"/>
              <a:pathLst>
                <a:path w="92100" h="5138" extrusionOk="0">
                  <a:moveTo>
                    <a:pt x="0" y="0"/>
                  </a:moveTo>
                  <a:cubicBezTo>
                    <a:pt x="0" y="0"/>
                    <a:pt x="24618" y="5137"/>
                    <a:pt x="42897" y="5137"/>
                  </a:cubicBezTo>
                  <a:cubicBezTo>
                    <a:pt x="61210" y="5137"/>
                    <a:pt x="92099" y="0"/>
                    <a:pt x="920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2538;p46">
              <a:extLst>
                <a:ext uri="{FF2B5EF4-FFF2-40B4-BE49-F238E27FC236}">
                  <a16:creationId xmlns:a16="http://schemas.microsoft.com/office/drawing/2014/main" id="{7439115D-8C44-4D13-B9D6-8C48DA7AB7A5}"/>
                </a:ext>
              </a:extLst>
            </p:cNvPr>
            <p:cNvSpPr/>
            <p:nvPr/>
          </p:nvSpPr>
          <p:spPr>
            <a:xfrm flipH="1">
              <a:off x="410050" y="4462925"/>
              <a:ext cx="2302500" cy="45050"/>
            </a:xfrm>
            <a:custGeom>
              <a:avLst/>
              <a:gdLst/>
              <a:ahLst/>
              <a:cxnLst/>
              <a:rect l="l" t="t" r="r" b="b"/>
              <a:pathLst>
                <a:path w="92100" h="1802" extrusionOk="0">
                  <a:moveTo>
                    <a:pt x="0" y="0"/>
                  </a:moveTo>
                  <a:cubicBezTo>
                    <a:pt x="0" y="0"/>
                    <a:pt x="3869" y="834"/>
                    <a:pt x="9707" y="1802"/>
                  </a:cubicBezTo>
                  <a:lnTo>
                    <a:pt x="80224" y="1802"/>
                  </a:lnTo>
                  <a:cubicBezTo>
                    <a:pt x="87229" y="834"/>
                    <a:pt x="92099" y="0"/>
                    <a:pt x="920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2539;p46">
              <a:extLst>
                <a:ext uri="{FF2B5EF4-FFF2-40B4-BE49-F238E27FC236}">
                  <a16:creationId xmlns:a16="http://schemas.microsoft.com/office/drawing/2014/main" id="{1831157A-2C2B-4440-B11D-E56B0C76E04C}"/>
                </a:ext>
              </a:extLst>
            </p:cNvPr>
            <p:cNvSpPr/>
            <p:nvPr/>
          </p:nvSpPr>
          <p:spPr>
            <a:xfrm flipH="1">
              <a:off x="405050" y="4464375"/>
              <a:ext cx="2313900" cy="137825"/>
            </a:xfrm>
            <a:custGeom>
              <a:avLst/>
              <a:gdLst/>
              <a:ahLst/>
              <a:cxnLst/>
              <a:rect l="l" t="t" r="r" b="b"/>
              <a:pathLst>
                <a:path w="92556" h="5513" extrusionOk="0">
                  <a:moveTo>
                    <a:pt x="92374" y="0"/>
                  </a:moveTo>
                  <a:cubicBezTo>
                    <a:pt x="92357" y="0"/>
                    <a:pt x="92340" y="3"/>
                    <a:pt x="92322" y="9"/>
                  </a:cubicBezTo>
                  <a:cubicBezTo>
                    <a:pt x="92022" y="42"/>
                    <a:pt x="61233" y="5146"/>
                    <a:pt x="43153" y="5146"/>
                  </a:cubicBezTo>
                  <a:cubicBezTo>
                    <a:pt x="25074" y="5146"/>
                    <a:pt x="523" y="42"/>
                    <a:pt x="289" y="9"/>
                  </a:cubicBezTo>
                  <a:cubicBezTo>
                    <a:pt x="278" y="7"/>
                    <a:pt x="268" y="7"/>
                    <a:pt x="257" y="7"/>
                  </a:cubicBezTo>
                  <a:cubicBezTo>
                    <a:pt x="50" y="7"/>
                    <a:pt x="0" y="312"/>
                    <a:pt x="223" y="376"/>
                  </a:cubicBezTo>
                  <a:cubicBezTo>
                    <a:pt x="456" y="409"/>
                    <a:pt x="25040" y="5513"/>
                    <a:pt x="43153" y="5513"/>
                  </a:cubicBezTo>
                  <a:cubicBezTo>
                    <a:pt x="61266" y="5513"/>
                    <a:pt x="92088" y="409"/>
                    <a:pt x="92388" y="376"/>
                  </a:cubicBezTo>
                  <a:cubicBezTo>
                    <a:pt x="92489" y="343"/>
                    <a:pt x="92555" y="243"/>
                    <a:pt x="92522" y="142"/>
                  </a:cubicBezTo>
                  <a:cubicBezTo>
                    <a:pt x="92522" y="60"/>
                    <a:pt x="92454" y="0"/>
                    <a:pt x="92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2540;p46">
              <a:extLst>
                <a:ext uri="{FF2B5EF4-FFF2-40B4-BE49-F238E27FC236}">
                  <a16:creationId xmlns:a16="http://schemas.microsoft.com/office/drawing/2014/main" id="{1805E3E4-E5D9-4CE1-9E34-0F8D3D45B931}"/>
                </a:ext>
              </a:extLst>
            </p:cNvPr>
            <p:cNvSpPr/>
            <p:nvPr/>
          </p:nvSpPr>
          <p:spPr>
            <a:xfrm flipH="1">
              <a:off x="92325" y="3573125"/>
              <a:ext cx="702200" cy="508725"/>
            </a:xfrm>
            <a:custGeom>
              <a:avLst/>
              <a:gdLst/>
              <a:ahLst/>
              <a:cxnLst/>
              <a:rect l="l" t="t" r="r" b="b"/>
              <a:pathLst>
                <a:path w="28088" h="20349" extrusionOk="0">
                  <a:moveTo>
                    <a:pt x="6572" y="0"/>
                  </a:moveTo>
                  <a:lnTo>
                    <a:pt x="0" y="20348"/>
                  </a:lnTo>
                  <a:lnTo>
                    <a:pt x="0" y="20348"/>
                  </a:lnTo>
                  <a:lnTo>
                    <a:pt x="28087" y="16679"/>
                  </a:lnTo>
                  <a:lnTo>
                    <a:pt x="65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541;p46">
              <a:extLst>
                <a:ext uri="{FF2B5EF4-FFF2-40B4-BE49-F238E27FC236}">
                  <a16:creationId xmlns:a16="http://schemas.microsoft.com/office/drawing/2014/main" id="{9B761B63-29F1-477A-9C08-A3BE2D06FEA7}"/>
                </a:ext>
              </a:extLst>
            </p:cNvPr>
            <p:cNvSpPr/>
            <p:nvPr/>
          </p:nvSpPr>
          <p:spPr>
            <a:xfrm flipH="1">
              <a:off x="609375" y="3530900"/>
              <a:ext cx="341925" cy="1014600"/>
            </a:xfrm>
            <a:custGeom>
              <a:avLst/>
              <a:gdLst/>
              <a:ahLst/>
              <a:cxnLst/>
              <a:rect l="l" t="t" r="r" b="b"/>
              <a:pathLst>
                <a:path w="13677" h="40584" extrusionOk="0">
                  <a:moveTo>
                    <a:pt x="13252" y="1"/>
                  </a:moveTo>
                  <a:cubicBezTo>
                    <a:pt x="13099" y="1"/>
                    <a:pt x="12962" y="96"/>
                    <a:pt x="12910" y="255"/>
                  </a:cubicBezTo>
                  <a:lnTo>
                    <a:pt x="67" y="40117"/>
                  </a:lnTo>
                  <a:cubicBezTo>
                    <a:pt x="0" y="40283"/>
                    <a:pt x="100" y="40517"/>
                    <a:pt x="301" y="40584"/>
                  </a:cubicBezTo>
                  <a:lnTo>
                    <a:pt x="434" y="40584"/>
                  </a:lnTo>
                  <a:cubicBezTo>
                    <a:pt x="567" y="40584"/>
                    <a:pt x="734" y="40484"/>
                    <a:pt x="768" y="40317"/>
                  </a:cubicBezTo>
                  <a:lnTo>
                    <a:pt x="13610" y="488"/>
                  </a:lnTo>
                  <a:cubicBezTo>
                    <a:pt x="13677" y="288"/>
                    <a:pt x="13577" y="55"/>
                    <a:pt x="13377" y="21"/>
                  </a:cubicBezTo>
                  <a:cubicBezTo>
                    <a:pt x="13335" y="7"/>
                    <a:pt x="13293" y="1"/>
                    <a:pt x="132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內容版面配置區 2"/>
          <p:cNvSpPr txBox="1">
            <a:spLocks/>
          </p:cNvSpPr>
          <p:nvPr/>
        </p:nvSpPr>
        <p:spPr>
          <a:xfrm>
            <a:off x="258648" y="702469"/>
            <a:ext cx="8580552" cy="3024336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zh-TW" sz="2000" dirty="0">
                <a:latin typeface="Comic Sans MS" panose="030F0702030302020204" pitchFamily="66" charset="0"/>
              </a:rPr>
              <a:t>    Dragon Boat Festival is celebrated on May 5</a:t>
            </a:r>
            <a:r>
              <a:rPr lang="en-US" altLang="zh-TW" sz="2000" baseline="30000" dirty="0">
                <a:latin typeface="Comic Sans MS" panose="030F0702030302020204" pitchFamily="66" charset="0"/>
              </a:rPr>
              <a:t>th</a:t>
            </a:r>
            <a:r>
              <a:rPr lang="en-US" altLang="zh-TW" sz="2000" dirty="0">
                <a:latin typeface="Comic Sans MS" panose="030F0702030302020204" pitchFamily="66" charset="0"/>
              </a:rPr>
              <a:t> of the lunar calendar. It is said that this holiday is for </a:t>
            </a:r>
            <a:r>
              <a:rPr lang="en-US" altLang="zh-TW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honor</a:t>
            </a:r>
            <a:r>
              <a:rPr lang="en-US" altLang="zh-TW" sz="2000" dirty="0">
                <a:latin typeface="Comic Sans MS" panose="030F0702030302020204" pitchFamily="66" charset="0"/>
              </a:rPr>
              <a:t>ing Qu Yuan (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屈原</a:t>
            </a:r>
            <a:r>
              <a:rPr lang="en-US" altLang="zh-TW" sz="2000" dirty="0">
                <a:latin typeface="Comic Sans MS" panose="030F0702030302020204" pitchFamily="66" charset="0"/>
              </a:rPr>
              <a:t>), an </a:t>
            </a:r>
            <a:r>
              <a:rPr lang="en-US" altLang="zh-TW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ancient</a:t>
            </a:r>
            <a:r>
              <a:rPr lang="en-US" altLang="zh-TW" sz="2000" dirty="0">
                <a:latin typeface="Comic Sans MS" panose="030F0702030302020204" pitchFamily="66" charset="0"/>
              </a:rPr>
              <a:t> </a:t>
            </a:r>
            <a:r>
              <a:rPr lang="en-US" altLang="zh-TW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poet</a:t>
            </a:r>
            <a:r>
              <a:rPr lang="en-US" altLang="zh-TW" sz="2000" dirty="0">
                <a:latin typeface="Comic Sans MS" panose="030F0702030302020204" pitchFamily="66" charset="0"/>
              </a:rPr>
              <a:t> and </a:t>
            </a:r>
            <a:r>
              <a:rPr lang="en-US" altLang="zh-TW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politician</a:t>
            </a:r>
            <a:r>
              <a:rPr lang="en-US" altLang="zh-TW" sz="2000" dirty="0">
                <a:latin typeface="Comic Sans MS" panose="030F0702030302020204" pitchFamily="66" charset="0"/>
              </a:rPr>
              <a:t> who jumped into the </a:t>
            </a:r>
            <a:r>
              <a:rPr lang="en-US" altLang="zh-TW" sz="2000" dirty="0" err="1">
                <a:latin typeface="Comic Sans MS" panose="030F0702030302020204" pitchFamily="66" charset="0"/>
              </a:rPr>
              <a:t>Miluo</a:t>
            </a:r>
            <a:r>
              <a:rPr lang="en-US" altLang="zh-TW" sz="2000" dirty="0">
                <a:latin typeface="Comic Sans MS" panose="030F0702030302020204" pitchFamily="66" charset="0"/>
              </a:rPr>
              <a:t> River</a:t>
            </a:r>
            <a:r>
              <a:rPr lang="zh-TW" altLang="en-US" sz="2000" dirty="0">
                <a:latin typeface="Comic Sans MS" panose="030F0702030302020204" pitchFamily="66" charset="0"/>
              </a:rPr>
              <a:t> </a:t>
            </a:r>
            <a:r>
              <a:rPr lang="en-US" altLang="zh-TW" sz="2000" dirty="0">
                <a:latin typeface="Comic Sans MS" panose="030F0702030302020204" pitchFamily="66" charset="0"/>
              </a:rPr>
              <a:t>(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汨羅江</a:t>
            </a:r>
            <a:r>
              <a:rPr lang="en-US" altLang="zh-TW" sz="2000" dirty="0">
                <a:latin typeface="Comic Sans MS" panose="030F0702030302020204" pitchFamily="66" charset="0"/>
              </a:rPr>
              <a:t>). People </a:t>
            </a:r>
            <a:r>
              <a:rPr lang="en-US" altLang="zh-TW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respect</a:t>
            </a:r>
            <a:r>
              <a:rPr lang="en-US" altLang="zh-TW" sz="2000" dirty="0">
                <a:latin typeface="Comic Sans MS" panose="030F0702030302020204" pitchFamily="66" charset="0"/>
              </a:rPr>
              <a:t>ed him and wanted to find his body. They </a:t>
            </a:r>
            <a:r>
              <a:rPr lang="en-US" altLang="zh-TW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row</a:t>
            </a:r>
            <a:r>
              <a:rPr lang="en-US" altLang="zh-TW" sz="2000" dirty="0">
                <a:latin typeface="Comic Sans MS" panose="030F0702030302020204" pitchFamily="66" charset="0"/>
              </a:rPr>
              <a:t>ed boats on the river and </a:t>
            </a:r>
            <a:r>
              <a:rPr lang="en-US" altLang="zh-TW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threw</a:t>
            </a:r>
            <a:r>
              <a:rPr lang="en-US" altLang="zh-TW" sz="2000" dirty="0">
                <a:latin typeface="Comic Sans MS" panose="030F0702030302020204" pitchFamily="66" charset="0"/>
              </a:rPr>
              <a:t> rice </a:t>
            </a:r>
            <a:r>
              <a:rPr lang="en-US" altLang="zh-TW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wrap</a:t>
            </a:r>
            <a:r>
              <a:rPr lang="en-US" altLang="zh-TW" sz="2000" dirty="0">
                <a:latin typeface="Comic Sans MS" panose="030F0702030302020204" pitchFamily="66" charset="0"/>
              </a:rPr>
              <a:t>ped with </a:t>
            </a:r>
            <a:r>
              <a:rPr lang="en-US" altLang="zh-TW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leave</a:t>
            </a:r>
            <a:r>
              <a:rPr lang="en-US" altLang="zh-TW" sz="2000" dirty="0">
                <a:latin typeface="Comic Sans MS" panose="030F0702030302020204" pitchFamily="66" charset="0"/>
              </a:rPr>
              <a:t>s. People wanted to </a:t>
            </a:r>
            <a:r>
              <a:rPr lang="en-US" altLang="zh-TW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feed</a:t>
            </a:r>
            <a:r>
              <a:rPr lang="en-US" altLang="zh-TW" sz="2000" dirty="0">
                <a:latin typeface="Comic Sans MS" panose="030F0702030302020204" pitchFamily="66" charset="0"/>
              </a:rPr>
              <a:t> the fish in order to </a:t>
            </a:r>
            <a:r>
              <a:rPr lang="en-US" altLang="zh-TW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keep</a:t>
            </a:r>
            <a:r>
              <a:rPr lang="en-US" altLang="zh-TW" sz="2000" dirty="0">
                <a:latin typeface="Comic Sans MS" panose="030F0702030302020204" pitchFamily="66" charset="0"/>
              </a:rPr>
              <a:t> them </a:t>
            </a:r>
            <a:r>
              <a:rPr lang="en-US" altLang="zh-TW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away</a:t>
            </a:r>
            <a:r>
              <a:rPr lang="en-US" altLang="zh-TW" sz="2000" dirty="0">
                <a:latin typeface="Comic Sans MS" panose="030F0702030302020204" pitchFamily="66" charset="0"/>
              </a:rPr>
              <a:t> from Qu Yuan’s body. </a:t>
            </a:r>
          </a:p>
        </p:txBody>
      </p:sp>
      <p:graphicFrame>
        <p:nvGraphicFramePr>
          <p:cNvPr id="13" name="表格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80044"/>
              </p:ext>
            </p:extLst>
          </p:nvPr>
        </p:nvGraphicFramePr>
        <p:xfrm>
          <a:off x="429444" y="3748385"/>
          <a:ext cx="8064896" cy="11188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3180686796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1769918731"/>
                    </a:ext>
                  </a:extLst>
                </a:gridCol>
              </a:tblGrid>
              <a:tr h="361847">
                <a:tc>
                  <a:txBody>
                    <a:bodyPr/>
                    <a:lstStyle/>
                    <a:p>
                      <a:r>
                        <a:rPr lang="en-US" altLang="zh-TW" sz="18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honor</a:t>
                      </a:r>
                      <a:r>
                        <a:rPr lang="zh-TW" altLang="en-US" sz="18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zh-TW" altLang="en-US" sz="18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尊敬</a:t>
                      </a:r>
                      <a:endParaRPr lang="zh-TW" altLang="en-US" sz="18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ancient</a:t>
                      </a:r>
                      <a:r>
                        <a:rPr lang="zh-TW" altLang="en-US" sz="1800" b="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zh-TW" altLang="en-US" sz="1800" b="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古代的</a:t>
                      </a:r>
                      <a:endParaRPr lang="zh-TW" altLang="en-US" sz="18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800" b="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poet</a:t>
                      </a:r>
                      <a:r>
                        <a:rPr lang="zh-TW" altLang="en-US" sz="1800" b="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zh-TW" altLang="en-US" sz="18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詩人</a:t>
                      </a:r>
                      <a:endParaRPr lang="zh-TW" altLang="en-US" sz="18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politician</a:t>
                      </a:r>
                      <a:r>
                        <a:rPr lang="zh-TW" altLang="en-US" sz="1800" b="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zh-TW" altLang="en-US" sz="18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政治家</a:t>
                      </a:r>
                      <a:endParaRPr lang="zh-TW" altLang="en-US" sz="18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847">
                <a:tc>
                  <a:txBody>
                    <a:bodyPr/>
                    <a:lstStyle/>
                    <a:p>
                      <a:r>
                        <a:rPr lang="en-US" altLang="zh-TW" sz="1800" b="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respect</a:t>
                      </a:r>
                      <a:r>
                        <a:rPr lang="zh-TW" altLang="en-US" sz="1800" b="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zh-TW" altLang="en-US" sz="1800" b="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尊敬</a:t>
                      </a:r>
                      <a:endParaRPr lang="zh-TW" altLang="en-US" sz="18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row</a:t>
                      </a:r>
                      <a:r>
                        <a:rPr lang="zh-TW" altLang="en-US" sz="1800" b="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zh-TW" altLang="en-US" sz="1800" b="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划船</a:t>
                      </a:r>
                      <a:endParaRPr lang="zh-TW" altLang="en-US" sz="18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800" b="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threw</a:t>
                      </a:r>
                      <a:r>
                        <a:rPr lang="zh-TW" altLang="en-US" sz="1800" b="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zh-TW" altLang="en-US" sz="1800" b="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丟 </a:t>
                      </a:r>
                      <a:r>
                        <a:rPr lang="en-US" altLang="zh-TW" sz="1800" b="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(throw</a:t>
                      </a:r>
                      <a:r>
                        <a:rPr lang="zh-TW" altLang="en-US" sz="1800" b="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的過去式</a:t>
                      </a:r>
                      <a:r>
                        <a:rPr lang="en-US" altLang="zh-TW" sz="1800" b="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8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wrap</a:t>
                      </a:r>
                      <a:r>
                        <a:rPr lang="zh-TW" altLang="en-US" sz="1800" b="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zh-TW" altLang="en-US" sz="18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包裹、纏繞</a:t>
                      </a:r>
                      <a:endParaRPr lang="zh-TW" altLang="en-US" sz="18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737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新細明體" panose="02020500000000000000" pitchFamily="18" charset="-120"/>
                          <a:cs typeface="+mn-cs"/>
                        </a:rPr>
                        <a:t>leave</a:t>
                      </a:r>
                      <a:r>
                        <a:rPr kumimoji="0" lang="zh-TW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新細明體" panose="02020500000000000000" pitchFamily="18" charset="-120"/>
                          <a:cs typeface="+mn-cs"/>
                        </a:rPr>
                        <a:t> </a:t>
                      </a:r>
                      <a:r>
                        <a:rPr kumimoji="0" lang="zh-TW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葉子</a:t>
                      </a:r>
                      <a:endParaRPr kumimoji="0" lang="zh-TW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omic Sans MS" pitchFamily="66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新細明體" panose="02020500000000000000" pitchFamily="18" charset="-120"/>
                          <a:cs typeface="+mn-cs"/>
                        </a:rPr>
                        <a:t>feed</a:t>
                      </a:r>
                      <a:r>
                        <a:rPr kumimoji="0" lang="zh-TW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新細明體" panose="02020500000000000000" pitchFamily="18" charset="-120"/>
                          <a:cs typeface="+mn-cs"/>
                        </a:rPr>
                        <a:t> </a:t>
                      </a:r>
                      <a:r>
                        <a:rPr kumimoji="0" lang="zh-TW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餵食</a:t>
                      </a:r>
                      <a:endParaRPr kumimoji="0" lang="zh-TW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omic Sans MS" pitchFamily="66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新細明體" panose="02020500000000000000" pitchFamily="18" charset="-120"/>
                          <a:cs typeface="+mn-cs"/>
                        </a:rPr>
                        <a:t>keep… away</a:t>
                      </a:r>
                      <a:r>
                        <a:rPr kumimoji="0" lang="zh-TW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新細明體" panose="02020500000000000000" pitchFamily="18" charset="-120"/>
                          <a:cs typeface="+mn-cs"/>
                        </a:rPr>
                        <a:t> </a:t>
                      </a:r>
                      <a:r>
                        <a:rPr kumimoji="0" lang="zh-TW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感謝</a:t>
                      </a:r>
                      <a:endParaRPr kumimoji="0" lang="zh-TW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omic Sans MS" pitchFamily="66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1800" b="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C8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12758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8897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>
            <a:hlinkClick r:id="rId2" action="ppaction://hlinksldjump"/>
            <a:extLst>
              <a:ext uri="{FF2B5EF4-FFF2-40B4-BE49-F238E27FC236}">
                <a16:creationId xmlns:a16="http://schemas.microsoft.com/office/drawing/2014/main" id="{D3C84F26-3757-4C21-947B-CB18BBC0D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3230" y="4262945"/>
            <a:ext cx="658425" cy="603556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712F9862-6C93-40D9-82C5-4542236D3404}"/>
              </a:ext>
            </a:extLst>
          </p:cNvPr>
          <p:cNvSpPr txBox="1"/>
          <p:nvPr/>
        </p:nvSpPr>
        <p:spPr>
          <a:xfrm>
            <a:off x="8423230" y="4866501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>
                <a:solidFill>
                  <a:schemeClr val="tx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回首頁</a:t>
            </a:r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323529" y="702530"/>
            <a:ext cx="8424936" cy="3560415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sz="2000" dirty="0">
                <a:latin typeface="Comic Sans MS" panose="030F0702030302020204" pitchFamily="66" charset="0"/>
              </a:rPr>
              <a:t>    </a:t>
            </a:r>
            <a:r>
              <a:rPr lang="en-US" altLang="zh-TW" sz="2000" dirty="0">
                <a:latin typeface="Comic Sans MS" panose="030F0702030302020204" pitchFamily="66" charset="0"/>
              </a:rPr>
              <a:t>Nowadays, people do many things to celebrate Dragon Boat Festival. People have dragon boat races, eat rice dumplings (</a:t>
            </a:r>
            <a:r>
              <a:rPr lang="en-US" altLang="zh-TW" sz="2000" dirty="0" err="1">
                <a:latin typeface="Comic Sans MS" panose="030F0702030302020204" pitchFamily="66" charset="0"/>
              </a:rPr>
              <a:t>zongzi</a:t>
            </a:r>
            <a:r>
              <a:rPr lang="en-US" altLang="zh-TW" sz="2000" dirty="0">
                <a:latin typeface="Comic Sans MS" panose="030F0702030302020204" pitchFamily="66" charset="0"/>
              </a:rPr>
              <a:t>), wear sachets (mostly children), </a:t>
            </a:r>
            <a:r>
              <a:rPr lang="en-US" altLang="zh-TW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hang</a:t>
            </a:r>
            <a:r>
              <a:rPr lang="en-US" altLang="zh-TW" sz="2000" dirty="0">
                <a:latin typeface="Comic Sans MS" panose="030F0702030302020204" pitchFamily="66" charset="0"/>
              </a:rPr>
              <a:t> Chinese </a:t>
            </a:r>
            <a:r>
              <a:rPr lang="en-US" altLang="zh-TW" sz="2000" dirty="0" err="1">
                <a:latin typeface="Comic Sans MS" panose="030F0702030302020204" pitchFamily="66" charset="0"/>
              </a:rPr>
              <a:t>mugwort</a:t>
            </a:r>
            <a:r>
              <a:rPr lang="en-US" altLang="zh-TW" sz="2000" dirty="0">
                <a:latin typeface="Comic Sans MS" panose="030F0702030302020204" pitchFamily="66" charset="0"/>
              </a:rPr>
              <a:t> (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艾草</a:t>
            </a:r>
            <a:r>
              <a:rPr lang="en-US" altLang="zh-TW" sz="2000" dirty="0">
                <a:latin typeface="Comic Sans MS" panose="030F0702030302020204" pitchFamily="66" charset="0"/>
              </a:rPr>
              <a:t>) and </a:t>
            </a:r>
            <a:r>
              <a:rPr lang="en-US" altLang="zh-TW" sz="2000" dirty="0" err="1">
                <a:latin typeface="Comic Sans MS" panose="030F0702030302020204" pitchFamily="66" charset="0"/>
              </a:rPr>
              <a:t>calamus</a:t>
            </a:r>
            <a:r>
              <a:rPr lang="en-US" altLang="zh-TW" sz="2000" dirty="0">
                <a:latin typeface="Comic Sans MS" panose="030F0702030302020204" pitchFamily="66" charset="0"/>
              </a:rPr>
              <a:t> (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菖蒲</a:t>
            </a:r>
            <a:r>
              <a:rPr lang="en-US" altLang="zh-TW" sz="2000" dirty="0">
                <a:latin typeface="Comic Sans MS" panose="030F0702030302020204" pitchFamily="66" charset="0"/>
              </a:rPr>
              <a:t>),</a:t>
            </a:r>
            <a:r>
              <a:rPr lang="zh-TW" altLang="en-US" sz="2000" dirty="0">
                <a:latin typeface="Comic Sans MS" panose="030F0702030302020204" pitchFamily="66" charset="0"/>
              </a:rPr>
              <a:t> </a:t>
            </a:r>
            <a:r>
              <a:rPr lang="en-US" altLang="zh-TW" sz="2000" dirty="0">
                <a:latin typeface="Comic Sans MS" panose="030F0702030302020204" pitchFamily="66" charset="0"/>
              </a:rPr>
              <a:t>and stand eggs.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zh-TW" sz="2000" dirty="0">
                <a:latin typeface="Comic Sans MS" panose="030F0702030302020204" pitchFamily="66" charset="0"/>
              </a:rPr>
              <a:t>    What’s your favorite thing to do during Dragon Boat Festival? Do you like a sweet rice dumpling or a </a:t>
            </a:r>
            <a:r>
              <a:rPr lang="en-US" altLang="zh-TW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savory</a:t>
            </a:r>
            <a:r>
              <a:rPr lang="en-US" altLang="zh-TW" sz="2000" dirty="0">
                <a:latin typeface="Comic Sans MS" panose="030F0702030302020204" pitchFamily="66" charset="0"/>
              </a:rPr>
              <a:t> one? Have you </a:t>
            </a:r>
            <a:r>
              <a:rPr lang="en-US" altLang="zh-TW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succeed</a:t>
            </a:r>
            <a:r>
              <a:rPr lang="en-US" altLang="zh-TW" sz="2000" dirty="0">
                <a:latin typeface="Comic Sans MS" panose="030F0702030302020204" pitchFamily="66" charset="0"/>
              </a:rPr>
              <a:t>ed in standing an egg? What else do you enjoy celebrating this holiday?</a:t>
            </a: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1478371"/>
              </p:ext>
            </p:extLst>
          </p:nvPr>
        </p:nvGraphicFramePr>
        <p:xfrm>
          <a:off x="3098305" y="4381843"/>
          <a:ext cx="4680522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01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01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01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1847">
                <a:tc>
                  <a:txBody>
                    <a:bodyPr/>
                    <a:lstStyle/>
                    <a:p>
                      <a:r>
                        <a:rPr lang="en-US" altLang="zh-TW" sz="18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hang</a:t>
                      </a:r>
                      <a:r>
                        <a:rPr lang="zh-TW" altLang="en-US" sz="18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zh-TW" altLang="en-US" sz="18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吊掛</a:t>
                      </a:r>
                      <a:endParaRPr lang="zh-TW" altLang="en-US" sz="18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800" b="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savory</a:t>
                      </a:r>
                      <a:r>
                        <a:rPr lang="zh-TW" altLang="en-US" sz="1800" b="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zh-TW" altLang="en-US" sz="18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鹹的</a:t>
                      </a:r>
                      <a:endParaRPr lang="zh-TW" altLang="en-US" sz="18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8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succeed</a:t>
                      </a:r>
                      <a:r>
                        <a:rPr lang="zh-TW" altLang="en-US" sz="18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zh-TW" altLang="en-US" sz="18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成功</a:t>
                      </a:r>
                      <a:endParaRPr lang="zh-TW" altLang="en-US" sz="18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0818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>
            <a:extLst>
              <a:ext uri="{FF2B5EF4-FFF2-40B4-BE49-F238E27FC236}">
                <a16:creationId xmlns:a16="http://schemas.microsoft.com/office/drawing/2014/main" id="{C570D142-3397-442F-B448-0DCC8DE8CE7D}"/>
              </a:ext>
            </a:extLst>
          </p:cNvPr>
          <p:cNvSpPr txBox="1"/>
          <p:nvPr/>
        </p:nvSpPr>
        <p:spPr>
          <a:xfrm>
            <a:off x="406936" y="1971585"/>
            <a:ext cx="64376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72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Theme</a:t>
            </a:r>
            <a:r>
              <a:rPr lang="zh-TW" altLang="en-US" sz="72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72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Words </a:t>
            </a:r>
            <a:endParaRPr lang="zh-TW" altLang="en-US" sz="72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438BC6E-EFCC-45B3-B0D8-D91B45ED6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4615" y="1633202"/>
            <a:ext cx="1980261" cy="226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287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>
            <a:hlinkClick r:id="rId2" action="ppaction://hlinksldjump"/>
            <a:extLst>
              <a:ext uri="{FF2B5EF4-FFF2-40B4-BE49-F238E27FC236}">
                <a16:creationId xmlns:a16="http://schemas.microsoft.com/office/drawing/2014/main" id="{D3C84F26-3757-4C21-947B-CB18BBC0D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3230" y="4262945"/>
            <a:ext cx="658425" cy="603556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712F9862-6C93-40D9-82C5-4542236D3404}"/>
              </a:ext>
            </a:extLst>
          </p:cNvPr>
          <p:cNvSpPr txBox="1"/>
          <p:nvPr/>
        </p:nvSpPr>
        <p:spPr>
          <a:xfrm>
            <a:off x="8423230" y="4866501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>
                <a:solidFill>
                  <a:schemeClr val="tx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回首頁</a:t>
            </a:r>
          </a:p>
        </p:txBody>
      </p:sp>
      <p:pic>
        <p:nvPicPr>
          <p:cNvPr id="4" name="Picture 2" descr="C:\Users\HAO\Desktop\新北檢測閃示卡\data\Family 家庭\01_father圖.jpg">
            <a:extLst>
              <a:ext uri="{FF2B5EF4-FFF2-40B4-BE49-F238E27FC236}">
                <a16:creationId xmlns:a16="http://schemas.microsoft.com/office/drawing/2014/main" id="{80C7C8C9-7FD4-58A9-C97F-1FE485A69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2160496" y="757567"/>
            <a:ext cx="4823008" cy="3000983"/>
          </a:xfrm>
          <a:prstGeom prst="rect">
            <a:avLst/>
          </a:prstGeom>
          <a:noFill/>
        </p:spPr>
      </p:pic>
      <p:pic>
        <p:nvPicPr>
          <p:cNvPr id="5" name="Picture 3" descr="C:\Users\HAO\Desktop\新北檢測閃示卡\data\Family 家庭\02_father字.jpg">
            <a:extLst>
              <a:ext uri="{FF2B5EF4-FFF2-40B4-BE49-F238E27FC236}">
                <a16:creationId xmlns:a16="http://schemas.microsoft.com/office/drawing/2014/main" id="{AD8E5E78-85E2-435A-EA0A-01A608004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9130" b="26087"/>
          <a:stretch>
            <a:fillRect/>
          </a:stretch>
        </p:blipFill>
        <p:spPr bwMode="auto">
          <a:xfrm>
            <a:off x="1385059" y="3758550"/>
            <a:ext cx="6373882" cy="13794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6155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>
            <a:hlinkClick r:id="rId2" action="ppaction://hlinksldjump"/>
            <a:extLst>
              <a:ext uri="{FF2B5EF4-FFF2-40B4-BE49-F238E27FC236}">
                <a16:creationId xmlns:a16="http://schemas.microsoft.com/office/drawing/2014/main" id="{D3C84F26-3757-4C21-947B-CB18BBC0D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3230" y="4262945"/>
            <a:ext cx="658425" cy="603556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712F9862-6C93-40D9-82C5-4542236D3404}"/>
              </a:ext>
            </a:extLst>
          </p:cNvPr>
          <p:cNvSpPr txBox="1"/>
          <p:nvPr/>
        </p:nvSpPr>
        <p:spPr>
          <a:xfrm>
            <a:off x="8423230" y="4866501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>
                <a:solidFill>
                  <a:schemeClr val="tx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回首頁</a:t>
            </a:r>
          </a:p>
        </p:txBody>
      </p:sp>
      <p:pic>
        <p:nvPicPr>
          <p:cNvPr id="4" name="Picture 2" descr="C:\Users\HAO\Desktop\新北檢測閃示卡\data\Family 家庭\01_father圖.jpg">
            <a:extLst>
              <a:ext uri="{FF2B5EF4-FFF2-40B4-BE49-F238E27FC236}">
                <a16:creationId xmlns:a16="http://schemas.microsoft.com/office/drawing/2014/main" id="{74B23F09-1467-B800-027C-9BFBD73CA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8556" r="90000">
                        <a14:foregroundMark x1="19000" y1="50000" x2="19444" y2="52679"/>
                        <a14:foregroundMark x1="17667" y1="53036" x2="17667" y2="53036"/>
                        <a14:foregroundMark x1="17889" y1="50714" x2="19111" y2="55357"/>
                        <a14:foregroundMark x1="17889" y1="51786" x2="18000" y2="54286"/>
                        <a14:foregroundMark x1="17444" y1="51429" x2="18222" y2="55000"/>
                        <a14:foregroundMark x1="22556" y1="52143" x2="22556" y2="52143"/>
                        <a14:foregroundMark x1="8556" y1="65357" x2="10222" y2="67500"/>
                        <a14:foregroundMark x1="12000" y1="73214" x2="12222" y2="73393"/>
                        <a14:foregroundMark x1="12000" y1="72321" x2="12000" y2="72321"/>
                        <a14:foregroundMark x1="11556" y1="72500" x2="11556" y2="72857"/>
                        <a14:foregroundMark x1="12000" y1="72857" x2="11667" y2="72857"/>
                        <a14:foregroundMark x1="11556" y1="72857" x2="11667" y2="72857"/>
                        <a14:foregroundMark x1="12000" y1="72857" x2="12000" y2="72857"/>
                        <a14:foregroundMark x1="12222" y1="72857" x2="12333" y2="72857"/>
                        <a14:foregroundMark x1="12667" y1="73036" x2="12667" y2="730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1443319" y="0"/>
            <a:ext cx="6257361" cy="3893469"/>
          </a:xfrm>
          <a:prstGeom prst="rect">
            <a:avLst/>
          </a:prstGeom>
          <a:noFill/>
        </p:spPr>
      </p:pic>
      <p:pic>
        <p:nvPicPr>
          <p:cNvPr id="5" name="Picture 3" descr="C:\Users\HAO\Desktop\新北檢測閃示卡\data\Family 家庭\02_father字.jpg">
            <a:extLst>
              <a:ext uri="{FF2B5EF4-FFF2-40B4-BE49-F238E27FC236}">
                <a16:creationId xmlns:a16="http://schemas.microsoft.com/office/drawing/2014/main" id="{1C40BA35-78A1-0968-23B5-E1ACEC97F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3478" b="30435"/>
          <a:stretch>
            <a:fillRect/>
          </a:stretch>
        </p:blipFill>
        <p:spPr bwMode="auto">
          <a:xfrm>
            <a:off x="988146" y="3942095"/>
            <a:ext cx="7167708" cy="11634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494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>
            <a:hlinkClick r:id="rId2" action="ppaction://hlinksldjump"/>
            <a:extLst>
              <a:ext uri="{FF2B5EF4-FFF2-40B4-BE49-F238E27FC236}">
                <a16:creationId xmlns:a16="http://schemas.microsoft.com/office/drawing/2014/main" id="{D3C84F26-3757-4C21-947B-CB18BBC0D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3230" y="4262945"/>
            <a:ext cx="658425" cy="603556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712F9862-6C93-40D9-82C5-4542236D3404}"/>
              </a:ext>
            </a:extLst>
          </p:cNvPr>
          <p:cNvSpPr txBox="1"/>
          <p:nvPr/>
        </p:nvSpPr>
        <p:spPr>
          <a:xfrm>
            <a:off x="8423230" y="4866501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>
                <a:solidFill>
                  <a:schemeClr val="tx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回首頁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B0C5FBD-2657-B276-E5EA-8BFC1E6C7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266" y="0"/>
            <a:ext cx="3441466" cy="385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17F96F6B-EF19-C9F6-2958-FE5809566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100" y="3845383"/>
            <a:ext cx="4449799" cy="1160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8537564"/>
      </p:ext>
    </p:extLst>
  </p:cSld>
  <p:clrMapOvr>
    <a:masterClrMapping/>
  </p:clrMapOvr>
</p:sld>
</file>

<file path=ppt/theme/theme1.xml><?xml version="1.0" encoding="utf-8"?>
<a:theme xmlns:a="http://schemas.openxmlformats.org/drawingml/2006/main" name="Chinese Dragon Boat Festival by Slidesgo">
  <a:themeElements>
    <a:clrScheme name="Simple Light">
      <a:dk1>
        <a:srgbClr val="314922"/>
      </a:dk1>
      <a:lt1>
        <a:srgbClr val="FFF3DD"/>
      </a:lt1>
      <a:dk2>
        <a:srgbClr val="000000"/>
      </a:dk2>
      <a:lt2>
        <a:srgbClr val="FFFFFF"/>
      </a:lt2>
      <a:accent1>
        <a:srgbClr val="639344"/>
      </a:accent1>
      <a:accent2>
        <a:srgbClr val="89BE66"/>
      </a:accent2>
      <a:accent3>
        <a:srgbClr val="FEA900"/>
      </a:accent3>
      <a:accent4>
        <a:srgbClr val="EDCCB0"/>
      </a:accent4>
      <a:accent5>
        <a:srgbClr val="76BEBA"/>
      </a:accent5>
      <a:accent6>
        <a:srgbClr val="D13B20"/>
      </a:accent6>
      <a:hlink>
        <a:srgbClr val="31492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</TotalTime>
  <Words>1554</Words>
  <Application>Microsoft Office PowerPoint</Application>
  <PresentationFormat>如螢幕大小 (16:9)</PresentationFormat>
  <Paragraphs>168</Paragraphs>
  <Slides>36</Slides>
  <Notes>15</Notes>
  <HiddenSlides>0</HiddenSlides>
  <MMClips>1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36</vt:i4>
      </vt:variant>
    </vt:vector>
  </HeadingPairs>
  <TitlesOfParts>
    <vt:vector size="44" baseType="lpstr">
      <vt:lpstr>Arial</vt:lpstr>
      <vt:lpstr>Comic Sans MS</vt:lpstr>
      <vt:lpstr>Open Sans</vt:lpstr>
      <vt:lpstr>標楷體</vt:lpstr>
      <vt:lpstr>EB Garamond SemiBold</vt:lpstr>
      <vt:lpstr>微軟正黑體</vt:lpstr>
      <vt:lpstr>Wingdings</vt:lpstr>
      <vt:lpstr>Chinese Dragon Boat Festival by Slidesgo</vt:lpstr>
      <vt:lpstr>Dragon Boat Festival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Do It Yourself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Think &amp; Share</vt:lpstr>
      <vt:lpstr>PowerPoint 簡報</vt:lpstr>
      <vt:lpstr>PowerPoint 簡報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Chinese Dragon Boat Festival</dc:title>
  <dc:creator>&lt;018&gt; Candice.Yeh</dc:creator>
  <cp:lastModifiedBy>&lt;018&gt; Candice.Yeh</cp:lastModifiedBy>
  <cp:revision>56</cp:revision>
  <dcterms:modified xsi:type="dcterms:W3CDTF">2022-05-13T10:22:02Z</dcterms:modified>
</cp:coreProperties>
</file>